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3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33" r:id="rId3"/>
    <p:sldMasterId id="2147483769" r:id="rId4"/>
  </p:sldMasterIdLst>
  <p:notesMasterIdLst>
    <p:notesMasterId r:id="rId13"/>
  </p:notesMasterIdLst>
  <p:sldIdLst>
    <p:sldId id="440" r:id="rId5"/>
    <p:sldId id="465" r:id="rId6"/>
    <p:sldId id="488" r:id="rId7"/>
    <p:sldId id="264" r:id="rId8"/>
    <p:sldId id="456" r:id="rId9"/>
    <p:sldId id="489" r:id="rId10"/>
    <p:sldId id="490" r:id="rId11"/>
    <p:sldId id="491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SUAZO DURAN" userId="37c848ae-bad5-4277-82f0-ff1ec4aebe92" providerId="ADAL" clId="{08490B4C-88F4-4EF7-9DBD-AB41D3337A5F}"/>
    <pc:docChg chg="custSel addSld delSld modSld delMainMaster">
      <pc:chgData name="SIMON SUAZO DURAN" userId="37c848ae-bad5-4277-82f0-ff1ec4aebe92" providerId="ADAL" clId="{08490B4C-88F4-4EF7-9DBD-AB41D3337A5F}" dt="2026-03-14T19:52:54.736" v="304" actId="207"/>
      <pc:docMkLst>
        <pc:docMk/>
      </pc:docMkLst>
      <pc:sldChg chg="addSp delSp modSp add mod">
        <pc:chgData name="SIMON SUAZO DURAN" userId="37c848ae-bad5-4277-82f0-ff1ec4aebe92" providerId="ADAL" clId="{08490B4C-88F4-4EF7-9DBD-AB41D3337A5F}" dt="2026-03-14T12:51:25.920" v="188" actId="1076"/>
        <pc:sldMkLst>
          <pc:docMk/>
          <pc:sldMk cId="0" sldId="264"/>
        </pc:sldMkLst>
        <pc:spChg chg="add mod">
          <ac:chgData name="SIMON SUAZO DURAN" userId="37c848ae-bad5-4277-82f0-ff1ec4aebe92" providerId="ADAL" clId="{08490B4C-88F4-4EF7-9DBD-AB41D3337A5F}" dt="2026-03-14T12:50:11.886" v="152" actId="2711"/>
          <ac:spMkLst>
            <pc:docMk/>
            <pc:sldMk cId="0" sldId="264"/>
            <ac:spMk id="2" creationId="{8D805D0E-724A-5868-ED28-35CEACC8603D}"/>
          </ac:spMkLst>
        </pc:spChg>
        <pc:spChg chg="add mod">
          <ac:chgData name="SIMON SUAZO DURAN" userId="37c848ae-bad5-4277-82f0-ff1ec4aebe92" providerId="ADAL" clId="{08490B4C-88F4-4EF7-9DBD-AB41D3337A5F}" dt="2026-03-14T12:51:25.920" v="188" actId="1076"/>
          <ac:spMkLst>
            <pc:docMk/>
            <pc:sldMk cId="0" sldId="264"/>
            <ac:spMk id="3" creationId="{E7485AC6-2681-48CF-354E-F060D512660F}"/>
          </ac:spMkLst>
        </pc:spChg>
        <pc:spChg chg="mod">
          <ac:chgData name="SIMON SUAZO DURAN" userId="37c848ae-bad5-4277-82f0-ff1ec4aebe92" providerId="ADAL" clId="{08490B4C-88F4-4EF7-9DBD-AB41D3337A5F}" dt="2026-03-14T12:47:22.961" v="89" actId="14100"/>
          <ac:spMkLst>
            <pc:docMk/>
            <pc:sldMk cId="0" sldId="264"/>
            <ac:spMk id="1098" creationId="{00000000-0000-0000-0000-000000000000}"/>
          </ac:spMkLst>
        </pc:spChg>
        <pc:spChg chg="mod">
          <ac:chgData name="SIMON SUAZO DURAN" userId="37c848ae-bad5-4277-82f0-ff1ec4aebe92" providerId="ADAL" clId="{08490B4C-88F4-4EF7-9DBD-AB41D3337A5F}" dt="2026-03-14T12:48:02.967" v="117" actId="1076"/>
          <ac:spMkLst>
            <pc:docMk/>
            <pc:sldMk cId="0" sldId="264"/>
            <ac:spMk id="1099" creationId="{00000000-0000-0000-0000-000000000000}"/>
          </ac:spMkLst>
        </pc:spChg>
        <pc:spChg chg="mod">
          <ac:chgData name="SIMON SUAZO DURAN" userId="37c848ae-bad5-4277-82f0-ff1ec4aebe92" providerId="ADAL" clId="{08490B4C-88F4-4EF7-9DBD-AB41D3337A5F}" dt="2026-03-14T12:47:34.211" v="94" actId="1076"/>
          <ac:spMkLst>
            <pc:docMk/>
            <pc:sldMk cId="0" sldId="264"/>
            <ac:spMk id="1100" creationId="{00000000-0000-0000-0000-000000000000}"/>
          </ac:spMkLst>
        </pc:spChg>
        <pc:spChg chg="mod">
          <ac:chgData name="SIMON SUAZO DURAN" userId="37c848ae-bad5-4277-82f0-ff1ec4aebe92" providerId="ADAL" clId="{08490B4C-88F4-4EF7-9DBD-AB41D3337A5F}" dt="2026-03-14T12:50:03.133" v="151" actId="113"/>
          <ac:spMkLst>
            <pc:docMk/>
            <pc:sldMk cId="0" sldId="264"/>
            <ac:spMk id="1101" creationId="{00000000-0000-0000-0000-000000000000}"/>
          </ac:spMkLst>
        </pc:spChg>
        <pc:spChg chg="mod">
          <ac:chgData name="SIMON SUAZO DURAN" userId="37c848ae-bad5-4277-82f0-ff1ec4aebe92" providerId="ADAL" clId="{08490B4C-88F4-4EF7-9DBD-AB41D3337A5F}" dt="2026-03-14T12:49:58.776" v="150" actId="113"/>
          <ac:spMkLst>
            <pc:docMk/>
            <pc:sldMk cId="0" sldId="264"/>
            <ac:spMk id="1102" creationId="{00000000-0000-0000-0000-000000000000}"/>
          </ac:spMkLst>
        </pc:spChg>
      </pc:sldChg>
      <pc:sldChg chg="modSp add mod">
        <pc:chgData name="SIMON SUAZO DURAN" userId="37c848ae-bad5-4277-82f0-ff1ec4aebe92" providerId="ADAL" clId="{08490B4C-88F4-4EF7-9DBD-AB41D3337A5F}" dt="2026-03-14T19:07:51.577" v="190" actId="20577"/>
        <pc:sldMkLst>
          <pc:docMk/>
          <pc:sldMk cId="0" sldId="440"/>
        </pc:sldMkLst>
        <pc:spChg chg="mod">
          <ac:chgData name="SIMON SUAZO DURAN" userId="37c848ae-bad5-4277-82f0-ff1ec4aebe92" providerId="ADAL" clId="{08490B4C-88F4-4EF7-9DBD-AB41D3337A5F}" dt="2026-03-14T19:07:51.577" v="190" actId="20577"/>
          <ac:spMkLst>
            <pc:docMk/>
            <pc:sldMk cId="0" sldId="440"/>
            <ac:spMk id="10" creationId="{CA365358-4B94-4B17-BDE7-A45276E5C370}"/>
          </ac:spMkLst>
        </pc:spChg>
      </pc:sldChg>
      <pc:sldChg chg="add">
        <pc:chgData name="SIMON SUAZO DURAN" userId="37c848ae-bad5-4277-82f0-ff1ec4aebe92" providerId="ADAL" clId="{08490B4C-88F4-4EF7-9DBD-AB41D3337A5F}" dt="2026-03-14T12:43:58.271" v="1"/>
        <pc:sldMkLst>
          <pc:docMk/>
          <pc:sldMk cId="4192836908" sldId="465"/>
        </pc:sldMkLst>
      </pc:sldChg>
      <pc:sldChg chg="modSp add mod">
        <pc:chgData name="SIMON SUAZO DURAN" userId="37c848ae-bad5-4277-82f0-ff1ec4aebe92" providerId="ADAL" clId="{08490B4C-88F4-4EF7-9DBD-AB41D3337A5F}" dt="2026-03-14T12:45:17.239" v="44" actId="20577"/>
        <pc:sldMkLst>
          <pc:docMk/>
          <pc:sldMk cId="635592017" sldId="488"/>
        </pc:sldMkLst>
        <pc:spChg chg="mod">
          <ac:chgData name="SIMON SUAZO DURAN" userId="37c848ae-bad5-4277-82f0-ff1ec4aebe92" providerId="ADAL" clId="{08490B4C-88F4-4EF7-9DBD-AB41D3337A5F}" dt="2026-03-14T12:45:17.239" v="44" actId="20577"/>
          <ac:spMkLst>
            <pc:docMk/>
            <pc:sldMk cId="635592017" sldId="488"/>
            <ac:spMk id="2" creationId="{280FDF17-6A8E-9C86-AA09-59F0139FA987}"/>
          </ac:spMkLst>
        </pc:spChg>
      </pc:sldChg>
      <pc:sldChg chg="modSp add mod">
        <pc:chgData name="SIMON SUAZO DURAN" userId="37c848ae-bad5-4277-82f0-ff1ec4aebe92" providerId="ADAL" clId="{08490B4C-88F4-4EF7-9DBD-AB41D3337A5F}" dt="2026-03-14T19:48:34.596" v="246" actId="14100"/>
        <pc:sldMkLst>
          <pc:docMk/>
          <pc:sldMk cId="2512903528" sldId="489"/>
        </pc:sldMkLst>
        <pc:spChg chg="mod">
          <ac:chgData name="SIMON SUAZO DURAN" userId="37c848ae-bad5-4277-82f0-ff1ec4aebe92" providerId="ADAL" clId="{08490B4C-88F4-4EF7-9DBD-AB41D3337A5F}" dt="2026-03-14T19:48:34.596" v="246" actId="14100"/>
          <ac:spMkLst>
            <pc:docMk/>
            <pc:sldMk cId="2512903528" sldId="489"/>
            <ac:spMk id="15" creationId="{BEEF395D-9E54-1372-3561-E2BA9D033CE2}"/>
          </ac:spMkLst>
        </pc:spChg>
        <pc:spChg chg="mod">
          <ac:chgData name="SIMON SUAZO DURAN" userId="37c848ae-bad5-4277-82f0-ff1ec4aebe92" providerId="ADAL" clId="{08490B4C-88F4-4EF7-9DBD-AB41D3337A5F}" dt="2026-03-14T19:47:20.979" v="220" actId="122"/>
          <ac:spMkLst>
            <pc:docMk/>
            <pc:sldMk cId="2512903528" sldId="489"/>
            <ac:spMk id="16" creationId="{191D882F-3676-A599-087A-BEDE3C105A9B}"/>
          </ac:spMkLst>
        </pc:spChg>
      </pc:sldChg>
      <pc:sldChg chg="modSp add mod">
        <pc:chgData name="SIMON SUAZO DURAN" userId="37c848ae-bad5-4277-82f0-ff1ec4aebe92" providerId="ADAL" clId="{08490B4C-88F4-4EF7-9DBD-AB41D3337A5F}" dt="2026-03-14T19:49:58.316" v="270" actId="20577"/>
        <pc:sldMkLst>
          <pc:docMk/>
          <pc:sldMk cId="1367739572" sldId="490"/>
        </pc:sldMkLst>
        <pc:spChg chg="mod">
          <ac:chgData name="SIMON SUAZO DURAN" userId="37c848ae-bad5-4277-82f0-ff1ec4aebe92" providerId="ADAL" clId="{08490B4C-88F4-4EF7-9DBD-AB41D3337A5F}" dt="2026-03-14T19:49:58.316" v="270" actId="20577"/>
          <ac:spMkLst>
            <pc:docMk/>
            <pc:sldMk cId="1367739572" sldId="490"/>
            <ac:spMk id="15" creationId="{10B3684D-FAD6-907F-5391-E928178044B7}"/>
          </ac:spMkLst>
        </pc:spChg>
        <pc:spChg chg="mod">
          <ac:chgData name="SIMON SUAZO DURAN" userId="37c848ae-bad5-4277-82f0-ff1ec4aebe92" providerId="ADAL" clId="{08490B4C-88F4-4EF7-9DBD-AB41D3337A5F}" dt="2026-03-14T19:48:49.282" v="249" actId="20577"/>
          <ac:spMkLst>
            <pc:docMk/>
            <pc:sldMk cId="1367739572" sldId="490"/>
            <ac:spMk id="16" creationId="{9C252D9A-E471-14C2-0567-5E79B6CA2C03}"/>
          </ac:spMkLst>
        </pc:spChg>
      </pc:sldChg>
      <pc:sldChg chg="modSp add mod">
        <pc:chgData name="SIMON SUAZO DURAN" userId="37c848ae-bad5-4277-82f0-ff1ec4aebe92" providerId="ADAL" clId="{08490B4C-88F4-4EF7-9DBD-AB41D3337A5F}" dt="2026-03-14T19:52:54.736" v="304" actId="207"/>
        <pc:sldMkLst>
          <pc:docMk/>
          <pc:sldMk cId="4183786787" sldId="491"/>
        </pc:sldMkLst>
        <pc:spChg chg="mod">
          <ac:chgData name="SIMON SUAZO DURAN" userId="37c848ae-bad5-4277-82f0-ff1ec4aebe92" providerId="ADAL" clId="{08490B4C-88F4-4EF7-9DBD-AB41D3337A5F}" dt="2026-03-14T19:52:54.736" v="304" actId="207"/>
          <ac:spMkLst>
            <pc:docMk/>
            <pc:sldMk cId="4183786787" sldId="491"/>
            <ac:spMk id="15" creationId="{4844E853-30C2-11A2-3094-520478789B6E}"/>
          </ac:spMkLst>
        </pc:spChg>
        <pc:spChg chg="mod">
          <ac:chgData name="SIMON SUAZO DURAN" userId="37c848ae-bad5-4277-82f0-ff1ec4aebe92" providerId="ADAL" clId="{08490B4C-88F4-4EF7-9DBD-AB41D3337A5F}" dt="2026-03-14T19:51:12.246" v="273" actId="20577"/>
          <ac:spMkLst>
            <pc:docMk/>
            <pc:sldMk cId="4183786787" sldId="491"/>
            <ac:spMk id="16" creationId="{812AA533-0E9F-F461-EBAC-3A7886860C15}"/>
          </ac:spMkLst>
        </pc:spChg>
      </pc:sldChg>
    </pc:docChg>
  </pc:docChgLst>
  <pc:docChgLst>
    <pc:chgData name="SIMON SUAZO DURAN" userId="S::ssuazod@docente.uss.cl::37c848ae-bad5-4277-82f0-ff1ec4aebe92" providerId="AD" clId="Web-{9B732FEE-27FD-404A-40CC-28C28500B151}"/>
    <pc:docChg chg="mod">
      <pc:chgData name="SIMON SUAZO DURAN" userId="S::ssuazod@docente.uss.cl::37c848ae-bad5-4277-82f0-ff1ec4aebe92" providerId="AD" clId="Web-{9B732FEE-27FD-404A-40CC-28C28500B151}" dt="2026-03-17T11:25:27.859" v="0" actId="33475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289F1-FAE8-48B2-81EB-99FDDD88B66A}" type="datetimeFigureOut">
              <a:rPr lang="es-CL" smtClean="0"/>
              <a:t>17-03-2026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385DF-2BAF-4814-A43C-E74D61C887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192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105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stories.freepik.com/bro/?utm_source=slidesgo_template&amp;utm_medium=referral-link&amp;utm_campaign=sg_resources&amp;utm_content=stories#CC1D2D" TargetMode="External"/><Relationship Id="rId4" Type="http://schemas.openxmlformats.org/officeDocument/2006/relationships/hyperlink" Target="http://bit.ly/2TtBDfr" TargetMode="Externa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2471402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397183" y="698683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233" y="3986034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462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2632134" y="432985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92866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042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538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292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854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71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4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328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2437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6227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6964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1569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8602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1519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926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451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None/>
              <a:defRPr sz="6400" b="0">
                <a:solidFill>
                  <a:srgbClr val="59595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61542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1205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3608408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7954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4932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634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593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3"/>
          <p:cNvSpPr txBox="1">
            <a:spLocks noGrp="1"/>
          </p:cNvSpPr>
          <p:nvPr>
            <p:ph type="title"/>
          </p:nvPr>
        </p:nvSpPr>
        <p:spPr>
          <a:xfrm>
            <a:off x="3608000" y="3071000"/>
            <a:ext cx="497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12" name="Google Shape;1612;p3"/>
          <p:cNvSpPr txBox="1">
            <a:spLocks noGrp="1"/>
          </p:cNvSpPr>
          <p:nvPr>
            <p:ph type="title" idx="2" hasCustomPrompt="1"/>
          </p:nvPr>
        </p:nvSpPr>
        <p:spPr>
          <a:xfrm>
            <a:off x="4646400" y="1950200"/>
            <a:ext cx="2899200" cy="15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13" name="Google Shape;1613;p3"/>
          <p:cNvSpPr txBox="1">
            <a:spLocks noGrp="1"/>
          </p:cNvSpPr>
          <p:nvPr>
            <p:ph type="subTitle" idx="1"/>
          </p:nvPr>
        </p:nvSpPr>
        <p:spPr>
          <a:xfrm>
            <a:off x="4258633" y="3873833"/>
            <a:ext cx="3674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1719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solidFill>
          <a:schemeClr val="accent3"/>
        </a:solidFill>
        <a:effectLst/>
      </p:bgPr>
    </p:bg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4"/>
          <p:cNvGrpSpPr/>
          <p:nvPr/>
        </p:nvGrpSpPr>
        <p:grpSpPr>
          <a:xfrm>
            <a:off x="-70629" y="49331"/>
            <a:ext cx="12262623" cy="6799363"/>
            <a:chOff x="-52972" y="36998"/>
            <a:chExt cx="9196967" cy="5099522"/>
          </a:xfrm>
        </p:grpSpPr>
        <p:sp>
          <p:nvSpPr>
            <p:cNvPr id="1616" name="Google Shape;1616;p4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4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4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4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4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4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4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4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4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4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4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4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4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4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4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4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4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4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4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4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4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4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4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4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4"/>
            <p:cNvSpPr/>
            <p:nvPr/>
          </p:nvSpPr>
          <p:spPr>
            <a:xfrm>
              <a:off x="559500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4"/>
            <p:cNvSpPr/>
            <p:nvPr/>
          </p:nvSpPr>
          <p:spPr>
            <a:xfrm>
              <a:off x="54370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4"/>
            <p:cNvSpPr/>
            <p:nvPr/>
          </p:nvSpPr>
          <p:spPr>
            <a:xfrm>
              <a:off x="575153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4"/>
            <p:cNvSpPr/>
            <p:nvPr/>
          </p:nvSpPr>
          <p:spPr>
            <a:xfrm>
              <a:off x="54370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4"/>
            <p:cNvSpPr/>
            <p:nvPr/>
          </p:nvSpPr>
          <p:spPr>
            <a:xfrm>
              <a:off x="575153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4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4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4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4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4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4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4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4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4"/>
            <p:cNvSpPr/>
            <p:nvPr/>
          </p:nvSpPr>
          <p:spPr>
            <a:xfrm>
              <a:off x="559500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4"/>
            <p:cNvSpPr/>
            <p:nvPr/>
          </p:nvSpPr>
          <p:spPr>
            <a:xfrm>
              <a:off x="54370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4"/>
            <p:cNvSpPr/>
            <p:nvPr/>
          </p:nvSpPr>
          <p:spPr>
            <a:xfrm>
              <a:off x="575153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4"/>
            <p:cNvSpPr/>
            <p:nvPr/>
          </p:nvSpPr>
          <p:spPr>
            <a:xfrm>
              <a:off x="54370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4"/>
            <p:cNvSpPr/>
            <p:nvPr/>
          </p:nvSpPr>
          <p:spPr>
            <a:xfrm>
              <a:off x="575153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4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4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4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4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4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4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4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4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4"/>
            <p:cNvSpPr/>
            <p:nvPr/>
          </p:nvSpPr>
          <p:spPr>
            <a:xfrm>
              <a:off x="559500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4"/>
            <p:cNvSpPr/>
            <p:nvPr/>
          </p:nvSpPr>
          <p:spPr>
            <a:xfrm>
              <a:off x="54370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4"/>
            <p:cNvSpPr/>
            <p:nvPr/>
          </p:nvSpPr>
          <p:spPr>
            <a:xfrm>
              <a:off x="575153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4"/>
            <p:cNvSpPr/>
            <p:nvPr/>
          </p:nvSpPr>
          <p:spPr>
            <a:xfrm>
              <a:off x="54370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4"/>
            <p:cNvSpPr/>
            <p:nvPr/>
          </p:nvSpPr>
          <p:spPr>
            <a:xfrm>
              <a:off x="575153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4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4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4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4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4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4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4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4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4"/>
            <p:cNvSpPr/>
            <p:nvPr/>
          </p:nvSpPr>
          <p:spPr>
            <a:xfrm>
              <a:off x="559500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4"/>
            <p:cNvSpPr/>
            <p:nvPr/>
          </p:nvSpPr>
          <p:spPr>
            <a:xfrm>
              <a:off x="54370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4"/>
            <p:cNvSpPr/>
            <p:nvPr/>
          </p:nvSpPr>
          <p:spPr>
            <a:xfrm>
              <a:off x="575153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4"/>
            <p:cNvSpPr/>
            <p:nvPr/>
          </p:nvSpPr>
          <p:spPr>
            <a:xfrm>
              <a:off x="54370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4"/>
            <p:cNvSpPr/>
            <p:nvPr/>
          </p:nvSpPr>
          <p:spPr>
            <a:xfrm>
              <a:off x="575153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4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4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4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4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4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4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4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4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4"/>
            <p:cNvSpPr/>
            <p:nvPr/>
          </p:nvSpPr>
          <p:spPr>
            <a:xfrm>
              <a:off x="559500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4"/>
            <p:cNvSpPr/>
            <p:nvPr/>
          </p:nvSpPr>
          <p:spPr>
            <a:xfrm>
              <a:off x="54370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4"/>
            <p:cNvSpPr/>
            <p:nvPr/>
          </p:nvSpPr>
          <p:spPr>
            <a:xfrm>
              <a:off x="575153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4"/>
            <p:cNvSpPr/>
            <p:nvPr/>
          </p:nvSpPr>
          <p:spPr>
            <a:xfrm>
              <a:off x="54370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4"/>
            <p:cNvSpPr/>
            <p:nvPr/>
          </p:nvSpPr>
          <p:spPr>
            <a:xfrm>
              <a:off x="575153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4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4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4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4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4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4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4"/>
            <p:cNvSpPr/>
            <p:nvPr/>
          </p:nvSpPr>
          <p:spPr>
            <a:xfrm>
              <a:off x="559500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4"/>
            <p:cNvSpPr/>
            <p:nvPr/>
          </p:nvSpPr>
          <p:spPr>
            <a:xfrm>
              <a:off x="54370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4"/>
            <p:cNvSpPr/>
            <p:nvPr/>
          </p:nvSpPr>
          <p:spPr>
            <a:xfrm>
              <a:off x="575153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4"/>
            <p:cNvSpPr/>
            <p:nvPr/>
          </p:nvSpPr>
          <p:spPr>
            <a:xfrm>
              <a:off x="54370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4"/>
            <p:cNvSpPr/>
            <p:nvPr/>
          </p:nvSpPr>
          <p:spPr>
            <a:xfrm>
              <a:off x="575153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4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4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4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4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4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4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4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4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4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4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4"/>
            <p:cNvSpPr/>
            <p:nvPr/>
          </p:nvSpPr>
          <p:spPr>
            <a:xfrm>
              <a:off x="496742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4"/>
            <p:cNvSpPr/>
            <p:nvPr/>
          </p:nvSpPr>
          <p:spPr>
            <a:xfrm>
              <a:off x="481090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4"/>
            <p:cNvSpPr/>
            <p:nvPr/>
          </p:nvSpPr>
          <p:spPr>
            <a:xfrm>
              <a:off x="51239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4"/>
            <p:cNvSpPr/>
            <p:nvPr/>
          </p:nvSpPr>
          <p:spPr>
            <a:xfrm>
              <a:off x="481090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4"/>
            <p:cNvSpPr/>
            <p:nvPr/>
          </p:nvSpPr>
          <p:spPr>
            <a:xfrm>
              <a:off x="51239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4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4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4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4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4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4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4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4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4"/>
            <p:cNvSpPr/>
            <p:nvPr/>
          </p:nvSpPr>
          <p:spPr>
            <a:xfrm>
              <a:off x="496742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4"/>
            <p:cNvSpPr/>
            <p:nvPr/>
          </p:nvSpPr>
          <p:spPr>
            <a:xfrm>
              <a:off x="481090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4"/>
            <p:cNvSpPr/>
            <p:nvPr/>
          </p:nvSpPr>
          <p:spPr>
            <a:xfrm>
              <a:off x="51239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4"/>
            <p:cNvSpPr/>
            <p:nvPr/>
          </p:nvSpPr>
          <p:spPr>
            <a:xfrm>
              <a:off x="481090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4"/>
            <p:cNvSpPr/>
            <p:nvPr/>
          </p:nvSpPr>
          <p:spPr>
            <a:xfrm>
              <a:off x="51239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4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4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4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4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4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4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4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4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4"/>
            <p:cNvSpPr/>
            <p:nvPr/>
          </p:nvSpPr>
          <p:spPr>
            <a:xfrm>
              <a:off x="496742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4"/>
            <p:cNvSpPr/>
            <p:nvPr/>
          </p:nvSpPr>
          <p:spPr>
            <a:xfrm>
              <a:off x="481090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4"/>
            <p:cNvSpPr/>
            <p:nvPr/>
          </p:nvSpPr>
          <p:spPr>
            <a:xfrm>
              <a:off x="51239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4"/>
            <p:cNvSpPr/>
            <p:nvPr/>
          </p:nvSpPr>
          <p:spPr>
            <a:xfrm>
              <a:off x="481090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4"/>
            <p:cNvSpPr/>
            <p:nvPr/>
          </p:nvSpPr>
          <p:spPr>
            <a:xfrm>
              <a:off x="51239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4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4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4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4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4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4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4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4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4"/>
            <p:cNvSpPr/>
            <p:nvPr/>
          </p:nvSpPr>
          <p:spPr>
            <a:xfrm>
              <a:off x="496742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4"/>
            <p:cNvSpPr/>
            <p:nvPr/>
          </p:nvSpPr>
          <p:spPr>
            <a:xfrm>
              <a:off x="481090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4"/>
            <p:cNvSpPr/>
            <p:nvPr/>
          </p:nvSpPr>
          <p:spPr>
            <a:xfrm>
              <a:off x="51239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4"/>
            <p:cNvSpPr/>
            <p:nvPr/>
          </p:nvSpPr>
          <p:spPr>
            <a:xfrm>
              <a:off x="481090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4"/>
            <p:cNvSpPr/>
            <p:nvPr/>
          </p:nvSpPr>
          <p:spPr>
            <a:xfrm>
              <a:off x="51239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4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4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4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4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4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4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4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4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4"/>
            <p:cNvSpPr/>
            <p:nvPr/>
          </p:nvSpPr>
          <p:spPr>
            <a:xfrm>
              <a:off x="496742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4"/>
            <p:cNvSpPr/>
            <p:nvPr/>
          </p:nvSpPr>
          <p:spPr>
            <a:xfrm>
              <a:off x="481090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4"/>
            <p:cNvSpPr/>
            <p:nvPr/>
          </p:nvSpPr>
          <p:spPr>
            <a:xfrm>
              <a:off x="51239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4"/>
            <p:cNvSpPr/>
            <p:nvPr/>
          </p:nvSpPr>
          <p:spPr>
            <a:xfrm>
              <a:off x="481090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4"/>
            <p:cNvSpPr/>
            <p:nvPr/>
          </p:nvSpPr>
          <p:spPr>
            <a:xfrm>
              <a:off x="51239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4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4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4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4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4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4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4"/>
            <p:cNvSpPr/>
            <p:nvPr/>
          </p:nvSpPr>
          <p:spPr>
            <a:xfrm>
              <a:off x="496742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4"/>
            <p:cNvSpPr/>
            <p:nvPr/>
          </p:nvSpPr>
          <p:spPr>
            <a:xfrm>
              <a:off x="481090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4"/>
            <p:cNvSpPr/>
            <p:nvPr/>
          </p:nvSpPr>
          <p:spPr>
            <a:xfrm>
              <a:off x="51239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4"/>
            <p:cNvSpPr/>
            <p:nvPr/>
          </p:nvSpPr>
          <p:spPr>
            <a:xfrm>
              <a:off x="481090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4"/>
            <p:cNvSpPr/>
            <p:nvPr/>
          </p:nvSpPr>
          <p:spPr>
            <a:xfrm>
              <a:off x="51239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4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4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4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4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4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4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4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4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4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4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4"/>
            <p:cNvSpPr/>
            <p:nvPr/>
          </p:nvSpPr>
          <p:spPr>
            <a:xfrm>
              <a:off x="433984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4"/>
            <p:cNvSpPr/>
            <p:nvPr/>
          </p:nvSpPr>
          <p:spPr>
            <a:xfrm>
              <a:off x="41833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4"/>
            <p:cNvSpPr/>
            <p:nvPr/>
          </p:nvSpPr>
          <p:spPr>
            <a:xfrm>
              <a:off x="4496373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4"/>
            <p:cNvSpPr/>
            <p:nvPr/>
          </p:nvSpPr>
          <p:spPr>
            <a:xfrm>
              <a:off x="41833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4"/>
            <p:cNvSpPr/>
            <p:nvPr/>
          </p:nvSpPr>
          <p:spPr>
            <a:xfrm>
              <a:off x="4496373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4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4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4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4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4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4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4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4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4"/>
            <p:cNvSpPr/>
            <p:nvPr/>
          </p:nvSpPr>
          <p:spPr>
            <a:xfrm>
              <a:off x="433984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4"/>
            <p:cNvSpPr/>
            <p:nvPr/>
          </p:nvSpPr>
          <p:spPr>
            <a:xfrm>
              <a:off x="41833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4"/>
            <p:cNvSpPr/>
            <p:nvPr/>
          </p:nvSpPr>
          <p:spPr>
            <a:xfrm>
              <a:off x="4496373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4"/>
            <p:cNvSpPr/>
            <p:nvPr/>
          </p:nvSpPr>
          <p:spPr>
            <a:xfrm>
              <a:off x="41833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4"/>
            <p:cNvSpPr/>
            <p:nvPr/>
          </p:nvSpPr>
          <p:spPr>
            <a:xfrm>
              <a:off x="4496373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4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4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4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4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4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4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4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4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4"/>
            <p:cNvSpPr/>
            <p:nvPr/>
          </p:nvSpPr>
          <p:spPr>
            <a:xfrm>
              <a:off x="433984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4"/>
            <p:cNvSpPr/>
            <p:nvPr/>
          </p:nvSpPr>
          <p:spPr>
            <a:xfrm>
              <a:off x="41833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4"/>
            <p:cNvSpPr/>
            <p:nvPr/>
          </p:nvSpPr>
          <p:spPr>
            <a:xfrm>
              <a:off x="4496373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4"/>
            <p:cNvSpPr/>
            <p:nvPr/>
          </p:nvSpPr>
          <p:spPr>
            <a:xfrm>
              <a:off x="41833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4"/>
            <p:cNvSpPr/>
            <p:nvPr/>
          </p:nvSpPr>
          <p:spPr>
            <a:xfrm>
              <a:off x="4496373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4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4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4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4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4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4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4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4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4"/>
            <p:cNvSpPr/>
            <p:nvPr/>
          </p:nvSpPr>
          <p:spPr>
            <a:xfrm>
              <a:off x="433984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4"/>
            <p:cNvSpPr/>
            <p:nvPr/>
          </p:nvSpPr>
          <p:spPr>
            <a:xfrm>
              <a:off x="41833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4"/>
            <p:cNvSpPr/>
            <p:nvPr/>
          </p:nvSpPr>
          <p:spPr>
            <a:xfrm>
              <a:off x="4496373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4"/>
            <p:cNvSpPr/>
            <p:nvPr/>
          </p:nvSpPr>
          <p:spPr>
            <a:xfrm>
              <a:off x="41833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4"/>
            <p:cNvSpPr/>
            <p:nvPr/>
          </p:nvSpPr>
          <p:spPr>
            <a:xfrm>
              <a:off x="4496373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4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4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4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4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4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4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4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4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4"/>
            <p:cNvSpPr/>
            <p:nvPr/>
          </p:nvSpPr>
          <p:spPr>
            <a:xfrm>
              <a:off x="433984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4"/>
            <p:cNvSpPr/>
            <p:nvPr/>
          </p:nvSpPr>
          <p:spPr>
            <a:xfrm>
              <a:off x="41833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4"/>
            <p:cNvSpPr/>
            <p:nvPr/>
          </p:nvSpPr>
          <p:spPr>
            <a:xfrm>
              <a:off x="4496373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4"/>
            <p:cNvSpPr/>
            <p:nvPr/>
          </p:nvSpPr>
          <p:spPr>
            <a:xfrm>
              <a:off x="41833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4"/>
            <p:cNvSpPr/>
            <p:nvPr/>
          </p:nvSpPr>
          <p:spPr>
            <a:xfrm>
              <a:off x="4496373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4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4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4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4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4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4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4"/>
            <p:cNvSpPr/>
            <p:nvPr/>
          </p:nvSpPr>
          <p:spPr>
            <a:xfrm>
              <a:off x="433984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4"/>
            <p:cNvSpPr/>
            <p:nvPr/>
          </p:nvSpPr>
          <p:spPr>
            <a:xfrm>
              <a:off x="41833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4"/>
            <p:cNvSpPr/>
            <p:nvPr/>
          </p:nvSpPr>
          <p:spPr>
            <a:xfrm>
              <a:off x="4496373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4"/>
            <p:cNvSpPr/>
            <p:nvPr/>
          </p:nvSpPr>
          <p:spPr>
            <a:xfrm>
              <a:off x="41833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4"/>
            <p:cNvSpPr/>
            <p:nvPr/>
          </p:nvSpPr>
          <p:spPr>
            <a:xfrm>
              <a:off x="4496373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4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4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4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4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4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4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4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4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4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4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4"/>
            <p:cNvSpPr/>
            <p:nvPr/>
          </p:nvSpPr>
          <p:spPr>
            <a:xfrm>
              <a:off x="371091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4"/>
            <p:cNvSpPr/>
            <p:nvPr/>
          </p:nvSpPr>
          <p:spPr>
            <a:xfrm>
              <a:off x="355438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4"/>
            <p:cNvSpPr/>
            <p:nvPr/>
          </p:nvSpPr>
          <p:spPr>
            <a:xfrm>
              <a:off x="386891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4"/>
            <p:cNvSpPr/>
            <p:nvPr/>
          </p:nvSpPr>
          <p:spPr>
            <a:xfrm>
              <a:off x="355438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4"/>
            <p:cNvSpPr/>
            <p:nvPr/>
          </p:nvSpPr>
          <p:spPr>
            <a:xfrm>
              <a:off x="386891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4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4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4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4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4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4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4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4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4"/>
            <p:cNvSpPr/>
            <p:nvPr/>
          </p:nvSpPr>
          <p:spPr>
            <a:xfrm>
              <a:off x="371091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4"/>
            <p:cNvSpPr/>
            <p:nvPr/>
          </p:nvSpPr>
          <p:spPr>
            <a:xfrm>
              <a:off x="355438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4"/>
            <p:cNvSpPr/>
            <p:nvPr/>
          </p:nvSpPr>
          <p:spPr>
            <a:xfrm>
              <a:off x="386891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4"/>
            <p:cNvSpPr/>
            <p:nvPr/>
          </p:nvSpPr>
          <p:spPr>
            <a:xfrm>
              <a:off x="355438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4"/>
            <p:cNvSpPr/>
            <p:nvPr/>
          </p:nvSpPr>
          <p:spPr>
            <a:xfrm>
              <a:off x="386891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4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4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4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4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4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4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4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4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4"/>
            <p:cNvSpPr/>
            <p:nvPr/>
          </p:nvSpPr>
          <p:spPr>
            <a:xfrm>
              <a:off x="371091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4"/>
            <p:cNvSpPr/>
            <p:nvPr/>
          </p:nvSpPr>
          <p:spPr>
            <a:xfrm>
              <a:off x="355438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4"/>
            <p:cNvSpPr/>
            <p:nvPr/>
          </p:nvSpPr>
          <p:spPr>
            <a:xfrm>
              <a:off x="386891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4"/>
            <p:cNvSpPr/>
            <p:nvPr/>
          </p:nvSpPr>
          <p:spPr>
            <a:xfrm>
              <a:off x="355438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4"/>
            <p:cNvSpPr/>
            <p:nvPr/>
          </p:nvSpPr>
          <p:spPr>
            <a:xfrm>
              <a:off x="386891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4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4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4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4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4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4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4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4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4"/>
            <p:cNvSpPr/>
            <p:nvPr/>
          </p:nvSpPr>
          <p:spPr>
            <a:xfrm>
              <a:off x="371091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4"/>
            <p:cNvSpPr/>
            <p:nvPr/>
          </p:nvSpPr>
          <p:spPr>
            <a:xfrm>
              <a:off x="355438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4"/>
            <p:cNvSpPr/>
            <p:nvPr/>
          </p:nvSpPr>
          <p:spPr>
            <a:xfrm>
              <a:off x="386891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4"/>
            <p:cNvSpPr/>
            <p:nvPr/>
          </p:nvSpPr>
          <p:spPr>
            <a:xfrm>
              <a:off x="355438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4"/>
            <p:cNvSpPr/>
            <p:nvPr/>
          </p:nvSpPr>
          <p:spPr>
            <a:xfrm>
              <a:off x="386891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4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4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4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4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4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4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4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4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4"/>
            <p:cNvSpPr/>
            <p:nvPr/>
          </p:nvSpPr>
          <p:spPr>
            <a:xfrm>
              <a:off x="371091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4"/>
            <p:cNvSpPr/>
            <p:nvPr/>
          </p:nvSpPr>
          <p:spPr>
            <a:xfrm>
              <a:off x="355438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4"/>
            <p:cNvSpPr/>
            <p:nvPr/>
          </p:nvSpPr>
          <p:spPr>
            <a:xfrm>
              <a:off x="386891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4"/>
            <p:cNvSpPr/>
            <p:nvPr/>
          </p:nvSpPr>
          <p:spPr>
            <a:xfrm>
              <a:off x="355438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4"/>
            <p:cNvSpPr/>
            <p:nvPr/>
          </p:nvSpPr>
          <p:spPr>
            <a:xfrm>
              <a:off x="386891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4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4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4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4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4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4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4"/>
            <p:cNvSpPr/>
            <p:nvPr/>
          </p:nvSpPr>
          <p:spPr>
            <a:xfrm>
              <a:off x="371091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4"/>
            <p:cNvSpPr/>
            <p:nvPr/>
          </p:nvSpPr>
          <p:spPr>
            <a:xfrm>
              <a:off x="355438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4"/>
            <p:cNvSpPr/>
            <p:nvPr/>
          </p:nvSpPr>
          <p:spPr>
            <a:xfrm>
              <a:off x="386891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4"/>
            <p:cNvSpPr/>
            <p:nvPr/>
          </p:nvSpPr>
          <p:spPr>
            <a:xfrm>
              <a:off x="355438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4"/>
            <p:cNvSpPr/>
            <p:nvPr/>
          </p:nvSpPr>
          <p:spPr>
            <a:xfrm>
              <a:off x="386891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4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4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4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4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4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4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4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4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4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4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4"/>
            <p:cNvSpPr/>
            <p:nvPr/>
          </p:nvSpPr>
          <p:spPr>
            <a:xfrm>
              <a:off x="30833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4"/>
            <p:cNvSpPr/>
            <p:nvPr/>
          </p:nvSpPr>
          <p:spPr>
            <a:xfrm>
              <a:off x="29268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4"/>
            <p:cNvSpPr/>
            <p:nvPr/>
          </p:nvSpPr>
          <p:spPr>
            <a:xfrm>
              <a:off x="324133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4"/>
            <p:cNvSpPr/>
            <p:nvPr/>
          </p:nvSpPr>
          <p:spPr>
            <a:xfrm>
              <a:off x="29268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4"/>
            <p:cNvSpPr/>
            <p:nvPr/>
          </p:nvSpPr>
          <p:spPr>
            <a:xfrm>
              <a:off x="324133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4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4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4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4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4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4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4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4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4"/>
            <p:cNvSpPr/>
            <p:nvPr/>
          </p:nvSpPr>
          <p:spPr>
            <a:xfrm>
              <a:off x="30833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4"/>
            <p:cNvSpPr/>
            <p:nvPr/>
          </p:nvSpPr>
          <p:spPr>
            <a:xfrm>
              <a:off x="29268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4"/>
            <p:cNvSpPr/>
            <p:nvPr/>
          </p:nvSpPr>
          <p:spPr>
            <a:xfrm>
              <a:off x="324133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4"/>
            <p:cNvSpPr/>
            <p:nvPr/>
          </p:nvSpPr>
          <p:spPr>
            <a:xfrm>
              <a:off x="29268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4"/>
            <p:cNvSpPr/>
            <p:nvPr/>
          </p:nvSpPr>
          <p:spPr>
            <a:xfrm>
              <a:off x="324133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4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4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4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4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4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4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4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4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4"/>
            <p:cNvSpPr/>
            <p:nvPr/>
          </p:nvSpPr>
          <p:spPr>
            <a:xfrm>
              <a:off x="30833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4"/>
            <p:cNvSpPr/>
            <p:nvPr/>
          </p:nvSpPr>
          <p:spPr>
            <a:xfrm>
              <a:off x="29268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4"/>
            <p:cNvSpPr/>
            <p:nvPr/>
          </p:nvSpPr>
          <p:spPr>
            <a:xfrm>
              <a:off x="324133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4"/>
            <p:cNvSpPr/>
            <p:nvPr/>
          </p:nvSpPr>
          <p:spPr>
            <a:xfrm>
              <a:off x="29268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4"/>
            <p:cNvSpPr/>
            <p:nvPr/>
          </p:nvSpPr>
          <p:spPr>
            <a:xfrm>
              <a:off x="324133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4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4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4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4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4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4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4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4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4"/>
            <p:cNvSpPr/>
            <p:nvPr/>
          </p:nvSpPr>
          <p:spPr>
            <a:xfrm>
              <a:off x="30833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4"/>
            <p:cNvSpPr/>
            <p:nvPr/>
          </p:nvSpPr>
          <p:spPr>
            <a:xfrm>
              <a:off x="29268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4"/>
            <p:cNvSpPr/>
            <p:nvPr/>
          </p:nvSpPr>
          <p:spPr>
            <a:xfrm>
              <a:off x="324133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4"/>
            <p:cNvSpPr/>
            <p:nvPr/>
          </p:nvSpPr>
          <p:spPr>
            <a:xfrm>
              <a:off x="29268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4"/>
            <p:cNvSpPr/>
            <p:nvPr/>
          </p:nvSpPr>
          <p:spPr>
            <a:xfrm>
              <a:off x="324133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4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4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4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4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4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4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4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4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4"/>
            <p:cNvSpPr/>
            <p:nvPr/>
          </p:nvSpPr>
          <p:spPr>
            <a:xfrm>
              <a:off x="30833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4"/>
            <p:cNvSpPr/>
            <p:nvPr/>
          </p:nvSpPr>
          <p:spPr>
            <a:xfrm>
              <a:off x="29268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4"/>
            <p:cNvSpPr/>
            <p:nvPr/>
          </p:nvSpPr>
          <p:spPr>
            <a:xfrm>
              <a:off x="324133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4"/>
            <p:cNvSpPr/>
            <p:nvPr/>
          </p:nvSpPr>
          <p:spPr>
            <a:xfrm>
              <a:off x="29268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4"/>
            <p:cNvSpPr/>
            <p:nvPr/>
          </p:nvSpPr>
          <p:spPr>
            <a:xfrm>
              <a:off x="324133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4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4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4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4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4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4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4"/>
            <p:cNvSpPr/>
            <p:nvPr/>
          </p:nvSpPr>
          <p:spPr>
            <a:xfrm>
              <a:off x="30833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4"/>
            <p:cNvSpPr/>
            <p:nvPr/>
          </p:nvSpPr>
          <p:spPr>
            <a:xfrm>
              <a:off x="29268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4"/>
            <p:cNvSpPr/>
            <p:nvPr/>
          </p:nvSpPr>
          <p:spPr>
            <a:xfrm>
              <a:off x="324133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4"/>
            <p:cNvSpPr/>
            <p:nvPr/>
          </p:nvSpPr>
          <p:spPr>
            <a:xfrm>
              <a:off x="29268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4"/>
            <p:cNvSpPr/>
            <p:nvPr/>
          </p:nvSpPr>
          <p:spPr>
            <a:xfrm>
              <a:off x="324133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4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4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4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4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4" name="Google Shape;2024;p4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5" name="Google Shape;2025;p4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4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4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4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4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4"/>
            <p:cNvSpPr/>
            <p:nvPr/>
          </p:nvSpPr>
          <p:spPr>
            <a:xfrm>
              <a:off x="245722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4"/>
            <p:cNvSpPr/>
            <p:nvPr/>
          </p:nvSpPr>
          <p:spPr>
            <a:xfrm>
              <a:off x="229922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4"/>
            <p:cNvSpPr/>
            <p:nvPr/>
          </p:nvSpPr>
          <p:spPr>
            <a:xfrm>
              <a:off x="26137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4"/>
            <p:cNvSpPr/>
            <p:nvPr/>
          </p:nvSpPr>
          <p:spPr>
            <a:xfrm>
              <a:off x="229922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4"/>
            <p:cNvSpPr/>
            <p:nvPr/>
          </p:nvSpPr>
          <p:spPr>
            <a:xfrm>
              <a:off x="26137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4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4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4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4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4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4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4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4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4"/>
            <p:cNvSpPr/>
            <p:nvPr/>
          </p:nvSpPr>
          <p:spPr>
            <a:xfrm>
              <a:off x="245722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4"/>
            <p:cNvSpPr/>
            <p:nvPr/>
          </p:nvSpPr>
          <p:spPr>
            <a:xfrm>
              <a:off x="229922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4"/>
            <p:cNvSpPr/>
            <p:nvPr/>
          </p:nvSpPr>
          <p:spPr>
            <a:xfrm>
              <a:off x="26137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4"/>
            <p:cNvSpPr/>
            <p:nvPr/>
          </p:nvSpPr>
          <p:spPr>
            <a:xfrm>
              <a:off x="229922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4"/>
            <p:cNvSpPr/>
            <p:nvPr/>
          </p:nvSpPr>
          <p:spPr>
            <a:xfrm>
              <a:off x="26137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4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4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4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4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4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4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4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4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4"/>
            <p:cNvSpPr/>
            <p:nvPr/>
          </p:nvSpPr>
          <p:spPr>
            <a:xfrm>
              <a:off x="245722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4"/>
            <p:cNvSpPr/>
            <p:nvPr/>
          </p:nvSpPr>
          <p:spPr>
            <a:xfrm>
              <a:off x="229922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4"/>
            <p:cNvSpPr/>
            <p:nvPr/>
          </p:nvSpPr>
          <p:spPr>
            <a:xfrm>
              <a:off x="26137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4"/>
            <p:cNvSpPr/>
            <p:nvPr/>
          </p:nvSpPr>
          <p:spPr>
            <a:xfrm>
              <a:off x="229922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4"/>
            <p:cNvSpPr/>
            <p:nvPr/>
          </p:nvSpPr>
          <p:spPr>
            <a:xfrm>
              <a:off x="26137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4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4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4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4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4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4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4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4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4"/>
            <p:cNvSpPr/>
            <p:nvPr/>
          </p:nvSpPr>
          <p:spPr>
            <a:xfrm>
              <a:off x="245722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4"/>
            <p:cNvSpPr/>
            <p:nvPr/>
          </p:nvSpPr>
          <p:spPr>
            <a:xfrm>
              <a:off x="229922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4"/>
            <p:cNvSpPr/>
            <p:nvPr/>
          </p:nvSpPr>
          <p:spPr>
            <a:xfrm>
              <a:off x="26137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4"/>
            <p:cNvSpPr/>
            <p:nvPr/>
          </p:nvSpPr>
          <p:spPr>
            <a:xfrm>
              <a:off x="229922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4"/>
            <p:cNvSpPr/>
            <p:nvPr/>
          </p:nvSpPr>
          <p:spPr>
            <a:xfrm>
              <a:off x="26137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4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4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4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4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4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4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4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4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4"/>
            <p:cNvSpPr/>
            <p:nvPr/>
          </p:nvSpPr>
          <p:spPr>
            <a:xfrm>
              <a:off x="245722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4"/>
            <p:cNvSpPr/>
            <p:nvPr/>
          </p:nvSpPr>
          <p:spPr>
            <a:xfrm>
              <a:off x="229922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4"/>
            <p:cNvSpPr/>
            <p:nvPr/>
          </p:nvSpPr>
          <p:spPr>
            <a:xfrm>
              <a:off x="26137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4"/>
            <p:cNvSpPr/>
            <p:nvPr/>
          </p:nvSpPr>
          <p:spPr>
            <a:xfrm>
              <a:off x="229922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4"/>
            <p:cNvSpPr/>
            <p:nvPr/>
          </p:nvSpPr>
          <p:spPr>
            <a:xfrm>
              <a:off x="26137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4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4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4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4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4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4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4"/>
            <p:cNvSpPr/>
            <p:nvPr/>
          </p:nvSpPr>
          <p:spPr>
            <a:xfrm>
              <a:off x="245722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4"/>
            <p:cNvSpPr/>
            <p:nvPr/>
          </p:nvSpPr>
          <p:spPr>
            <a:xfrm>
              <a:off x="229922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4"/>
            <p:cNvSpPr/>
            <p:nvPr/>
          </p:nvSpPr>
          <p:spPr>
            <a:xfrm>
              <a:off x="26137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4"/>
            <p:cNvSpPr/>
            <p:nvPr/>
          </p:nvSpPr>
          <p:spPr>
            <a:xfrm>
              <a:off x="229922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4"/>
            <p:cNvSpPr/>
            <p:nvPr/>
          </p:nvSpPr>
          <p:spPr>
            <a:xfrm>
              <a:off x="26137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4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4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4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4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4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4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4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4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4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4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4"/>
            <p:cNvSpPr/>
            <p:nvPr/>
          </p:nvSpPr>
          <p:spPr>
            <a:xfrm>
              <a:off x="182964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4"/>
            <p:cNvSpPr/>
            <p:nvPr/>
          </p:nvSpPr>
          <p:spPr>
            <a:xfrm>
              <a:off x="16731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4"/>
            <p:cNvSpPr/>
            <p:nvPr/>
          </p:nvSpPr>
          <p:spPr>
            <a:xfrm>
              <a:off x="198469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4"/>
            <p:cNvSpPr/>
            <p:nvPr/>
          </p:nvSpPr>
          <p:spPr>
            <a:xfrm>
              <a:off x="16731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4"/>
            <p:cNvSpPr/>
            <p:nvPr/>
          </p:nvSpPr>
          <p:spPr>
            <a:xfrm>
              <a:off x="198469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4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4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4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4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4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4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9" name="Google Shape;2119;p4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0" name="Google Shape;2120;p4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4"/>
            <p:cNvSpPr/>
            <p:nvPr/>
          </p:nvSpPr>
          <p:spPr>
            <a:xfrm>
              <a:off x="182964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2" name="Google Shape;2122;p4"/>
            <p:cNvSpPr/>
            <p:nvPr/>
          </p:nvSpPr>
          <p:spPr>
            <a:xfrm>
              <a:off x="16731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4"/>
            <p:cNvSpPr/>
            <p:nvPr/>
          </p:nvSpPr>
          <p:spPr>
            <a:xfrm>
              <a:off x="198469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4"/>
            <p:cNvSpPr/>
            <p:nvPr/>
          </p:nvSpPr>
          <p:spPr>
            <a:xfrm>
              <a:off x="16731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4"/>
            <p:cNvSpPr/>
            <p:nvPr/>
          </p:nvSpPr>
          <p:spPr>
            <a:xfrm>
              <a:off x="198469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6" name="Google Shape;2126;p4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7" name="Google Shape;2127;p4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4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4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4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1" name="Google Shape;2131;p4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2" name="Google Shape;2132;p4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3" name="Google Shape;2133;p4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4"/>
            <p:cNvSpPr/>
            <p:nvPr/>
          </p:nvSpPr>
          <p:spPr>
            <a:xfrm>
              <a:off x="182964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5" name="Google Shape;2135;p4"/>
            <p:cNvSpPr/>
            <p:nvPr/>
          </p:nvSpPr>
          <p:spPr>
            <a:xfrm>
              <a:off x="16731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6" name="Google Shape;2136;p4"/>
            <p:cNvSpPr/>
            <p:nvPr/>
          </p:nvSpPr>
          <p:spPr>
            <a:xfrm>
              <a:off x="198469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7" name="Google Shape;2137;p4"/>
            <p:cNvSpPr/>
            <p:nvPr/>
          </p:nvSpPr>
          <p:spPr>
            <a:xfrm>
              <a:off x="16731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8" name="Google Shape;2138;p4"/>
            <p:cNvSpPr/>
            <p:nvPr/>
          </p:nvSpPr>
          <p:spPr>
            <a:xfrm>
              <a:off x="198469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9" name="Google Shape;2139;p4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0" name="Google Shape;2140;p4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1" name="Google Shape;2141;p4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2" name="Google Shape;2142;p4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4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4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4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4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4"/>
            <p:cNvSpPr/>
            <p:nvPr/>
          </p:nvSpPr>
          <p:spPr>
            <a:xfrm>
              <a:off x="182964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4"/>
            <p:cNvSpPr/>
            <p:nvPr/>
          </p:nvSpPr>
          <p:spPr>
            <a:xfrm>
              <a:off x="16731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4"/>
            <p:cNvSpPr/>
            <p:nvPr/>
          </p:nvSpPr>
          <p:spPr>
            <a:xfrm>
              <a:off x="198469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4"/>
            <p:cNvSpPr/>
            <p:nvPr/>
          </p:nvSpPr>
          <p:spPr>
            <a:xfrm>
              <a:off x="16731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4"/>
            <p:cNvSpPr/>
            <p:nvPr/>
          </p:nvSpPr>
          <p:spPr>
            <a:xfrm>
              <a:off x="198469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4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4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4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4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6" name="Google Shape;2156;p4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7" name="Google Shape;2157;p4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4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4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4"/>
            <p:cNvSpPr/>
            <p:nvPr/>
          </p:nvSpPr>
          <p:spPr>
            <a:xfrm>
              <a:off x="182964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4"/>
            <p:cNvSpPr/>
            <p:nvPr/>
          </p:nvSpPr>
          <p:spPr>
            <a:xfrm>
              <a:off x="16731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4"/>
            <p:cNvSpPr/>
            <p:nvPr/>
          </p:nvSpPr>
          <p:spPr>
            <a:xfrm>
              <a:off x="198469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4"/>
            <p:cNvSpPr/>
            <p:nvPr/>
          </p:nvSpPr>
          <p:spPr>
            <a:xfrm>
              <a:off x="16731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4"/>
            <p:cNvSpPr/>
            <p:nvPr/>
          </p:nvSpPr>
          <p:spPr>
            <a:xfrm>
              <a:off x="198469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4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4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4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4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4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4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4"/>
            <p:cNvSpPr/>
            <p:nvPr/>
          </p:nvSpPr>
          <p:spPr>
            <a:xfrm>
              <a:off x="182964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4"/>
            <p:cNvSpPr/>
            <p:nvPr/>
          </p:nvSpPr>
          <p:spPr>
            <a:xfrm>
              <a:off x="16731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4"/>
            <p:cNvSpPr/>
            <p:nvPr/>
          </p:nvSpPr>
          <p:spPr>
            <a:xfrm>
              <a:off x="198469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4"/>
            <p:cNvSpPr/>
            <p:nvPr/>
          </p:nvSpPr>
          <p:spPr>
            <a:xfrm>
              <a:off x="16731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4"/>
            <p:cNvSpPr/>
            <p:nvPr/>
          </p:nvSpPr>
          <p:spPr>
            <a:xfrm>
              <a:off x="198469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4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4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4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4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4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4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4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4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4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4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4"/>
            <p:cNvSpPr/>
            <p:nvPr/>
          </p:nvSpPr>
          <p:spPr>
            <a:xfrm>
              <a:off x="1200715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4"/>
            <p:cNvSpPr/>
            <p:nvPr/>
          </p:nvSpPr>
          <p:spPr>
            <a:xfrm>
              <a:off x="1045663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4"/>
            <p:cNvSpPr/>
            <p:nvPr/>
          </p:nvSpPr>
          <p:spPr>
            <a:xfrm>
              <a:off x="1357241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4"/>
            <p:cNvSpPr/>
            <p:nvPr/>
          </p:nvSpPr>
          <p:spPr>
            <a:xfrm>
              <a:off x="1045663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4"/>
            <p:cNvSpPr/>
            <p:nvPr/>
          </p:nvSpPr>
          <p:spPr>
            <a:xfrm>
              <a:off x="1357241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4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4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4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4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4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4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4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4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4"/>
            <p:cNvSpPr/>
            <p:nvPr/>
          </p:nvSpPr>
          <p:spPr>
            <a:xfrm>
              <a:off x="1200715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4"/>
            <p:cNvSpPr/>
            <p:nvPr/>
          </p:nvSpPr>
          <p:spPr>
            <a:xfrm>
              <a:off x="1045663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4"/>
            <p:cNvSpPr/>
            <p:nvPr/>
          </p:nvSpPr>
          <p:spPr>
            <a:xfrm>
              <a:off x="1357241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4"/>
            <p:cNvSpPr/>
            <p:nvPr/>
          </p:nvSpPr>
          <p:spPr>
            <a:xfrm>
              <a:off x="1045663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4"/>
            <p:cNvSpPr/>
            <p:nvPr/>
          </p:nvSpPr>
          <p:spPr>
            <a:xfrm>
              <a:off x="1357241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4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4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4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4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4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4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4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4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4"/>
            <p:cNvSpPr/>
            <p:nvPr/>
          </p:nvSpPr>
          <p:spPr>
            <a:xfrm>
              <a:off x="1200715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4"/>
            <p:cNvSpPr/>
            <p:nvPr/>
          </p:nvSpPr>
          <p:spPr>
            <a:xfrm>
              <a:off x="1045663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4"/>
            <p:cNvSpPr/>
            <p:nvPr/>
          </p:nvSpPr>
          <p:spPr>
            <a:xfrm>
              <a:off x="1357241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4"/>
            <p:cNvSpPr/>
            <p:nvPr/>
          </p:nvSpPr>
          <p:spPr>
            <a:xfrm>
              <a:off x="1045663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4"/>
            <p:cNvSpPr/>
            <p:nvPr/>
          </p:nvSpPr>
          <p:spPr>
            <a:xfrm>
              <a:off x="1357241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4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4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4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0" name="Google Shape;2220;p4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4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2" name="Google Shape;2222;p4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3" name="Google Shape;2223;p4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4" name="Google Shape;2224;p4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5" name="Google Shape;2225;p4"/>
            <p:cNvSpPr/>
            <p:nvPr/>
          </p:nvSpPr>
          <p:spPr>
            <a:xfrm>
              <a:off x="1200715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6" name="Google Shape;2226;p4"/>
            <p:cNvSpPr/>
            <p:nvPr/>
          </p:nvSpPr>
          <p:spPr>
            <a:xfrm>
              <a:off x="1045663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4"/>
            <p:cNvSpPr/>
            <p:nvPr/>
          </p:nvSpPr>
          <p:spPr>
            <a:xfrm>
              <a:off x="1357241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4"/>
            <p:cNvSpPr/>
            <p:nvPr/>
          </p:nvSpPr>
          <p:spPr>
            <a:xfrm>
              <a:off x="1045663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4"/>
            <p:cNvSpPr/>
            <p:nvPr/>
          </p:nvSpPr>
          <p:spPr>
            <a:xfrm>
              <a:off x="1357241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4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4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4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4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4" name="Google Shape;2234;p4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4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4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4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8" name="Google Shape;2238;p4"/>
            <p:cNvSpPr/>
            <p:nvPr/>
          </p:nvSpPr>
          <p:spPr>
            <a:xfrm>
              <a:off x="1200715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9" name="Google Shape;2239;p4"/>
            <p:cNvSpPr/>
            <p:nvPr/>
          </p:nvSpPr>
          <p:spPr>
            <a:xfrm>
              <a:off x="1045663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0" name="Google Shape;2240;p4"/>
            <p:cNvSpPr/>
            <p:nvPr/>
          </p:nvSpPr>
          <p:spPr>
            <a:xfrm>
              <a:off x="1357241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4"/>
            <p:cNvSpPr/>
            <p:nvPr/>
          </p:nvSpPr>
          <p:spPr>
            <a:xfrm>
              <a:off x="1045663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4"/>
            <p:cNvSpPr/>
            <p:nvPr/>
          </p:nvSpPr>
          <p:spPr>
            <a:xfrm>
              <a:off x="1357241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7" y="762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4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4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4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4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7" name="Google Shape;2247;p4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8" name="Google Shape;2248;p4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9" name="Google Shape;2249;p4"/>
            <p:cNvSpPr/>
            <p:nvPr/>
          </p:nvSpPr>
          <p:spPr>
            <a:xfrm>
              <a:off x="1200715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0" name="Google Shape;2250;p4"/>
            <p:cNvSpPr/>
            <p:nvPr/>
          </p:nvSpPr>
          <p:spPr>
            <a:xfrm>
              <a:off x="1045663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1" name="Google Shape;2251;p4"/>
            <p:cNvSpPr/>
            <p:nvPr/>
          </p:nvSpPr>
          <p:spPr>
            <a:xfrm>
              <a:off x="1357241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2" name="Google Shape;2252;p4"/>
            <p:cNvSpPr/>
            <p:nvPr/>
          </p:nvSpPr>
          <p:spPr>
            <a:xfrm>
              <a:off x="1045663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3" name="Google Shape;2253;p4"/>
            <p:cNvSpPr/>
            <p:nvPr/>
          </p:nvSpPr>
          <p:spPr>
            <a:xfrm>
              <a:off x="1357241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4" name="Google Shape;2254;p4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5" name="Google Shape;2255;p4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4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4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4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4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0" name="Google Shape;2260;p4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1" name="Google Shape;2261;p4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2" name="Google Shape;2262;p4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3" name="Google Shape;2263;p4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4"/>
            <p:cNvSpPr/>
            <p:nvPr/>
          </p:nvSpPr>
          <p:spPr>
            <a:xfrm>
              <a:off x="5731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4"/>
            <p:cNvSpPr/>
            <p:nvPr/>
          </p:nvSpPr>
          <p:spPr>
            <a:xfrm>
              <a:off x="41660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4"/>
            <p:cNvSpPr/>
            <p:nvPr/>
          </p:nvSpPr>
          <p:spPr>
            <a:xfrm>
              <a:off x="73113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4"/>
            <p:cNvSpPr/>
            <p:nvPr/>
          </p:nvSpPr>
          <p:spPr>
            <a:xfrm>
              <a:off x="41660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4"/>
            <p:cNvSpPr/>
            <p:nvPr/>
          </p:nvSpPr>
          <p:spPr>
            <a:xfrm>
              <a:off x="73113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4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4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1" name="Google Shape;2271;p4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2" name="Google Shape;2272;p4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4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4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4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4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4"/>
            <p:cNvSpPr/>
            <p:nvPr/>
          </p:nvSpPr>
          <p:spPr>
            <a:xfrm>
              <a:off x="5731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4"/>
            <p:cNvSpPr/>
            <p:nvPr/>
          </p:nvSpPr>
          <p:spPr>
            <a:xfrm>
              <a:off x="41660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4"/>
            <p:cNvSpPr/>
            <p:nvPr/>
          </p:nvSpPr>
          <p:spPr>
            <a:xfrm>
              <a:off x="73113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4"/>
            <p:cNvSpPr/>
            <p:nvPr/>
          </p:nvSpPr>
          <p:spPr>
            <a:xfrm>
              <a:off x="41660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4"/>
            <p:cNvSpPr/>
            <p:nvPr/>
          </p:nvSpPr>
          <p:spPr>
            <a:xfrm>
              <a:off x="73113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4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4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4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4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4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4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4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4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4"/>
            <p:cNvSpPr/>
            <p:nvPr/>
          </p:nvSpPr>
          <p:spPr>
            <a:xfrm>
              <a:off x="5731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4"/>
            <p:cNvSpPr/>
            <p:nvPr/>
          </p:nvSpPr>
          <p:spPr>
            <a:xfrm>
              <a:off x="41660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4"/>
            <p:cNvSpPr/>
            <p:nvPr/>
          </p:nvSpPr>
          <p:spPr>
            <a:xfrm>
              <a:off x="73113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4"/>
            <p:cNvSpPr/>
            <p:nvPr/>
          </p:nvSpPr>
          <p:spPr>
            <a:xfrm>
              <a:off x="41660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4"/>
            <p:cNvSpPr/>
            <p:nvPr/>
          </p:nvSpPr>
          <p:spPr>
            <a:xfrm>
              <a:off x="73113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4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4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4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4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9" name="Google Shape;2299;p4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0" name="Google Shape;2300;p4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4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4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3" name="Google Shape;2303;p4"/>
            <p:cNvSpPr/>
            <p:nvPr/>
          </p:nvSpPr>
          <p:spPr>
            <a:xfrm>
              <a:off x="5731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4" name="Google Shape;2304;p4"/>
            <p:cNvSpPr/>
            <p:nvPr/>
          </p:nvSpPr>
          <p:spPr>
            <a:xfrm>
              <a:off x="41660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5" name="Google Shape;2305;p4"/>
            <p:cNvSpPr/>
            <p:nvPr/>
          </p:nvSpPr>
          <p:spPr>
            <a:xfrm>
              <a:off x="73113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6" name="Google Shape;2306;p4"/>
            <p:cNvSpPr/>
            <p:nvPr/>
          </p:nvSpPr>
          <p:spPr>
            <a:xfrm>
              <a:off x="41660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7" name="Google Shape;2307;p4"/>
            <p:cNvSpPr/>
            <p:nvPr/>
          </p:nvSpPr>
          <p:spPr>
            <a:xfrm>
              <a:off x="73113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8" name="Google Shape;2308;p4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9" name="Google Shape;2309;p4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4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4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4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4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4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4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4"/>
            <p:cNvSpPr/>
            <p:nvPr/>
          </p:nvSpPr>
          <p:spPr>
            <a:xfrm>
              <a:off x="5731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4"/>
            <p:cNvSpPr/>
            <p:nvPr/>
          </p:nvSpPr>
          <p:spPr>
            <a:xfrm>
              <a:off x="41660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4"/>
            <p:cNvSpPr/>
            <p:nvPr/>
          </p:nvSpPr>
          <p:spPr>
            <a:xfrm>
              <a:off x="73113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4"/>
            <p:cNvSpPr/>
            <p:nvPr/>
          </p:nvSpPr>
          <p:spPr>
            <a:xfrm>
              <a:off x="41660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4"/>
            <p:cNvSpPr/>
            <p:nvPr/>
          </p:nvSpPr>
          <p:spPr>
            <a:xfrm>
              <a:off x="73113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4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4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4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4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4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4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4"/>
            <p:cNvSpPr/>
            <p:nvPr/>
          </p:nvSpPr>
          <p:spPr>
            <a:xfrm>
              <a:off x="5731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8" name="Google Shape;2328;p4"/>
            <p:cNvSpPr/>
            <p:nvPr/>
          </p:nvSpPr>
          <p:spPr>
            <a:xfrm>
              <a:off x="41660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9" name="Google Shape;2329;p4"/>
            <p:cNvSpPr/>
            <p:nvPr/>
          </p:nvSpPr>
          <p:spPr>
            <a:xfrm>
              <a:off x="73113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4"/>
            <p:cNvSpPr/>
            <p:nvPr/>
          </p:nvSpPr>
          <p:spPr>
            <a:xfrm>
              <a:off x="41660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1" name="Google Shape;2331;p4"/>
            <p:cNvSpPr/>
            <p:nvPr/>
          </p:nvSpPr>
          <p:spPr>
            <a:xfrm>
              <a:off x="73113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4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4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4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4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6" name="Google Shape;2336;p4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7" name="Google Shape;2337;p4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4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4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4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4"/>
            <p:cNvSpPr/>
            <p:nvPr/>
          </p:nvSpPr>
          <p:spPr>
            <a:xfrm>
              <a:off x="-5297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4"/>
            <p:cNvSpPr/>
            <p:nvPr/>
          </p:nvSpPr>
          <p:spPr>
            <a:xfrm>
              <a:off x="10355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4"/>
            <p:cNvSpPr/>
            <p:nvPr/>
          </p:nvSpPr>
          <p:spPr>
            <a:xfrm>
              <a:off x="10355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4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5" name="Google Shape;2345;p4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6" name="Google Shape;2346;p4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4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4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4"/>
            <p:cNvSpPr/>
            <p:nvPr/>
          </p:nvSpPr>
          <p:spPr>
            <a:xfrm>
              <a:off x="-5297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0" name="Google Shape;2350;p4"/>
            <p:cNvSpPr/>
            <p:nvPr/>
          </p:nvSpPr>
          <p:spPr>
            <a:xfrm>
              <a:off x="10355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4"/>
            <p:cNvSpPr/>
            <p:nvPr/>
          </p:nvSpPr>
          <p:spPr>
            <a:xfrm>
              <a:off x="10355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4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4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4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4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6" name="Google Shape;2356;p4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7" name="Google Shape;2357;p4"/>
            <p:cNvSpPr/>
            <p:nvPr/>
          </p:nvSpPr>
          <p:spPr>
            <a:xfrm>
              <a:off x="-5297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8" name="Google Shape;2358;p4"/>
            <p:cNvSpPr/>
            <p:nvPr/>
          </p:nvSpPr>
          <p:spPr>
            <a:xfrm>
              <a:off x="10355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9" name="Google Shape;2359;p4"/>
            <p:cNvSpPr/>
            <p:nvPr/>
          </p:nvSpPr>
          <p:spPr>
            <a:xfrm>
              <a:off x="10355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0" name="Google Shape;2360;p4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1" name="Google Shape;2361;p4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2" name="Google Shape;2362;p4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3" name="Google Shape;2363;p4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4" name="Google Shape;2364;p4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5" name="Google Shape;2365;p4"/>
            <p:cNvSpPr/>
            <p:nvPr/>
          </p:nvSpPr>
          <p:spPr>
            <a:xfrm>
              <a:off x="-5297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6" name="Google Shape;2366;p4"/>
            <p:cNvSpPr/>
            <p:nvPr/>
          </p:nvSpPr>
          <p:spPr>
            <a:xfrm>
              <a:off x="10355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7" name="Google Shape;2367;p4"/>
            <p:cNvSpPr/>
            <p:nvPr/>
          </p:nvSpPr>
          <p:spPr>
            <a:xfrm>
              <a:off x="10355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4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4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4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4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4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4"/>
            <p:cNvSpPr/>
            <p:nvPr/>
          </p:nvSpPr>
          <p:spPr>
            <a:xfrm>
              <a:off x="-5297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4"/>
            <p:cNvSpPr/>
            <p:nvPr/>
          </p:nvSpPr>
          <p:spPr>
            <a:xfrm>
              <a:off x="10355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4"/>
            <p:cNvSpPr/>
            <p:nvPr/>
          </p:nvSpPr>
          <p:spPr>
            <a:xfrm>
              <a:off x="10355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4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4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4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4"/>
            <p:cNvSpPr/>
            <p:nvPr/>
          </p:nvSpPr>
          <p:spPr>
            <a:xfrm>
              <a:off x="-5297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4"/>
            <p:cNvSpPr/>
            <p:nvPr/>
          </p:nvSpPr>
          <p:spPr>
            <a:xfrm>
              <a:off x="10355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4"/>
            <p:cNvSpPr/>
            <p:nvPr/>
          </p:nvSpPr>
          <p:spPr>
            <a:xfrm>
              <a:off x="10355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4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3" name="Google Shape;2383;p4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4" name="Google Shape;2384;p4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5" name="Google Shape;2385;p4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6" name="Google Shape;2386;p4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7" name="Google Shape;2387;p4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8" name="Google Shape;2388;p4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9" name="Google Shape;2389;p4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0" name="Google Shape;2390;p4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1" name="Google Shape;2391;p4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2" name="Google Shape;2392;p4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3" name="Google Shape;2393;p4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4" name="Google Shape;2394;p4"/>
            <p:cNvSpPr/>
            <p:nvPr/>
          </p:nvSpPr>
          <p:spPr>
            <a:xfrm>
              <a:off x="559500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5" name="Google Shape;2395;p4"/>
            <p:cNvSpPr/>
            <p:nvPr/>
          </p:nvSpPr>
          <p:spPr>
            <a:xfrm>
              <a:off x="54370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6" name="Google Shape;2396;p4"/>
            <p:cNvSpPr/>
            <p:nvPr/>
          </p:nvSpPr>
          <p:spPr>
            <a:xfrm>
              <a:off x="575153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7" name="Google Shape;2397;p4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8" name="Google Shape;2398;p4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9" name="Google Shape;2399;p4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0" name="Google Shape;2400;p4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1" name="Google Shape;2401;p4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4"/>
            <p:cNvSpPr/>
            <p:nvPr/>
          </p:nvSpPr>
          <p:spPr>
            <a:xfrm>
              <a:off x="559500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4"/>
            <p:cNvSpPr/>
            <p:nvPr/>
          </p:nvSpPr>
          <p:spPr>
            <a:xfrm>
              <a:off x="54370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4" name="Google Shape;2404;p4"/>
            <p:cNvSpPr/>
            <p:nvPr/>
          </p:nvSpPr>
          <p:spPr>
            <a:xfrm>
              <a:off x="575153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4"/>
            <p:cNvSpPr/>
            <p:nvPr/>
          </p:nvSpPr>
          <p:spPr>
            <a:xfrm>
              <a:off x="54370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6" name="Google Shape;2406;p4"/>
            <p:cNvSpPr/>
            <p:nvPr/>
          </p:nvSpPr>
          <p:spPr>
            <a:xfrm>
              <a:off x="575153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7" name="Google Shape;2407;p4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4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4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4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4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4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4"/>
            <p:cNvSpPr/>
            <p:nvPr/>
          </p:nvSpPr>
          <p:spPr>
            <a:xfrm>
              <a:off x="559500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4"/>
            <p:cNvSpPr/>
            <p:nvPr/>
          </p:nvSpPr>
          <p:spPr>
            <a:xfrm>
              <a:off x="54370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4"/>
            <p:cNvSpPr/>
            <p:nvPr/>
          </p:nvSpPr>
          <p:spPr>
            <a:xfrm>
              <a:off x="575153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4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4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4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4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4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4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4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4"/>
            <p:cNvSpPr/>
            <p:nvPr/>
          </p:nvSpPr>
          <p:spPr>
            <a:xfrm>
              <a:off x="496742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4"/>
            <p:cNvSpPr/>
            <p:nvPr/>
          </p:nvSpPr>
          <p:spPr>
            <a:xfrm>
              <a:off x="481090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4"/>
            <p:cNvSpPr/>
            <p:nvPr/>
          </p:nvSpPr>
          <p:spPr>
            <a:xfrm>
              <a:off x="51239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6" name="Google Shape;2426;p4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7" name="Google Shape;2427;p4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4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4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4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4"/>
            <p:cNvSpPr/>
            <p:nvPr/>
          </p:nvSpPr>
          <p:spPr>
            <a:xfrm>
              <a:off x="496742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4"/>
            <p:cNvSpPr/>
            <p:nvPr/>
          </p:nvSpPr>
          <p:spPr>
            <a:xfrm>
              <a:off x="481090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4"/>
            <p:cNvSpPr/>
            <p:nvPr/>
          </p:nvSpPr>
          <p:spPr>
            <a:xfrm>
              <a:off x="51239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4"/>
            <p:cNvSpPr/>
            <p:nvPr/>
          </p:nvSpPr>
          <p:spPr>
            <a:xfrm>
              <a:off x="481090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4"/>
            <p:cNvSpPr/>
            <p:nvPr/>
          </p:nvSpPr>
          <p:spPr>
            <a:xfrm>
              <a:off x="51239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4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4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4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4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4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4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4"/>
            <p:cNvSpPr/>
            <p:nvPr/>
          </p:nvSpPr>
          <p:spPr>
            <a:xfrm>
              <a:off x="496742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4"/>
            <p:cNvSpPr/>
            <p:nvPr/>
          </p:nvSpPr>
          <p:spPr>
            <a:xfrm>
              <a:off x="481090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4"/>
            <p:cNvSpPr/>
            <p:nvPr/>
          </p:nvSpPr>
          <p:spPr>
            <a:xfrm>
              <a:off x="51239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4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4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4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8" name="Google Shape;2448;p4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9" name="Google Shape;2449;p4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4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4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4"/>
            <p:cNvSpPr/>
            <p:nvPr/>
          </p:nvSpPr>
          <p:spPr>
            <a:xfrm>
              <a:off x="433984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4"/>
            <p:cNvSpPr/>
            <p:nvPr/>
          </p:nvSpPr>
          <p:spPr>
            <a:xfrm>
              <a:off x="41833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4" name="Google Shape;2454;p4"/>
            <p:cNvSpPr/>
            <p:nvPr/>
          </p:nvSpPr>
          <p:spPr>
            <a:xfrm>
              <a:off x="4496373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5" name="Google Shape;2455;p4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4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4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4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9" name="Google Shape;2459;p4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0" name="Google Shape;2460;p4"/>
            <p:cNvSpPr/>
            <p:nvPr/>
          </p:nvSpPr>
          <p:spPr>
            <a:xfrm>
              <a:off x="433984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1" name="Google Shape;2461;p4"/>
            <p:cNvSpPr/>
            <p:nvPr/>
          </p:nvSpPr>
          <p:spPr>
            <a:xfrm>
              <a:off x="41833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2" name="Google Shape;2462;p4"/>
            <p:cNvSpPr/>
            <p:nvPr/>
          </p:nvSpPr>
          <p:spPr>
            <a:xfrm>
              <a:off x="4496373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3" name="Google Shape;2463;p4"/>
            <p:cNvSpPr/>
            <p:nvPr/>
          </p:nvSpPr>
          <p:spPr>
            <a:xfrm>
              <a:off x="41833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4"/>
            <p:cNvSpPr/>
            <p:nvPr/>
          </p:nvSpPr>
          <p:spPr>
            <a:xfrm>
              <a:off x="4496373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4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4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4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4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4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4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4"/>
            <p:cNvSpPr/>
            <p:nvPr/>
          </p:nvSpPr>
          <p:spPr>
            <a:xfrm>
              <a:off x="433984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4"/>
            <p:cNvSpPr/>
            <p:nvPr/>
          </p:nvSpPr>
          <p:spPr>
            <a:xfrm>
              <a:off x="41833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4"/>
            <p:cNvSpPr/>
            <p:nvPr/>
          </p:nvSpPr>
          <p:spPr>
            <a:xfrm>
              <a:off x="4496373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4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5" name="Google Shape;2475;p4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6" name="Google Shape;2476;p4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4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4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4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4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4"/>
            <p:cNvSpPr/>
            <p:nvPr/>
          </p:nvSpPr>
          <p:spPr>
            <a:xfrm>
              <a:off x="371091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4"/>
            <p:cNvSpPr/>
            <p:nvPr/>
          </p:nvSpPr>
          <p:spPr>
            <a:xfrm>
              <a:off x="355438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4"/>
            <p:cNvSpPr/>
            <p:nvPr/>
          </p:nvSpPr>
          <p:spPr>
            <a:xfrm>
              <a:off x="386891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4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4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4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4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4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4"/>
            <p:cNvSpPr/>
            <p:nvPr/>
          </p:nvSpPr>
          <p:spPr>
            <a:xfrm>
              <a:off x="371091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4"/>
            <p:cNvSpPr/>
            <p:nvPr/>
          </p:nvSpPr>
          <p:spPr>
            <a:xfrm>
              <a:off x="355438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4"/>
            <p:cNvSpPr/>
            <p:nvPr/>
          </p:nvSpPr>
          <p:spPr>
            <a:xfrm>
              <a:off x="386891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4"/>
            <p:cNvSpPr/>
            <p:nvPr/>
          </p:nvSpPr>
          <p:spPr>
            <a:xfrm>
              <a:off x="355438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4"/>
            <p:cNvSpPr/>
            <p:nvPr/>
          </p:nvSpPr>
          <p:spPr>
            <a:xfrm>
              <a:off x="386891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4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5" name="Google Shape;2495;p4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6" name="Google Shape;2496;p4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4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4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4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4"/>
            <p:cNvSpPr/>
            <p:nvPr/>
          </p:nvSpPr>
          <p:spPr>
            <a:xfrm>
              <a:off x="371091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4"/>
            <p:cNvSpPr/>
            <p:nvPr/>
          </p:nvSpPr>
          <p:spPr>
            <a:xfrm>
              <a:off x="355438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4"/>
            <p:cNvSpPr/>
            <p:nvPr/>
          </p:nvSpPr>
          <p:spPr>
            <a:xfrm>
              <a:off x="386891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4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4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4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4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4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4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4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4"/>
            <p:cNvSpPr/>
            <p:nvPr/>
          </p:nvSpPr>
          <p:spPr>
            <a:xfrm>
              <a:off x="30833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4"/>
            <p:cNvSpPr/>
            <p:nvPr/>
          </p:nvSpPr>
          <p:spPr>
            <a:xfrm>
              <a:off x="29268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4"/>
            <p:cNvSpPr/>
            <p:nvPr/>
          </p:nvSpPr>
          <p:spPr>
            <a:xfrm>
              <a:off x="324133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4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4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4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4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4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4"/>
            <p:cNvSpPr/>
            <p:nvPr/>
          </p:nvSpPr>
          <p:spPr>
            <a:xfrm>
              <a:off x="30833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4"/>
            <p:cNvSpPr/>
            <p:nvPr/>
          </p:nvSpPr>
          <p:spPr>
            <a:xfrm>
              <a:off x="29268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4"/>
            <p:cNvSpPr/>
            <p:nvPr/>
          </p:nvSpPr>
          <p:spPr>
            <a:xfrm>
              <a:off x="324133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4"/>
            <p:cNvSpPr/>
            <p:nvPr/>
          </p:nvSpPr>
          <p:spPr>
            <a:xfrm>
              <a:off x="29268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4"/>
            <p:cNvSpPr/>
            <p:nvPr/>
          </p:nvSpPr>
          <p:spPr>
            <a:xfrm>
              <a:off x="324133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4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4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4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4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4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4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9" name="Google Shape;2529;p4"/>
            <p:cNvSpPr/>
            <p:nvPr/>
          </p:nvSpPr>
          <p:spPr>
            <a:xfrm>
              <a:off x="30833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0" name="Google Shape;2530;p4"/>
            <p:cNvSpPr/>
            <p:nvPr/>
          </p:nvSpPr>
          <p:spPr>
            <a:xfrm>
              <a:off x="29268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4"/>
            <p:cNvSpPr/>
            <p:nvPr/>
          </p:nvSpPr>
          <p:spPr>
            <a:xfrm>
              <a:off x="324133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2" name="Google Shape;2532;p4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3" name="Google Shape;2533;p4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4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4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6" name="Google Shape;2536;p4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7" name="Google Shape;2537;p4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4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4"/>
            <p:cNvSpPr/>
            <p:nvPr/>
          </p:nvSpPr>
          <p:spPr>
            <a:xfrm>
              <a:off x="245722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0" name="Google Shape;2540;p4"/>
            <p:cNvSpPr/>
            <p:nvPr/>
          </p:nvSpPr>
          <p:spPr>
            <a:xfrm>
              <a:off x="229922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1" name="Google Shape;2541;p4"/>
            <p:cNvSpPr/>
            <p:nvPr/>
          </p:nvSpPr>
          <p:spPr>
            <a:xfrm>
              <a:off x="26137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2" name="Google Shape;2542;p4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3" name="Google Shape;2543;p4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4" name="Google Shape;2544;p4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5" name="Google Shape;2545;p4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6" name="Google Shape;2546;p4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7" name="Google Shape;2547;p4"/>
            <p:cNvSpPr/>
            <p:nvPr/>
          </p:nvSpPr>
          <p:spPr>
            <a:xfrm>
              <a:off x="245722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4"/>
            <p:cNvSpPr/>
            <p:nvPr/>
          </p:nvSpPr>
          <p:spPr>
            <a:xfrm>
              <a:off x="229922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9" name="Google Shape;2549;p4"/>
            <p:cNvSpPr/>
            <p:nvPr/>
          </p:nvSpPr>
          <p:spPr>
            <a:xfrm>
              <a:off x="26137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0" name="Google Shape;2550;p4"/>
            <p:cNvSpPr/>
            <p:nvPr/>
          </p:nvSpPr>
          <p:spPr>
            <a:xfrm>
              <a:off x="229922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1" name="Google Shape;2551;p4"/>
            <p:cNvSpPr/>
            <p:nvPr/>
          </p:nvSpPr>
          <p:spPr>
            <a:xfrm>
              <a:off x="26137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2" name="Google Shape;2552;p4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3" name="Google Shape;2553;p4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4" name="Google Shape;2554;p4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5" name="Google Shape;2555;p4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6" name="Google Shape;2556;p4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7" name="Google Shape;2557;p4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8" name="Google Shape;2558;p4"/>
            <p:cNvSpPr/>
            <p:nvPr/>
          </p:nvSpPr>
          <p:spPr>
            <a:xfrm>
              <a:off x="245722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4"/>
            <p:cNvSpPr/>
            <p:nvPr/>
          </p:nvSpPr>
          <p:spPr>
            <a:xfrm>
              <a:off x="229922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4"/>
            <p:cNvSpPr/>
            <p:nvPr/>
          </p:nvSpPr>
          <p:spPr>
            <a:xfrm>
              <a:off x="26137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1" name="Google Shape;2561;p4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2" name="Google Shape;2562;p4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3" name="Google Shape;2563;p4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4" name="Google Shape;2564;p4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4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4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4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4"/>
            <p:cNvSpPr/>
            <p:nvPr/>
          </p:nvSpPr>
          <p:spPr>
            <a:xfrm>
              <a:off x="182964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4"/>
            <p:cNvSpPr/>
            <p:nvPr/>
          </p:nvSpPr>
          <p:spPr>
            <a:xfrm>
              <a:off x="16731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4"/>
            <p:cNvSpPr/>
            <p:nvPr/>
          </p:nvSpPr>
          <p:spPr>
            <a:xfrm>
              <a:off x="198469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4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2" name="Google Shape;2572;p4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3" name="Google Shape;2573;p4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4" name="Google Shape;2574;p4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5" name="Google Shape;2575;p4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6" name="Google Shape;2576;p4"/>
            <p:cNvSpPr/>
            <p:nvPr/>
          </p:nvSpPr>
          <p:spPr>
            <a:xfrm>
              <a:off x="182964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4"/>
            <p:cNvSpPr/>
            <p:nvPr/>
          </p:nvSpPr>
          <p:spPr>
            <a:xfrm>
              <a:off x="16731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4"/>
            <p:cNvSpPr/>
            <p:nvPr/>
          </p:nvSpPr>
          <p:spPr>
            <a:xfrm>
              <a:off x="198469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9" name="Google Shape;2579;p4"/>
            <p:cNvSpPr/>
            <p:nvPr/>
          </p:nvSpPr>
          <p:spPr>
            <a:xfrm>
              <a:off x="16731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0" name="Google Shape;2580;p4"/>
            <p:cNvSpPr/>
            <p:nvPr/>
          </p:nvSpPr>
          <p:spPr>
            <a:xfrm>
              <a:off x="198469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4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4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4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4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5" name="Google Shape;2585;p4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4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4"/>
            <p:cNvSpPr/>
            <p:nvPr/>
          </p:nvSpPr>
          <p:spPr>
            <a:xfrm>
              <a:off x="182964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4"/>
            <p:cNvSpPr/>
            <p:nvPr/>
          </p:nvSpPr>
          <p:spPr>
            <a:xfrm>
              <a:off x="16731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4"/>
            <p:cNvSpPr/>
            <p:nvPr/>
          </p:nvSpPr>
          <p:spPr>
            <a:xfrm>
              <a:off x="198469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4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4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4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4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4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4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4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4"/>
            <p:cNvSpPr/>
            <p:nvPr/>
          </p:nvSpPr>
          <p:spPr>
            <a:xfrm>
              <a:off x="1200715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4"/>
            <p:cNvSpPr/>
            <p:nvPr/>
          </p:nvSpPr>
          <p:spPr>
            <a:xfrm>
              <a:off x="1045663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4"/>
            <p:cNvSpPr/>
            <p:nvPr/>
          </p:nvSpPr>
          <p:spPr>
            <a:xfrm>
              <a:off x="1357241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4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1" name="Google Shape;2601;p4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2" name="Google Shape;2602;p4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3" name="Google Shape;2603;p4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4" name="Google Shape;2604;p4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5" name="Google Shape;2605;p4"/>
            <p:cNvSpPr/>
            <p:nvPr/>
          </p:nvSpPr>
          <p:spPr>
            <a:xfrm>
              <a:off x="1200715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6" name="Google Shape;2606;p4"/>
            <p:cNvSpPr/>
            <p:nvPr/>
          </p:nvSpPr>
          <p:spPr>
            <a:xfrm>
              <a:off x="1045663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7" name="Google Shape;2607;p4"/>
            <p:cNvSpPr/>
            <p:nvPr/>
          </p:nvSpPr>
          <p:spPr>
            <a:xfrm>
              <a:off x="1357241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7" y="763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8" name="Google Shape;2608;p4"/>
            <p:cNvSpPr/>
            <p:nvPr/>
          </p:nvSpPr>
          <p:spPr>
            <a:xfrm>
              <a:off x="1045663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9" name="Google Shape;2609;p4"/>
            <p:cNvSpPr/>
            <p:nvPr/>
          </p:nvSpPr>
          <p:spPr>
            <a:xfrm>
              <a:off x="1357241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0" name="Google Shape;2610;p4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4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2" name="Google Shape;2612;p4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3" name="Google Shape;2613;p4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4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4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4"/>
            <p:cNvSpPr/>
            <p:nvPr/>
          </p:nvSpPr>
          <p:spPr>
            <a:xfrm>
              <a:off x="1200715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4"/>
            <p:cNvSpPr/>
            <p:nvPr/>
          </p:nvSpPr>
          <p:spPr>
            <a:xfrm>
              <a:off x="1045663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4"/>
            <p:cNvSpPr/>
            <p:nvPr/>
          </p:nvSpPr>
          <p:spPr>
            <a:xfrm>
              <a:off x="1357241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4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4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1" name="Google Shape;2621;p4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2" name="Google Shape;2622;p4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4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4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4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4"/>
            <p:cNvSpPr/>
            <p:nvPr/>
          </p:nvSpPr>
          <p:spPr>
            <a:xfrm>
              <a:off x="5731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4"/>
            <p:cNvSpPr/>
            <p:nvPr/>
          </p:nvSpPr>
          <p:spPr>
            <a:xfrm>
              <a:off x="41660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4"/>
            <p:cNvSpPr/>
            <p:nvPr/>
          </p:nvSpPr>
          <p:spPr>
            <a:xfrm>
              <a:off x="73113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4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4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4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4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4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4"/>
            <p:cNvSpPr/>
            <p:nvPr/>
          </p:nvSpPr>
          <p:spPr>
            <a:xfrm>
              <a:off x="5731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4"/>
            <p:cNvSpPr/>
            <p:nvPr/>
          </p:nvSpPr>
          <p:spPr>
            <a:xfrm>
              <a:off x="41660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4"/>
            <p:cNvSpPr/>
            <p:nvPr/>
          </p:nvSpPr>
          <p:spPr>
            <a:xfrm>
              <a:off x="73113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4"/>
            <p:cNvSpPr/>
            <p:nvPr/>
          </p:nvSpPr>
          <p:spPr>
            <a:xfrm>
              <a:off x="41660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4"/>
            <p:cNvSpPr/>
            <p:nvPr/>
          </p:nvSpPr>
          <p:spPr>
            <a:xfrm>
              <a:off x="73113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4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4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4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4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4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4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4"/>
            <p:cNvSpPr/>
            <p:nvPr/>
          </p:nvSpPr>
          <p:spPr>
            <a:xfrm>
              <a:off x="5731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4"/>
            <p:cNvSpPr/>
            <p:nvPr/>
          </p:nvSpPr>
          <p:spPr>
            <a:xfrm>
              <a:off x="41660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4"/>
            <p:cNvSpPr/>
            <p:nvPr/>
          </p:nvSpPr>
          <p:spPr>
            <a:xfrm>
              <a:off x="73113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4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9" name="Google Shape;2649;p4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0" name="Google Shape;2650;p4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4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4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4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4"/>
            <p:cNvSpPr/>
            <p:nvPr/>
          </p:nvSpPr>
          <p:spPr>
            <a:xfrm>
              <a:off x="-5297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4"/>
            <p:cNvSpPr/>
            <p:nvPr/>
          </p:nvSpPr>
          <p:spPr>
            <a:xfrm>
              <a:off x="10355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4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4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4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4"/>
            <p:cNvSpPr/>
            <p:nvPr/>
          </p:nvSpPr>
          <p:spPr>
            <a:xfrm>
              <a:off x="-5297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4"/>
            <p:cNvSpPr/>
            <p:nvPr/>
          </p:nvSpPr>
          <p:spPr>
            <a:xfrm>
              <a:off x="10355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4"/>
            <p:cNvSpPr/>
            <p:nvPr/>
          </p:nvSpPr>
          <p:spPr>
            <a:xfrm>
              <a:off x="10355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4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4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4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4"/>
            <p:cNvSpPr/>
            <p:nvPr/>
          </p:nvSpPr>
          <p:spPr>
            <a:xfrm>
              <a:off x="-5297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4"/>
            <p:cNvSpPr/>
            <p:nvPr/>
          </p:nvSpPr>
          <p:spPr>
            <a:xfrm>
              <a:off x="10355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4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9" name="Google Shape;2669;p4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0" name="Google Shape;2670;p4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4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4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3" name="Google Shape;2673;p4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4" name="Google Shape;2674;p4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4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4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4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4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4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4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4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4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4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4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4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4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4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4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4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4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4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4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4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4" name="Google Shape;2694;p4"/>
            <p:cNvSpPr/>
            <p:nvPr/>
          </p:nvSpPr>
          <p:spPr>
            <a:xfrm>
              <a:off x="873425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5" name="Google Shape;2695;p4"/>
            <p:cNvSpPr/>
            <p:nvPr/>
          </p:nvSpPr>
          <p:spPr>
            <a:xfrm>
              <a:off x="85762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4"/>
            <p:cNvSpPr/>
            <p:nvPr/>
          </p:nvSpPr>
          <p:spPr>
            <a:xfrm>
              <a:off x="889077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4"/>
            <p:cNvSpPr/>
            <p:nvPr/>
          </p:nvSpPr>
          <p:spPr>
            <a:xfrm>
              <a:off x="85762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4"/>
            <p:cNvSpPr/>
            <p:nvPr/>
          </p:nvSpPr>
          <p:spPr>
            <a:xfrm>
              <a:off x="889077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4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4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4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2" name="Google Shape;2702;p4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3" name="Google Shape;2703;p4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4" name="Google Shape;2704;p4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5" name="Google Shape;2705;p4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4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4"/>
            <p:cNvSpPr/>
            <p:nvPr/>
          </p:nvSpPr>
          <p:spPr>
            <a:xfrm>
              <a:off x="873425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4"/>
            <p:cNvSpPr/>
            <p:nvPr/>
          </p:nvSpPr>
          <p:spPr>
            <a:xfrm>
              <a:off x="85762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4"/>
            <p:cNvSpPr/>
            <p:nvPr/>
          </p:nvSpPr>
          <p:spPr>
            <a:xfrm>
              <a:off x="889077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4"/>
            <p:cNvSpPr/>
            <p:nvPr/>
          </p:nvSpPr>
          <p:spPr>
            <a:xfrm>
              <a:off x="85762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4"/>
            <p:cNvSpPr/>
            <p:nvPr/>
          </p:nvSpPr>
          <p:spPr>
            <a:xfrm>
              <a:off x="889077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4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4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4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4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4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4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4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4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4"/>
            <p:cNvSpPr/>
            <p:nvPr/>
          </p:nvSpPr>
          <p:spPr>
            <a:xfrm>
              <a:off x="873425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4"/>
            <p:cNvSpPr/>
            <p:nvPr/>
          </p:nvSpPr>
          <p:spPr>
            <a:xfrm>
              <a:off x="85762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4"/>
            <p:cNvSpPr/>
            <p:nvPr/>
          </p:nvSpPr>
          <p:spPr>
            <a:xfrm>
              <a:off x="889077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4"/>
            <p:cNvSpPr/>
            <p:nvPr/>
          </p:nvSpPr>
          <p:spPr>
            <a:xfrm>
              <a:off x="85762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4"/>
            <p:cNvSpPr/>
            <p:nvPr/>
          </p:nvSpPr>
          <p:spPr>
            <a:xfrm>
              <a:off x="889077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" name="Google Shape;2725;p4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4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4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4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4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4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4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4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4"/>
            <p:cNvSpPr/>
            <p:nvPr/>
          </p:nvSpPr>
          <p:spPr>
            <a:xfrm>
              <a:off x="873425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4"/>
            <p:cNvSpPr/>
            <p:nvPr/>
          </p:nvSpPr>
          <p:spPr>
            <a:xfrm>
              <a:off x="85762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4"/>
            <p:cNvSpPr/>
            <p:nvPr/>
          </p:nvSpPr>
          <p:spPr>
            <a:xfrm>
              <a:off x="889077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" name="Google Shape;2736;p4"/>
            <p:cNvSpPr/>
            <p:nvPr/>
          </p:nvSpPr>
          <p:spPr>
            <a:xfrm>
              <a:off x="85762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" name="Google Shape;2737;p4"/>
            <p:cNvSpPr/>
            <p:nvPr/>
          </p:nvSpPr>
          <p:spPr>
            <a:xfrm>
              <a:off x="889077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" name="Google Shape;2738;p4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" name="Google Shape;2739;p4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" name="Google Shape;2740;p4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4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4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4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4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4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4"/>
            <p:cNvSpPr/>
            <p:nvPr/>
          </p:nvSpPr>
          <p:spPr>
            <a:xfrm>
              <a:off x="873425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4"/>
            <p:cNvSpPr/>
            <p:nvPr/>
          </p:nvSpPr>
          <p:spPr>
            <a:xfrm>
              <a:off x="85762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4"/>
            <p:cNvSpPr/>
            <p:nvPr/>
          </p:nvSpPr>
          <p:spPr>
            <a:xfrm>
              <a:off x="889077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4"/>
            <p:cNvSpPr/>
            <p:nvPr/>
          </p:nvSpPr>
          <p:spPr>
            <a:xfrm>
              <a:off x="85762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4"/>
            <p:cNvSpPr/>
            <p:nvPr/>
          </p:nvSpPr>
          <p:spPr>
            <a:xfrm>
              <a:off x="889077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4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4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4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4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4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4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4"/>
            <p:cNvSpPr/>
            <p:nvPr/>
          </p:nvSpPr>
          <p:spPr>
            <a:xfrm>
              <a:off x="873425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4"/>
            <p:cNvSpPr/>
            <p:nvPr/>
          </p:nvSpPr>
          <p:spPr>
            <a:xfrm>
              <a:off x="85762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4"/>
            <p:cNvSpPr/>
            <p:nvPr/>
          </p:nvSpPr>
          <p:spPr>
            <a:xfrm>
              <a:off x="889077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" name="Google Shape;2760;p4"/>
            <p:cNvSpPr/>
            <p:nvPr/>
          </p:nvSpPr>
          <p:spPr>
            <a:xfrm>
              <a:off x="85762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4"/>
            <p:cNvSpPr/>
            <p:nvPr/>
          </p:nvSpPr>
          <p:spPr>
            <a:xfrm>
              <a:off x="889077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4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4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4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4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4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4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8" name="Google Shape;2768;p4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9" name="Google Shape;2769;p4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4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4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4"/>
            <p:cNvSpPr/>
            <p:nvPr/>
          </p:nvSpPr>
          <p:spPr>
            <a:xfrm>
              <a:off x="8106669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3" name="Google Shape;2773;p4"/>
            <p:cNvSpPr/>
            <p:nvPr/>
          </p:nvSpPr>
          <p:spPr>
            <a:xfrm>
              <a:off x="795014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4"/>
            <p:cNvSpPr/>
            <p:nvPr/>
          </p:nvSpPr>
          <p:spPr>
            <a:xfrm>
              <a:off x="826319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5" name="Google Shape;2775;p4"/>
            <p:cNvSpPr/>
            <p:nvPr/>
          </p:nvSpPr>
          <p:spPr>
            <a:xfrm>
              <a:off x="795014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6" name="Google Shape;2776;p4"/>
            <p:cNvSpPr/>
            <p:nvPr/>
          </p:nvSpPr>
          <p:spPr>
            <a:xfrm>
              <a:off x="826319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7" name="Google Shape;2777;p4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8" name="Google Shape;2778;p4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9" name="Google Shape;2779;p4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0" name="Google Shape;2780;p4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1" name="Google Shape;2781;p4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2" name="Google Shape;2782;p4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3" name="Google Shape;2783;p4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4" name="Google Shape;2784;p4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5" name="Google Shape;2785;p4"/>
            <p:cNvSpPr/>
            <p:nvPr/>
          </p:nvSpPr>
          <p:spPr>
            <a:xfrm>
              <a:off x="8106669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4"/>
            <p:cNvSpPr/>
            <p:nvPr/>
          </p:nvSpPr>
          <p:spPr>
            <a:xfrm>
              <a:off x="795014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7" name="Google Shape;2787;p4"/>
            <p:cNvSpPr/>
            <p:nvPr/>
          </p:nvSpPr>
          <p:spPr>
            <a:xfrm>
              <a:off x="826319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8" name="Google Shape;2788;p4"/>
            <p:cNvSpPr/>
            <p:nvPr/>
          </p:nvSpPr>
          <p:spPr>
            <a:xfrm>
              <a:off x="795014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4"/>
            <p:cNvSpPr/>
            <p:nvPr/>
          </p:nvSpPr>
          <p:spPr>
            <a:xfrm>
              <a:off x="826319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4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4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4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4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4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4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4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7" name="Google Shape;2797;p4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8" name="Google Shape;2798;p4"/>
            <p:cNvSpPr/>
            <p:nvPr/>
          </p:nvSpPr>
          <p:spPr>
            <a:xfrm>
              <a:off x="8106669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9" name="Google Shape;2799;p4"/>
            <p:cNvSpPr/>
            <p:nvPr/>
          </p:nvSpPr>
          <p:spPr>
            <a:xfrm>
              <a:off x="795014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0" name="Google Shape;2800;p4"/>
            <p:cNvSpPr/>
            <p:nvPr/>
          </p:nvSpPr>
          <p:spPr>
            <a:xfrm>
              <a:off x="826319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1" name="Google Shape;2801;p4"/>
            <p:cNvSpPr/>
            <p:nvPr/>
          </p:nvSpPr>
          <p:spPr>
            <a:xfrm>
              <a:off x="795014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2" name="Google Shape;2802;p4"/>
            <p:cNvSpPr/>
            <p:nvPr/>
          </p:nvSpPr>
          <p:spPr>
            <a:xfrm>
              <a:off x="826319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3" name="Google Shape;2803;p4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4" name="Google Shape;2804;p4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5" name="Google Shape;2805;p4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6" name="Google Shape;2806;p4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7" name="Google Shape;2807;p4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8" name="Google Shape;2808;p4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9" name="Google Shape;2809;p4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0" name="Google Shape;2810;p4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1" name="Google Shape;2811;p4"/>
            <p:cNvSpPr/>
            <p:nvPr/>
          </p:nvSpPr>
          <p:spPr>
            <a:xfrm>
              <a:off x="8106669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2" name="Google Shape;2812;p4"/>
            <p:cNvSpPr/>
            <p:nvPr/>
          </p:nvSpPr>
          <p:spPr>
            <a:xfrm>
              <a:off x="795014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3" name="Google Shape;2813;p4"/>
            <p:cNvSpPr/>
            <p:nvPr/>
          </p:nvSpPr>
          <p:spPr>
            <a:xfrm>
              <a:off x="826319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4" name="Google Shape;2814;p4"/>
            <p:cNvSpPr/>
            <p:nvPr/>
          </p:nvSpPr>
          <p:spPr>
            <a:xfrm>
              <a:off x="795014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5" name="Google Shape;2815;p4"/>
            <p:cNvSpPr/>
            <p:nvPr/>
          </p:nvSpPr>
          <p:spPr>
            <a:xfrm>
              <a:off x="826319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6" name="Google Shape;2816;p4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7" name="Google Shape;2817;p4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8" name="Google Shape;2818;p4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9" name="Google Shape;2819;p4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0" name="Google Shape;2820;p4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1" name="Google Shape;2821;p4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2" name="Google Shape;2822;p4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3" name="Google Shape;2823;p4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4" name="Google Shape;2824;p4"/>
            <p:cNvSpPr/>
            <p:nvPr/>
          </p:nvSpPr>
          <p:spPr>
            <a:xfrm>
              <a:off x="8106669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5" name="Google Shape;2825;p4"/>
            <p:cNvSpPr/>
            <p:nvPr/>
          </p:nvSpPr>
          <p:spPr>
            <a:xfrm>
              <a:off x="795014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6" name="Google Shape;2826;p4"/>
            <p:cNvSpPr/>
            <p:nvPr/>
          </p:nvSpPr>
          <p:spPr>
            <a:xfrm>
              <a:off x="826319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7" name="Google Shape;2827;p4"/>
            <p:cNvSpPr/>
            <p:nvPr/>
          </p:nvSpPr>
          <p:spPr>
            <a:xfrm>
              <a:off x="795014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8" name="Google Shape;2828;p4"/>
            <p:cNvSpPr/>
            <p:nvPr/>
          </p:nvSpPr>
          <p:spPr>
            <a:xfrm>
              <a:off x="826319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9" name="Google Shape;2829;p4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4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4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4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4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4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4"/>
            <p:cNvSpPr/>
            <p:nvPr/>
          </p:nvSpPr>
          <p:spPr>
            <a:xfrm>
              <a:off x="8106669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4"/>
            <p:cNvSpPr/>
            <p:nvPr/>
          </p:nvSpPr>
          <p:spPr>
            <a:xfrm>
              <a:off x="795014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4"/>
            <p:cNvSpPr/>
            <p:nvPr/>
          </p:nvSpPr>
          <p:spPr>
            <a:xfrm>
              <a:off x="826319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4"/>
            <p:cNvSpPr/>
            <p:nvPr/>
          </p:nvSpPr>
          <p:spPr>
            <a:xfrm>
              <a:off x="795014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4"/>
            <p:cNvSpPr/>
            <p:nvPr/>
          </p:nvSpPr>
          <p:spPr>
            <a:xfrm>
              <a:off x="826319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4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4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4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4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4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4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4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4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4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9" name="Google Shape;2849;p4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0" name="Google Shape;2850;p4"/>
            <p:cNvSpPr/>
            <p:nvPr/>
          </p:nvSpPr>
          <p:spPr>
            <a:xfrm>
              <a:off x="747908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4"/>
            <p:cNvSpPr/>
            <p:nvPr/>
          </p:nvSpPr>
          <p:spPr>
            <a:xfrm>
              <a:off x="732256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4"/>
            <p:cNvSpPr/>
            <p:nvPr/>
          </p:nvSpPr>
          <p:spPr>
            <a:xfrm>
              <a:off x="7635615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4"/>
            <p:cNvSpPr/>
            <p:nvPr/>
          </p:nvSpPr>
          <p:spPr>
            <a:xfrm>
              <a:off x="732256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4"/>
            <p:cNvSpPr/>
            <p:nvPr/>
          </p:nvSpPr>
          <p:spPr>
            <a:xfrm>
              <a:off x="7635615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4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6" name="Google Shape;2856;p4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7" name="Google Shape;2857;p4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8" name="Google Shape;2858;p4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9" name="Google Shape;2859;p4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4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4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4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3" name="Google Shape;2863;p4"/>
            <p:cNvSpPr/>
            <p:nvPr/>
          </p:nvSpPr>
          <p:spPr>
            <a:xfrm>
              <a:off x="747908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4" name="Google Shape;2864;p4"/>
            <p:cNvSpPr/>
            <p:nvPr/>
          </p:nvSpPr>
          <p:spPr>
            <a:xfrm>
              <a:off x="732256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5" name="Google Shape;2865;p4"/>
            <p:cNvSpPr/>
            <p:nvPr/>
          </p:nvSpPr>
          <p:spPr>
            <a:xfrm>
              <a:off x="7635615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6" name="Google Shape;2866;p4"/>
            <p:cNvSpPr/>
            <p:nvPr/>
          </p:nvSpPr>
          <p:spPr>
            <a:xfrm>
              <a:off x="732256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7" name="Google Shape;2867;p4"/>
            <p:cNvSpPr/>
            <p:nvPr/>
          </p:nvSpPr>
          <p:spPr>
            <a:xfrm>
              <a:off x="7635615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8" name="Google Shape;2868;p4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9" name="Google Shape;2869;p4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0" name="Google Shape;2870;p4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1" name="Google Shape;2871;p4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2" name="Google Shape;2872;p4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3" name="Google Shape;2873;p4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4" name="Google Shape;2874;p4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5" name="Google Shape;2875;p4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6" name="Google Shape;2876;p4"/>
            <p:cNvSpPr/>
            <p:nvPr/>
          </p:nvSpPr>
          <p:spPr>
            <a:xfrm>
              <a:off x="747908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7" name="Google Shape;2877;p4"/>
            <p:cNvSpPr/>
            <p:nvPr/>
          </p:nvSpPr>
          <p:spPr>
            <a:xfrm>
              <a:off x="732256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8" name="Google Shape;2878;p4"/>
            <p:cNvSpPr/>
            <p:nvPr/>
          </p:nvSpPr>
          <p:spPr>
            <a:xfrm>
              <a:off x="7635615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4"/>
            <p:cNvSpPr/>
            <p:nvPr/>
          </p:nvSpPr>
          <p:spPr>
            <a:xfrm>
              <a:off x="732256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4"/>
            <p:cNvSpPr/>
            <p:nvPr/>
          </p:nvSpPr>
          <p:spPr>
            <a:xfrm>
              <a:off x="7635615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1" name="Google Shape;2881;p4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2" name="Google Shape;2882;p4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4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4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5" name="Google Shape;2885;p4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6" name="Google Shape;2886;p4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7" name="Google Shape;2887;p4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8" name="Google Shape;2888;p4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4"/>
            <p:cNvSpPr/>
            <p:nvPr/>
          </p:nvSpPr>
          <p:spPr>
            <a:xfrm>
              <a:off x="747908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4"/>
            <p:cNvSpPr/>
            <p:nvPr/>
          </p:nvSpPr>
          <p:spPr>
            <a:xfrm>
              <a:off x="732256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4"/>
            <p:cNvSpPr/>
            <p:nvPr/>
          </p:nvSpPr>
          <p:spPr>
            <a:xfrm>
              <a:off x="7635615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4"/>
            <p:cNvSpPr/>
            <p:nvPr/>
          </p:nvSpPr>
          <p:spPr>
            <a:xfrm>
              <a:off x="732256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3" name="Google Shape;2893;p4"/>
            <p:cNvSpPr/>
            <p:nvPr/>
          </p:nvSpPr>
          <p:spPr>
            <a:xfrm>
              <a:off x="7635615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4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4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6" name="Google Shape;2896;p4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7" name="Google Shape;2897;p4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4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4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4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4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4"/>
            <p:cNvSpPr/>
            <p:nvPr/>
          </p:nvSpPr>
          <p:spPr>
            <a:xfrm>
              <a:off x="747908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4"/>
            <p:cNvSpPr/>
            <p:nvPr/>
          </p:nvSpPr>
          <p:spPr>
            <a:xfrm>
              <a:off x="732256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4"/>
            <p:cNvSpPr/>
            <p:nvPr/>
          </p:nvSpPr>
          <p:spPr>
            <a:xfrm>
              <a:off x="7635615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5" name="Google Shape;2905;p4"/>
            <p:cNvSpPr/>
            <p:nvPr/>
          </p:nvSpPr>
          <p:spPr>
            <a:xfrm>
              <a:off x="732256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6" name="Google Shape;2906;p4"/>
            <p:cNvSpPr/>
            <p:nvPr/>
          </p:nvSpPr>
          <p:spPr>
            <a:xfrm>
              <a:off x="7635615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7" name="Google Shape;2907;p4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4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4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0" name="Google Shape;2910;p4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1" name="Google Shape;2911;p4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4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4"/>
            <p:cNvSpPr/>
            <p:nvPr/>
          </p:nvSpPr>
          <p:spPr>
            <a:xfrm>
              <a:off x="747908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4"/>
            <p:cNvSpPr/>
            <p:nvPr/>
          </p:nvSpPr>
          <p:spPr>
            <a:xfrm>
              <a:off x="732256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4"/>
            <p:cNvSpPr/>
            <p:nvPr/>
          </p:nvSpPr>
          <p:spPr>
            <a:xfrm>
              <a:off x="7635615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4"/>
            <p:cNvSpPr/>
            <p:nvPr/>
          </p:nvSpPr>
          <p:spPr>
            <a:xfrm>
              <a:off x="732256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4"/>
            <p:cNvSpPr/>
            <p:nvPr/>
          </p:nvSpPr>
          <p:spPr>
            <a:xfrm>
              <a:off x="7635615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4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4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0" name="Google Shape;2920;p4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1" name="Google Shape;2921;p4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4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4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4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5" name="Google Shape;2925;p4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6" name="Google Shape;2926;p4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4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4"/>
            <p:cNvSpPr/>
            <p:nvPr/>
          </p:nvSpPr>
          <p:spPr>
            <a:xfrm>
              <a:off x="685015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4"/>
            <p:cNvSpPr/>
            <p:nvPr/>
          </p:nvSpPr>
          <p:spPr>
            <a:xfrm>
              <a:off x="669363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4"/>
            <p:cNvSpPr/>
            <p:nvPr/>
          </p:nvSpPr>
          <p:spPr>
            <a:xfrm>
              <a:off x="7008157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4"/>
            <p:cNvSpPr/>
            <p:nvPr/>
          </p:nvSpPr>
          <p:spPr>
            <a:xfrm>
              <a:off x="669363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4"/>
            <p:cNvSpPr/>
            <p:nvPr/>
          </p:nvSpPr>
          <p:spPr>
            <a:xfrm>
              <a:off x="7008157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4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4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4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4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4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4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4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4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4"/>
            <p:cNvSpPr/>
            <p:nvPr/>
          </p:nvSpPr>
          <p:spPr>
            <a:xfrm>
              <a:off x="685015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4"/>
            <p:cNvSpPr/>
            <p:nvPr/>
          </p:nvSpPr>
          <p:spPr>
            <a:xfrm>
              <a:off x="669363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4"/>
            <p:cNvSpPr/>
            <p:nvPr/>
          </p:nvSpPr>
          <p:spPr>
            <a:xfrm>
              <a:off x="7008157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4"/>
            <p:cNvSpPr/>
            <p:nvPr/>
          </p:nvSpPr>
          <p:spPr>
            <a:xfrm>
              <a:off x="669363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5" name="Google Shape;2945;p4"/>
            <p:cNvSpPr/>
            <p:nvPr/>
          </p:nvSpPr>
          <p:spPr>
            <a:xfrm>
              <a:off x="7008157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6" name="Google Shape;2946;p4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4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4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4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4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4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4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3" name="Google Shape;2953;p4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4" name="Google Shape;2954;p4"/>
            <p:cNvSpPr/>
            <p:nvPr/>
          </p:nvSpPr>
          <p:spPr>
            <a:xfrm>
              <a:off x="685015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4"/>
            <p:cNvSpPr/>
            <p:nvPr/>
          </p:nvSpPr>
          <p:spPr>
            <a:xfrm>
              <a:off x="669363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6" name="Google Shape;2956;p4"/>
            <p:cNvSpPr/>
            <p:nvPr/>
          </p:nvSpPr>
          <p:spPr>
            <a:xfrm>
              <a:off x="7008157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7" name="Google Shape;2957;p4"/>
            <p:cNvSpPr/>
            <p:nvPr/>
          </p:nvSpPr>
          <p:spPr>
            <a:xfrm>
              <a:off x="669363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4"/>
            <p:cNvSpPr/>
            <p:nvPr/>
          </p:nvSpPr>
          <p:spPr>
            <a:xfrm>
              <a:off x="7008157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4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4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4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4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4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4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4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4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4"/>
            <p:cNvSpPr/>
            <p:nvPr/>
          </p:nvSpPr>
          <p:spPr>
            <a:xfrm>
              <a:off x="685015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8" name="Google Shape;2968;p4"/>
            <p:cNvSpPr/>
            <p:nvPr/>
          </p:nvSpPr>
          <p:spPr>
            <a:xfrm>
              <a:off x="669363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9" name="Google Shape;2969;p4"/>
            <p:cNvSpPr/>
            <p:nvPr/>
          </p:nvSpPr>
          <p:spPr>
            <a:xfrm>
              <a:off x="7008157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4"/>
            <p:cNvSpPr/>
            <p:nvPr/>
          </p:nvSpPr>
          <p:spPr>
            <a:xfrm>
              <a:off x="669363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4"/>
            <p:cNvSpPr/>
            <p:nvPr/>
          </p:nvSpPr>
          <p:spPr>
            <a:xfrm>
              <a:off x="7008157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4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4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4" name="Google Shape;2974;p4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5" name="Google Shape;2975;p4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4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7" name="Google Shape;2977;p4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8" name="Google Shape;2978;p4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4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4"/>
            <p:cNvSpPr/>
            <p:nvPr/>
          </p:nvSpPr>
          <p:spPr>
            <a:xfrm>
              <a:off x="685015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4"/>
            <p:cNvSpPr/>
            <p:nvPr/>
          </p:nvSpPr>
          <p:spPr>
            <a:xfrm>
              <a:off x="669363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4"/>
            <p:cNvSpPr/>
            <p:nvPr/>
          </p:nvSpPr>
          <p:spPr>
            <a:xfrm>
              <a:off x="7008157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4"/>
            <p:cNvSpPr/>
            <p:nvPr/>
          </p:nvSpPr>
          <p:spPr>
            <a:xfrm>
              <a:off x="669363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4"/>
            <p:cNvSpPr/>
            <p:nvPr/>
          </p:nvSpPr>
          <p:spPr>
            <a:xfrm>
              <a:off x="7008157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4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4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4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4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4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4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4"/>
            <p:cNvSpPr/>
            <p:nvPr/>
          </p:nvSpPr>
          <p:spPr>
            <a:xfrm>
              <a:off x="685015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4"/>
            <p:cNvSpPr/>
            <p:nvPr/>
          </p:nvSpPr>
          <p:spPr>
            <a:xfrm>
              <a:off x="669363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4"/>
            <p:cNvSpPr/>
            <p:nvPr/>
          </p:nvSpPr>
          <p:spPr>
            <a:xfrm>
              <a:off x="7008157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4"/>
            <p:cNvSpPr/>
            <p:nvPr/>
          </p:nvSpPr>
          <p:spPr>
            <a:xfrm>
              <a:off x="669363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4"/>
            <p:cNvSpPr/>
            <p:nvPr/>
          </p:nvSpPr>
          <p:spPr>
            <a:xfrm>
              <a:off x="7008157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4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7" name="Google Shape;2997;p4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8" name="Google Shape;2998;p4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4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4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4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4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4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4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4"/>
            <p:cNvSpPr/>
            <p:nvPr/>
          </p:nvSpPr>
          <p:spPr>
            <a:xfrm>
              <a:off x="622257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4"/>
            <p:cNvSpPr/>
            <p:nvPr/>
          </p:nvSpPr>
          <p:spPr>
            <a:xfrm>
              <a:off x="60660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4"/>
            <p:cNvSpPr/>
            <p:nvPr/>
          </p:nvSpPr>
          <p:spPr>
            <a:xfrm>
              <a:off x="638057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4"/>
            <p:cNvSpPr/>
            <p:nvPr/>
          </p:nvSpPr>
          <p:spPr>
            <a:xfrm>
              <a:off x="60660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9" name="Google Shape;3009;p4"/>
            <p:cNvSpPr/>
            <p:nvPr/>
          </p:nvSpPr>
          <p:spPr>
            <a:xfrm>
              <a:off x="638057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0" name="Google Shape;3010;p4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4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4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4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4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4"/>
            <p:cNvSpPr/>
            <p:nvPr/>
          </p:nvSpPr>
          <p:spPr>
            <a:xfrm>
              <a:off x="622257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4"/>
            <p:cNvSpPr/>
            <p:nvPr/>
          </p:nvSpPr>
          <p:spPr>
            <a:xfrm>
              <a:off x="60660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4"/>
            <p:cNvSpPr/>
            <p:nvPr/>
          </p:nvSpPr>
          <p:spPr>
            <a:xfrm>
              <a:off x="638057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4"/>
            <p:cNvSpPr/>
            <p:nvPr/>
          </p:nvSpPr>
          <p:spPr>
            <a:xfrm>
              <a:off x="60660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9" name="Google Shape;3019;p4"/>
            <p:cNvSpPr/>
            <p:nvPr/>
          </p:nvSpPr>
          <p:spPr>
            <a:xfrm>
              <a:off x="638057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0" name="Google Shape;3020;p4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1" name="Google Shape;3021;p4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4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4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4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4"/>
            <p:cNvSpPr/>
            <p:nvPr/>
          </p:nvSpPr>
          <p:spPr>
            <a:xfrm>
              <a:off x="622257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4"/>
            <p:cNvSpPr/>
            <p:nvPr/>
          </p:nvSpPr>
          <p:spPr>
            <a:xfrm>
              <a:off x="60660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4"/>
            <p:cNvSpPr/>
            <p:nvPr/>
          </p:nvSpPr>
          <p:spPr>
            <a:xfrm>
              <a:off x="638057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4"/>
            <p:cNvSpPr/>
            <p:nvPr/>
          </p:nvSpPr>
          <p:spPr>
            <a:xfrm>
              <a:off x="60660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9" name="Google Shape;3029;p4"/>
            <p:cNvSpPr/>
            <p:nvPr/>
          </p:nvSpPr>
          <p:spPr>
            <a:xfrm>
              <a:off x="638057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0" name="Google Shape;3030;p4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4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4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3" name="Google Shape;3033;p4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4" name="Google Shape;3034;p4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4"/>
            <p:cNvSpPr/>
            <p:nvPr/>
          </p:nvSpPr>
          <p:spPr>
            <a:xfrm>
              <a:off x="622257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4"/>
            <p:cNvSpPr/>
            <p:nvPr/>
          </p:nvSpPr>
          <p:spPr>
            <a:xfrm>
              <a:off x="60660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4"/>
            <p:cNvSpPr/>
            <p:nvPr/>
          </p:nvSpPr>
          <p:spPr>
            <a:xfrm>
              <a:off x="638057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4"/>
            <p:cNvSpPr/>
            <p:nvPr/>
          </p:nvSpPr>
          <p:spPr>
            <a:xfrm>
              <a:off x="60660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4"/>
            <p:cNvSpPr/>
            <p:nvPr/>
          </p:nvSpPr>
          <p:spPr>
            <a:xfrm>
              <a:off x="638057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4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4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4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4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4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4"/>
            <p:cNvSpPr/>
            <p:nvPr/>
          </p:nvSpPr>
          <p:spPr>
            <a:xfrm>
              <a:off x="622257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4"/>
            <p:cNvSpPr/>
            <p:nvPr/>
          </p:nvSpPr>
          <p:spPr>
            <a:xfrm>
              <a:off x="60660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4"/>
            <p:cNvSpPr/>
            <p:nvPr/>
          </p:nvSpPr>
          <p:spPr>
            <a:xfrm>
              <a:off x="638057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4"/>
            <p:cNvSpPr/>
            <p:nvPr/>
          </p:nvSpPr>
          <p:spPr>
            <a:xfrm>
              <a:off x="60660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4"/>
            <p:cNvSpPr/>
            <p:nvPr/>
          </p:nvSpPr>
          <p:spPr>
            <a:xfrm>
              <a:off x="638057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4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4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4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4"/>
            <p:cNvSpPr/>
            <p:nvPr/>
          </p:nvSpPr>
          <p:spPr>
            <a:xfrm>
              <a:off x="622257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4"/>
            <p:cNvSpPr/>
            <p:nvPr/>
          </p:nvSpPr>
          <p:spPr>
            <a:xfrm>
              <a:off x="60660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4"/>
            <p:cNvSpPr/>
            <p:nvPr/>
          </p:nvSpPr>
          <p:spPr>
            <a:xfrm>
              <a:off x="638057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4"/>
            <p:cNvSpPr/>
            <p:nvPr/>
          </p:nvSpPr>
          <p:spPr>
            <a:xfrm>
              <a:off x="60660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4"/>
            <p:cNvSpPr/>
            <p:nvPr/>
          </p:nvSpPr>
          <p:spPr>
            <a:xfrm>
              <a:off x="638057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4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4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4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4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4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4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4" name="Google Shape;3064;p4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5" name="Google Shape;3065;p4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6" name="Google Shape;3066;p4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7" name="Google Shape;3067;p4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8" name="Google Shape;3068;p4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4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4"/>
            <p:cNvSpPr/>
            <p:nvPr/>
          </p:nvSpPr>
          <p:spPr>
            <a:xfrm>
              <a:off x="873425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4"/>
            <p:cNvSpPr/>
            <p:nvPr/>
          </p:nvSpPr>
          <p:spPr>
            <a:xfrm>
              <a:off x="85762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2" name="Google Shape;3072;p4"/>
            <p:cNvSpPr/>
            <p:nvPr/>
          </p:nvSpPr>
          <p:spPr>
            <a:xfrm>
              <a:off x="889077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3" name="Google Shape;3073;p4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4" name="Google Shape;3074;p4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5" name="Google Shape;3075;p4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6" name="Google Shape;3076;p4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7" name="Google Shape;3077;p4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8" name="Google Shape;3078;p4"/>
            <p:cNvSpPr/>
            <p:nvPr/>
          </p:nvSpPr>
          <p:spPr>
            <a:xfrm>
              <a:off x="873425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9" name="Google Shape;3079;p4"/>
            <p:cNvSpPr/>
            <p:nvPr/>
          </p:nvSpPr>
          <p:spPr>
            <a:xfrm>
              <a:off x="85762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0" name="Google Shape;3080;p4"/>
            <p:cNvSpPr/>
            <p:nvPr/>
          </p:nvSpPr>
          <p:spPr>
            <a:xfrm>
              <a:off x="889077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1" name="Google Shape;3081;p4"/>
            <p:cNvSpPr/>
            <p:nvPr/>
          </p:nvSpPr>
          <p:spPr>
            <a:xfrm>
              <a:off x="85762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2" name="Google Shape;3082;p4"/>
            <p:cNvSpPr/>
            <p:nvPr/>
          </p:nvSpPr>
          <p:spPr>
            <a:xfrm>
              <a:off x="889077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3" name="Google Shape;3083;p4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4" name="Google Shape;3084;p4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5" name="Google Shape;3085;p4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6" name="Google Shape;3086;p4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7" name="Google Shape;3087;p4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8" name="Google Shape;3088;p4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9" name="Google Shape;3089;p4"/>
            <p:cNvSpPr/>
            <p:nvPr/>
          </p:nvSpPr>
          <p:spPr>
            <a:xfrm>
              <a:off x="873425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4"/>
            <p:cNvSpPr/>
            <p:nvPr/>
          </p:nvSpPr>
          <p:spPr>
            <a:xfrm>
              <a:off x="85762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1" name="Google Shape;3091;p4"/>
            <p:cNvSpPr/>
            <p:nvPr/>
          </p:nvSpPr>
          <p:spPr>
            <a:xfrm>
              <a:off x="889077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2" name="Google Shape;3092;p4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3" name="Google Shape;3093;p4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4" name="Google Shape;3094;p4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5" name="Google Shape;3095;p4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6" name="Google Shape;3096;p4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7" name="Google Shape;3097;p4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8" name="Google Shape;3098;p4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9" name="Google Shape;3099;p4"/>
            <p:cNvSpPr/>
            <p:nvPr/>
          </p:nvSpPr>
          <p:spPr>
            <a:xfrm>
              <a:off x="8106669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0" name="Google Shape;3100;p4"/>
            <p:cNvSpPr/>
            <p:nvPr/>
          </p:nvSpPr>
          <p:spPr>
            <a:xfrm>
              <a:off x="795014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1" name="Google Shape;3101;p4"/>
            <p:cNvSpPr/>
            <p:nvPr/>
          </p:nvSpPr>
          <p:spPr>
            <a:xfrm>
              <a:off x="826319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2" name="Google Shape;3102;p4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3" name="Google Shape;3103;p4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4" name="Google Shape;3104;p4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5" name="Google Shape;3105;p4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6" name="Google Shape;3106;p4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7" name="Google Shape;3107;p4"/>
            <p:cNvSpPr/>
            <p:nvPr/>
          </p:nvSpPr>
          <p:spPr>
            <a:xfrm>
              <a:off x="8106669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8" name="Google Shape;3108;p4"/>
            <p:cNvSpPr/>
            <p:nvPr/>
          </p:nvSpPr>
          <p:spPr>
            <a:xfrm>
              <a:off x="795014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9" name="Google Shape;3109;p4"/>
            <p:cNvSpPr/>
            <p:nvPr/>
          </p:nvSpPr>
          <p:spPr>
            <a:xfrm>
              <a:off x="826319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0" name="Google Shape;3110;p4"/>
            <p:cNvSpPr/>
            <p:nvPr/>
          </p:nvSpPr>
          <p:spPr>
            <a:xfrm>
              <a:off x="795014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1" name="Google Shape;3111;p4"/>
            <p:cNvSpPr/>
            <p:nvPr/>
          </p:nvSpPr>
          <p:spPr>
            <a:xfrm>
              <a:off x="826319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2" name="Google Shape;3112;p4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3" name="Google Shape;3113;p4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4" name="Google Shape;3114;p4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5" name="Google Shape;3115;p4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6" name="Google Shape;3116;p4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7" name="Google Shape;3117;p4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8" name="Google Shape;3118;p4"/>
            <p:cNvSpPr/>
            <p:nvPr/>
          </p:nvSpPr>
          <p:spPr>
            <a:xfrm>
              <a:off x="8106669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9" name="Google Shape;3119;p4"/>
            <p:cNvSpPr/>
            <p:nvPr/>
          </p:nvSpPr>
          <p:spPr>
            <a:xfrm>
              <a:off x="795014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0" name="Google Shape;3120;p4"/>
            <p:cNvSpPr/>
            <p:nvPr/>
          </p:nvSpPr>
          <p:spPr>
            <a:xfrm>
              <a:off x="826319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1" name="Google Shape;3121;p4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2" name="Google Shape;3122;p4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3" name="Google Shape;3123;p4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4" name="Google Shape;3124;p4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5" name="Google Shape;3125;p4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6" name="Google Shape;3126;p4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7" name="Google Shape;3127;p4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8" name="Google Shape;3128;p4"/>
            <p:cNvSpPr/>
            <p:nvPr/>
          </p:nvSpPr>
          <p:spPr>
            <a:xfrm>
              <a:off x="747908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9" name="Google Shape;3129;p4"/>
            <p:cNvSpPr/>
            <p:nvPr/>
          </p:nvSpPr>
          <p:spPr>
            <a:xfrm>
              <a:off x="732256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0" name="Google Shape;3130;p4"/>
            <p:cNvSpPr/>
            <p:nvPr/>
          </p:nvSpPr>
          <p:spPr>
            <a:xfrm>
              <a:off x="7635615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1" name="Google Shape;3131;p4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4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3" name="Google Shape;3133;p4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4" name="Google Shape;3134;p4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5" name="Google Shape;3135;p4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4"/>
            <p:cNvSpPr/>
            <p:nvPr/>
          </p:nvSpPr>
          <p:spPr>
            <a:xfrm>
              <a:off x="747908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4"/>
            <p:cNvSpPr/>
            <p:nvPr/>
          </p:nvSpPr>
          <p:spPr>
            <a:xfrm>
              <a:off x="732256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4"/>
            <p:cNvSpPr/>
            <p:nvPr/>
          </p:nvSpPr>
          <p:spPr>
            <a:xfrm>
              <a:off x="7635615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4"/>
            <p:cNvSpPr/>
            <p:nvPr/>
          </p:nvSpPr>
          <p:spPr>
            <a:xfrm>
              <a:off x="732256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4"/>
            <p:cNvSpPr/>
            <p:nvPr/>
          </p:nvSpPr>
          <p:spPr>
            <a:xfrm>
              <a:off x="7635615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4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4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4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4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4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4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4"/>
            <p:cNvSpPr/>
            <p:nvPr/>
          </p:nvSpPr>
          <p:spPr>
            <a:xfrm>
              <a:off x="747908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4"/>
            <p:cNvSpPr/>
            <p:nvPr/>
          </p:nvSpPr>
          <p:spPr>
            <a:xfrm>
              <a:off x="732256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4"/>
            <p:cNvSpPr/>
            <p:nvPr/>
          </p:nvSpPr>
          <p:spPr>
            <a:xfrm>
              <a:off x="7635615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4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4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4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3" name="Google Shape;3153;p4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4" name="Google Shape;3154;p4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4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4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4"/>
            <p:cNvSpPr/>
            <p:nvPr/>
          </p:nvSpPr>
          <p:spPr>
            <a:xfrm>
              <a:off x="685015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4"/>
            <p:cNvSpPr/>
            <p:nvPr/>
          </p:nvSpPr>
          <p:spPr>
            <a:xfrm>
              <a:off x="669363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4"/>
            <p:cNvSpPr/>
            <p:nvPr/>
          </p:nvSpPr>
          <p:spPr>
            <a:xfrm>
              <a:off x="7008157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4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4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4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4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4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4"/>
            <p:cNvSpPr/>
            <p:nvPr/>
          </p:nvSpPr>
          <p:spPr>
            <a:xfrm>
              <a:off x="685015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6" name="Google Shape;3166;p4"/>
            <p:cNvSpPr/>
            <p:nvPr/>
          </p:nvSpPr>
          <p:spPr>
            <a:xfrm>
              <a:off x="669363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4"/>
            <p:cNvSpPr/>
            <p:nvPr/>
          </p:nvSpPr>
          <p:spPr>
            <a:xfrm>
              <a:off x="7008157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8" name="Google Shape;3168;p4"/>
            <p:cNvSpPr/>
            <p:nvPr/>
          </p:nvSpPr>
          <p:spPr>
            <a:xfrm>
              <a:off x="669363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9" name="Google Shape;3169;p4"/>
            <p:cNvSpPr/>
            <p:nvPr/>
          </p:nvSpPr>
          <p:spPr>
            <a:xfrm>
              <a:off x="7008157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4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4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4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4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4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4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4"/>
            <p:cNvSpPr/>
            <p:nvPr/>
          </p:nvSpPr>
          <p:spPr>
            <a:xfrm>
              <a:off x="685015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4"/>
            <p:cNvSpPr/>
            <p:nvPr/>
          </p:nvSpPr>
          <p:spPr>
            <a:xfrm>
              <a:off x="669363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8" name="Google Shape;3178;p4"/>
            <p:cNvSpPr/>
            <p:nvPr/>
          </p:nvSpPr>
          <p:spPr>
            <a:xfrm>
              <a:off x="7008157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9" name="Google Shape;3179;p4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4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4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4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4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4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4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4"/>
            <p:cNvSpPr/>
            <p:nvPr/>
          </p:nvSpPr>
          <p:spPr>
            <a:xfrm>
              <a:off x="622257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4"/>
            <p:cNvSpPr/>
            <p:nvPr/>
          </p:nvSpPr>
          <p:spPr>
            <a:xfrm>
              <a:off x="60660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4"/>
            <p:cNvSpPr/>
            <p:nvPr/>
          </p:nvSpPr>
          <p:spPr>
            <a:xfrm>
              <a:off x="638057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4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4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4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4"/>
            <p:cNvSpPr/>
            <p:nvPr/>
          </p:nvSpPr>
          <p:spPr>
            <a:xfrm>
              <a:off x="622257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4"/>
            <p:cNvSpPr/>
            <p:nvPr/>
          </p:nvSpPr>
          <p:spPr>
            <a:xfrm>
              <a:off x="60660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4"/>
            <p:cNvSpPr/>
            <p:nvPr/>
          </p:nvSpPr>
          <p:spPr>
            <a:xfrm>
              <a:off x="638057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4"/>
            <p:cNvSpPr/>
            <p:nvPr/>
          </p:nvSpPr>
          <p:spPr>
            <a:xfrm>
              <a:off x="60660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4"/>
            <p:cNvSpPr/>
            <p:nvPr/>
          </p:nvSpPr>
          <p:spPr>
            <a:xfrm>
              <a:off x="638057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4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8" name="Google Shape;3198;p4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9" name="Google Shape;3199;p4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0" name="Google Shape;3200;p4"/>
            <p:cNvSpPr/>
            <p:nvPr/>
          </p:nvSpPr>
          <p:spPr>
            <a:xfrm>
              <a:off x="622257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1" name="Google Shape;3201;p4"/>
            <p:cNvSpPr/>
            <p:nvPr/>
          </p:nvSpPr>
          <p:spPr>
            <a:xfrm>
              <a:off x="60660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2" name="Google Shape;3202;p4"/>
            <p:cNvSpPr/>
            <p:nvPr/>
          </p:nvSpPr>
          <p:spPr>
            <a:xfrm>
              <a:off x="638057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3" name="Google Shape;3203;p4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4" name="Google Shape;3204;p4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05" name="Google Shape;3205;p4"/>
          <p:cNvSpPr txBox="1">
            <a:spLocks noGrp="1"/>
          </p:cNvSpPr>
          <p:nvPr>
            <p:ph type="title"/>
          </p:nvPr>
        </p:nvSpPr>
        <p:spPr>
          <a:xfrm>
            <a:off x="3608000" y="3071000"/>
            <a:ext cx="497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06" name="Google Shape;3206;p4"/>
          <p:cNvSpPr txBox="1">
            <a:spLocks noGrp="1"/>
          </p:cNvSpPr>
          <p:nvPr>
            <p:ph type="title" idx="2" hasCustomPrompt="1"/>
          </p:nvPr>
        </p:nvSpPr>
        <p:spPr>
          <a:xfrm>
            <a:off x="4646400" y="1950200"/>
            <a:ext cx="2899200" cy="15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07" name="Google Shape;3207;p4"/>
          <p:cNvSpPr txBox="1">
            <a:spLocks noGrp="1"/>
          </p:cNvSpPr>
          <p:nvPr>
            <p:ph type="subTitle" idx="1"/>
          </p:nvPr>
        </p:nvSpPr>
        <p:spPr>
          <a:xfrm>
            <a:off x="4258633" y="3873833"/>
            <a:ext cx="3674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6098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2"/>
        </a:solidFill>
        <a:effectLst/>
      </p:bgPr>
    </p:bg>
    <p:spTree>
      <p:nvGrpSpPr>
        <p:cNvPr id="1" name="Shape 3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9" name="Google Shape;3209;p5"/>
          <p:cNvGrpSpPr/>
          <p:nvPr/>
        </p:nvGrpSpPr>
        <p:grpSpPr>
          <a:xfrm>
            <a:off x="1" y="-38165"/>
            <a:ext cx="12192052" cy="5757433"/>
            <a:chOff x="0" y="-28624"/>
            <a:chExt cx="9144039" cy="4318075"/>
          </a:xfrm>
        </p:grpSpPr>
        <p:sp>
          <p:nvSpPr>
            <p:cNvPr id="3210" name="Google Shape;3210;p5"/>
            <p:cNvSpPr/>
            <p:nvPr/>
          </p:nvSpPr>
          <p:spPr>
            <a:xfrm>
              <a:off x="0" y="400206"/>
              <a:ext cx="4571109" cy="3889244"/>
            </a:xfrm>
            <a:custGeom>
              <a:avLst/>
              <a:gdLst/>
              <a:ahLst/>
              <a:cxnLst/>
              <a:rect l="l" t="t" r="r" b="b"/>
              <a:pathLst>
                <a:path w="60663" h="51614" extrusionOk="0">
                  <a:moveTo>
                    <a:pt x="1" y="0"/>
                  </a:moveTo>
                  <a:lnTo>
                    <a:pt x="1" y="9978"/>
                  </a:lnTo>
                  <a:lnTo>
                    <a:pt x="60663" y="516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5"/>
            <p:cNvSpPr/>
            <p:nvPr/>
          </p:nvSpPr>
          <p:spPr>
            <a:xfrm>
              <a:off x="4571122" y="-28624"/>
              <a:ext cx="4572917" cy="4318075"/>
            </a:xfrm>
            <a:custGeom>
              <a:avLst/>
              <a:gdLst/>
              <a:ahLst/>
              <a:cxnLst/>
              <a:rect l="l" t="t" r="r" b="b"/>
              <a:pathLst>
                <a:path w="60687" h="57305" extrusionOk="0">
                  <a:moveTo>
                    <a:pt x="54638" y="0"/>
                  </a:moveTo>
                  <a:lnTo>
                    <a:pt x="0" y="57305"/>
                  </a:lnTo>
                  <a:lnTo>
                    <a:pt x="60686" y="5691"/>
                  </a:lnTo>
                  <a:lnTo>
                    <a:pt x="606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12" name="Google Shape;3212;p5"/>
          <p:cNvSpPr txBox="1">
            <a:spLocks noGrp="1"/>
          </p:cNvSpPr>
          <p:nvPr>
            <p:ph type="title"/>
          </p:nvPr>
        </p:nvSpPr>
        <p:spPr>
          <a:xfrm>
            <a:off x="1798800" y="720000"/>
            <a:ext cx="85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13" name="Google Shape;3213;p5"/>
          <p:cNvSpPr txBox="1">
            <a:spLocks noGrp="1"/>
          </p:cNvSpPr>
          <p:nvPr>
            <p:ph type="body" idx="1"/>
          </p:nvPr>
        </p:nvSpPr>
        <p:spPr>
          <a:xfrm>
            <a:off x="1435200" y="1282700"/>
            <a:ext cx="9321600" cy="47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130"/>
              </a:buClr>
              <a:buSzPts val="1200"/>
              <a:buChar char="●"/>
              <a:defRPr sz="1600">
                <a:solidFill>
                  <a:srgbClr val="162130"/>
                </a:solidFill>
              </a:defRPr>
            </a:lvl1pPr>
            <a:lvl2pPr marL="1219170" lvl="1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162130"/>
              </a:buClr>
              <a:buSzPts val="1200"/>
              <a:buChar char="○"/>
              <a:defRPr sz="1600">
                <a:solidFill>
                  <a:srgbClr val="162130"/>
                </a:solidFill>
              </a:defRPr>
            </a:lvl2pPr>
            <a:lvl3pPr marL="1828754" lvl="2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162130"/>
              </a:buClr>
              <a:buSzPts val="1200"/>
              <a:buChar char="■"/>
              <a:defRPr sz="1600">
                <a:solidFill>
                  <a:srgbClr val="162130"/>
                </a:solidFill>
              </a:defRPr>
            </a:lvl3pPr>
            <a:lvl4pPr marL="2438339" lvl="3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162130"/>
              </a:buClr>
              <a:buSzPts val="1200"/>
              <a:buChar char="●"/>
              <a:defRPr sz="1600">
                <a:solidFill>
                  <a:srgbClr val="162130"/>
                </a:solidFill>
              </a:defRPr>
            </a:lvl4pPr>
            <a:lvl5pPr marL="3047924" lvl="4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162130"/>
              </a:buClr>
              <a:buSzPts val="1200"/>
              <a:buChar char="○"/>
              <a:defRPr sz="1600">
                <a:solidFill>
                  <a:srgbClr val="162130"/>
                </a:solidFill>
              </a:defRPr>
            </a:lvl5pPr>
            <a:lvl6pPr marL="3657509" lvl="5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162130"/>
              </a:buClr>
              <a:buSzPts val="1200"/>
              <a:buChar char="■"/>
              <a:defRPr sz="1600">
                <a:solidFill>
                  <a:srgbClr val="162130"/>
                </a:solidFill>
              </a:defRPr>
            </a:lvl6pPr>
            <a:lvl7pPr marL="4267093" lvl="6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162130"/>
              </a:buClr>
              <a:buSzPts val="1200"/>
              <a:buChar char="●"/>
              <a:defRPr sz="1600">
                <a:solidFill>
                  <a:srgbClr val="162130"/>
                </a:solidFill>
              </a:defRPr>
            </a:lvl7pPr>
            <a:lvl8pPr marL="4876678" lvl="7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162130"/>
              </a:buClr>
              <a:buSzPts val="1200"/>
              <a:buChar char="○"/>
              <a:defRPr sz="1600">
                <a:solidFill>
                  <a:srgbClr val="162130"/>
                </a:solidFill>
              </a:defRPr>
            </a:lvl8pPr>
            <a:lvl9pPr marL="5486263" lvl="8" indent="-40639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162130"/>
              </a:buClr>
              <a:buSzPts val="1200"/>
              <a:buChar char="■"/>
              <a:defRPr sz="1600">
                <a:solidFill>
                  <a:srgbClr val="16213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2623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3"/>
        </a:solidFill>
        <a:effectLst/>
      </p:bgPr>
    </p:bg>
    <p:spTree>
      <p:nvGrpSpPr>
        <p:cNvPr id="1" name="Shape 3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7" name="Google Shape;3237;p7"/>
          <p:cNvSpPr txBox="1">
            <a:spLocks noGrp="1"/>
          </p:cNvSpPr>
          <p:nvPr>
            <p:ph type="title"/>
          </p:nvPr>
        </p:nvSpPr>
        <p:spPr>
          <a:xfrm>
            <a:off x="3026200" y="2767400"/>
            <a:ext cx="6139600" cy="13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35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4625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1"/>
        </a:solidFill>
        <a:effectLst/>
      </p:bgPr>
    </p:bg>
    <p:spTree>
      <p:nvGrpSpPr>
        <p:cNvPr id="1" name="Shape 3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9" name="Google Shape;3239;p8"/>
          <p:cNvGrpSpPr/>
          <p:nvPr/>
        </p:nvGrpSpPr>
        <p:grpSpPr>
          <a:xfrm flipH="1">
            <a:off x="-33" y="-558800"/>
            <a:ext cx="12181833" cy="7416811"/>
            <a:chOff x="-7728237" y="-419075"/>
            <a:chExt cx="15443501" cy="5562608"/>
          </a:xfrm>
        </p:grpSpPr>
        <p:sp>
          <p:nvSpPr>
            <p:cNvPr id="3240" name="Google Shape;3240;p8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41" name="Google Shape;3241;p8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3242" name="Google Shape;3242;p8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3" name="Google Shape;3243;p8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4" name="Google Shape;3244;p8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5" name="Google Shape;3245;p8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6" name="Google Shape;3246;p8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7" name="Google Shape;3247;p8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8" name="Google Shape;3248;p8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9" name="Google Shape;3249;p8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0" name="Google Shape;3250;p8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1" name="Google Shape;3251;p8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2" name="Google Shape;3252;p8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3" name="Google Shape;3253;p8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254" name="Google Shape;3254;p8"/>
          <p:cNvSpPr txBox="1">
            <a:spLocks noGrp="1"/>
          </p:cNvSpPr>
          <p:nvPr>
            <p:ph type="title"/>
          </p:nvPr>
        </p:nvSpPr>
        <p:spPr>
          <a:xfrm>
            <a:off x="6096100" y="720000"/>
            <a:ext cx="5136000" cy="18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55" name="Google Shape;3255;p8"/>
          <p:cNvSpPr txBox="1">
            <a:spLocks noGrp="1"/>
          </p:cNvSpPr>
          <p:nvPr>
            <p:ph type="subTitle" idx="1"/>
          </p:nvPr>
        </p:nvSpPr>
        <p:spPr>
          <a:xfrm>
            <a:off x="7320833" y="3804200"/>
            <a:ext cx="28520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2370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3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7" name="Google Shape;3257;p9"/>
          <p:cNvGrpSpPr/>
          <p:nvPr/>
        </p:nvGrpSpPr>
        <p:grpSpPr>
          <a:xfrm>
            <a:off x="-89075" y="-115735"/>
            <a:ext cx="12370161" cy="8319393"/>
            <a:chOff x="14670875" y="846675"/>
            <a:chExt cx="7166400" cy="8013800"/>
          </a:xfrm>
        </p:grpSpPr>
        <p:sp>
          <p:nvSpPr>
            <p:cNvPr id="3258" name="Google Shape;3258;p9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9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9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9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9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9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9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9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9"/>
            <p:cNvSpPr/>
            <p:nvPr/>
          </p:nvSpPr>
          <p:spPr>
            <a:xfrm>
              <a:off x="14670875" y="4231900"/>
              <a:ext cx="3582900" cy="719450"/>
            </a:xfrm>
            <a:custGeom>
              <a:avLst/>
              <a:gdLst/>
              <a:ahLst/>
              <a:cxnLst/>
              <a:rect l="l" t="t" r="r" b="b"/>
              <a:pathLst>
                <a:path w="143316" h="28778" extrusionOk="0">
                  <a:moveTo>
                    <a:pt x="143316" y="0"/>
                  </a:moveTo>
                  <a:lnTo>
                    <a:pt x="0" y="14228"/>
                  </a:lnTo>
                  <a:lnTo>
                    <a:pt x="0" y="2877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7" name="Google Shape;3267;p9"/>
            <p:cNvSpPr/>
            <p:nvPr/>
          </p:nvSpPr>
          <p:spPr>
            <a:xfrm>
              <a:off x="14670875" y="4231900"/>
              <a:ext cx="3582900" cy="1506750"/>
            </a:xfrm>
            <a:custGeom>
              <a:avLst/>
              <a:gdLst/>
              <a:ahLst/>
              <a:cxnLst/>
              <a:rect l="l" t="t" r="r" b="b"/>
              <a:pathLst>
                <a:path w="143316" h="60270" extrusionOk="0">
                  <a:moveTo>
                    <a:pt x="143316" y="0"/>
                  </a:moveTo>
                  <a:lnTo>
                    <a:pt x="0" y="43994"/>
                  </a:lnTo>
                  <a:lnTo>
                    <a:pt x="0" y="602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8" name="Google Shape;3268;p9"/>
            <p:cNvSpPr/>
            <p:nvPr/>
          </p:nvSpPr>
          <p:spPr>
            <a:xfrm>
              <a:off x="14670875" y="4231900"/>
              <a:ext cx="3582900" cy="2459250"/>
            </a:xfrm>
            <a:custGeom>
              <a:avLst/>
              <a:gdLst/>
              <a:ahLst/>
              <a:cxnLst/>
              <a:rect l="l" t="t" r="r" b="b"/>
              <a:pathLst>
                <a:path w="143316" h="98370" extrusionOk="0">
                  <a:moveTo>
                    <a:pt x="143316" y="0"/>
                  </a:moveTo>
                  <a:lnTo>
                    <a:pt x="0" y="78165"/>
                  </a:lnTo>
                  <a:lnTo>
                    <a:pt x="0" y="983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9"/>
            <p:cNvSpPr/>
            <p:nvPr/>
          </p:nvSpPr>
          <p:spPr>
            <a:xfrm>
              <a:off x="14670875" y="4231900"/>
              <a:ext cx="3582900" cy="3384975"/>
            </a:xfrm>
            <a:custGeom>
              <a:avLst/>
              <a:gdLst/>
              <a:ahLst/>
              <a:cxnLst/>
              <a:rect l="l" t="t" r="r" b="b"/>
              <a:pathLst>
                <a:path w="143316" h="135399" extrusionOk="0">
                  <a:moveTo>
                    <a:pt x="143316" y="0"/>
                  </a:moveTo>
                  <a:lnTo>
                    <a:pt x="0" y="121896"/>
                  </a:lnTo>
                  <a:lnTo>
                    <a:pt x="0" y="135398"/>
                  </a:lnTo>
                  <a:lnTo>
                    <a:pt x="14264" y="13539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9"/>
            <p:cNvSpPr/>
            <p:nvPr/>
          </p:nvSpPr>
          <p:spPr>
            <a:xfrm>
              <a:off x="15650450" y="4231900"/>
              <a:ext cx="2603325" cy="3384975"/>
            </a:xfrm>
            <a:custGeom>
              <a:avLst/>
              <a:gdLst/>
              <a:ahLst/>
              <a:cxnLst/>
              <a:rect l="l" t="t" r="r" b="b"/>
              <a:pathLst>
                <a:path w="104133" h="135399" extrusionOk="0">
                  <a:moveTo>
                    <a:pt x="104133" y="0"/>
                  </a:moveTo>
                  <a:lnTo>
                    <a:pt x="1" y="135398"/>
                  </a:lnTo>
                  <a:lnTo>
                    <a:pt x="21384" y="135398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9"/>
            <p:cNvSpPr/>
            <p:nvPr/>
          </p:nvSpPr>
          <p:spPr>
            <a:xfrm>
              <a:off x="16658625" y="4231900"/>
              <a:ext cx="1595150" cy="3384975"/>
            </a:xfrm>
            <a:custGeom>
              <a:avLst/>
              <a:gdLst/>
              <a:ahLst/>
              <a:cxnLst/>
              <a:rect l="l" t="t" r="r" b="b"/>
              <a:pathLst>
                <a:path w="63806" h="135399" extrusionOk="0">
                  <a:moveTo>
                    <a:pt x="63806" y="0"/>
                  </a:moveTo>
                  <a:lnTo>
                    <a:pt x="0" y="135398"/>
                  </a:lnTo>
                  <a:lnTo>
                    <a:pt x="17240" y="135398"/>
                  </a:lnTo>
                  <a:lnTo>
                    <a:pt x="638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9"/>
            <p:cNvSpPr/>
            <p:nvPr/>
          </p:nvSpPr>
          <p:spPr>
            <a:xfrm>
              <a:off x="17217625" y="4231900"/>
              <a:ext cx="1036150" cy="4610700"/>
            </a:xfrm>
            <a:custGeom>
              <a:avLst/>
              <a:gdLst/>
              <a:ahLst/>
              <a:cxnLst/>
              <a:rect l="l" t="t" r="r" b="b"/>
              <a:pathLst>
                <a:path w="41446" h="184428" extrusionOk="0">
                  <a:moveTo>
                    <a:pt x="41446" y="0"/>
                  </a:moveTo>
                  <a:lnTo>
                    <a:pt x="0" y="184428"/>
                  </a:lnTo>
                  <a:lnTo>
                    <a:pt x="21324" y="180213"/>
                  </a:lnTo>
                  <a:lnTo>
                    <a:pt x="414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9"/>
            <p:cNvSpPr/>
            <p:nvPr/>
          </p:nvSpPr>
          <p:spPr>
            <a:xfrm>
              <a:off x="18249000" y="4231900"/>
              <a:ext cx="519125" cy="4487775"/>
            </a:xfrm>
            <a:custGeom>
              <a:avLst/>
              <a:gdLst/>
              <a:ahLst/>
              <a:cxnLst/>
              <a:rect l="l" t="t" r="r" b="b"/>
              <a:pathLst>
                <a:path w="20765" h="179511" extrusionOk="0">
                  <a:moveTo>
                    <a:pt x="191" y="0"/>
                  </a:moveTo>
                  <a:lnTo>
                    <a:pt x="0" y="179034"/>
                  </a:lnTo>
                  <a:lnTo>
                    <a:pt x="20765" y="17951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4" name="Google Shape;3274;p9"/>
            <p:cNvSpPr/>
            <p:nvPr/>
          </p:nvSpPr>
          <p:spPr>
            <a:xfrm>
              <a:off x="18253750" y="4231900"/>
              <a:ext cx="1419850" cy="4628575"/>
            </a:xfrm>
            <a:custGeom>
              <a:avLst/>
              <a:gdLst/>
              <a:ahLst/>
              <a:cxnLst/>
              <a:rect l="l" t="t" r="r" b="b"/>
              <a:pathLst>
                <a:path w="56794" h="185143" extrusionOk="0">
                  <a:moveTo>
                    <a:pt x="1" y="0"/>
                  </a:moveTo>
                  <a:lnTo>
                    <a:pt x="41768" y="185142"/>
                  </a:lnTo>
                  <a:lnTo>
                    <a:pt x="56794" y="1652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5" name="Google Shape;3275;p9"/>
            <p:cNvSpPr/>
            <p:nvPr/>
          </p:nvSpPr>
          <p:spPr>
            <a:xfrm>
              <a:off x="18253750" y="4231900"/>
              <a:ext cx="2068750" cy="3384975"/>
            </a:xfrm>
            <a:custGeom>
              <a:avLst/>
              <a:gdLst/>
              <a:ahLst/>
              <a:cxnLst/>
              <a:rect l="l" t="t" r="r" b="b"/>
              <a:pathLst>
                <a:path w="82750" h="135399" extrusionOk="0">
                  <a:moveTo>
                    <a:pt x="1" y="0"/>
                  </a:moveTo>
                  <a:lnTo>
                    <a:pt x="63818" y="135398"/>
                  </a:lnTo>
                  <a:lnTo>
                    <a:pt x="82749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6" name="Google Shape;3276;p9"/>
            <p:cNvSpPr/>
            <p:nvPr/>
          </p:nvSpPr>
          <p:spPr>
            <a:xfrm>
              <a:off x="18253750" y="4231900"/>
              <a:ext cx="3226325" cy="3384975"/>
            </a:xfrm>
            <a:custGeom>
              <a:avLst/>
              <a:gdLst/>
              <a:ahLst/>
              <a:cxnLst/>
              <a:rect l="l" t="t" r="r" b="b"/>
              <a:pathLst>
                <a:path w="129053" h="135399" extrusionOk="0">
                  <a:moveTo>
                    <a:pt x="1" y="0"/>
                  </a:moveTo>
                  <a:lnTo>
                    <a:pt x="104133" y="135398"/>
                  </a:lnTo>
                  <a:lnTo>
                    <a:pt x="129053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7" name="Google Shape;3277;p9"/>
            <p:cNvSpPr/>
            <p:nvPr/>
          </p:nvSpPr>
          <p:spPr>
            <a:xfrm>
              <a:off x="18253750" y="4231900"/>
              <a:ext cx="3583525" cy="3048025"/>
            </a:xfrm>
            <a:custGeom>
              <a:avLst/>
              <a:gdLst/>
              <a:ahLst/>
              <a:cxnLst/>
              <a:rect l="l" t="t" r="r" b="b"/>
              <a:pathLst>
                <a:path w="143341" h="121921" extrusionOk="0">
                  <a:moveTo>
                    <a:pt x="1" y="0"/>
                  </a:moveTo>
                  <a:lnTo>
                    <a:pt x="143340" y="121920"/>
                  </a:lnTo>
                  <a:lnTo>
                    <a:pt x="143340" y="983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8" name="Google Shape;3278;p9"/>
            <p:cNvSpPr/>
            <p:nvPr/>
          </p:nvSpPr>
          <p:spPr>
            <a:xfrm>
              <a:off x="18253750" y="4231900"/>
              <a:ext cx="3583525" cy="1954125"/>
            </a:xfrm>
            <a:custGeom>
              <a:avLst/>
              <a:gdLst/>
              <a:ahLst/>
              <a:cxnLst/>
              <a:rect l="l" t="t" r="r" b="b"/>
              <a:pathLst>
                <a:path w="143341" h="78165" extrusionOk="0">
                  <a:moveTo>
                    <a:pt x="1" y="0"/>
                  </a:moveTo>
                  <a:lnTo>
                    <a:pt x="143340" y="78165"/>
                  </a:lnTo>
                  <a:lnTo>
                    <a:pt x="143340" y="602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9" name="Google Shape;3279;p9"/>
            <p:cNvSpPr/>
            <p:nvPr/>
          </p:nvSpPr>
          <p:spPr>
            <a:xfrm>
              <a:off x="18253750" y="4231900"/>
              <a:ext cx="3583525" cy="1099850"/>
            </a:xfrm>
            <a:custGeom>
              <a:avLst/>
              <a:gdLst/>
              <a:ahLst/>
              <a:cxnLst/>
              <a:rect l="l" t="t" r="r" b="b"/>
              <a:pathLst>
                <a:path w="143341" h="43994" extrusionOk="0">
                  <a:moveTo>
                    <a:pt x="1" y="0"/>
                  </a:moveTo>
                  <a:lnTo>
                    <a:pt x="143340" y="43994"/>
                  </a:lnTo>
                  <a:lnTo>
                    <a:pt x="143340" y="287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9"/>
            <p:cNvSpPr/>
            <p:nvPr/>
          </p:nvSpPr>
          <p:spPr>
            <a:xfrm>
              <a:off x="18253750" y="4231900"/>
              <a:ext cx="3583525" cy="355725"/>
            </a:xfrm>
            <a:custGeom>
              <a:avLst/>
              <a:gdLst/>
              <a:ahLst/>
              <a:cxnLst/>
              <a:rect l="l" t="t" r="r" b="b"/>
              <a:pathLst>
                <a:path w="143341" h="14229" extrusionOk="0">
                  <a:moveTo>
                    <a:pt x="1" y="0"/>
                  </a:moveTo>
                  <a:lnTo>
                    <a:pt x="143340" y="14228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9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2" name="Google Shape;3282;p9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3" name="Google Shape;3283;p9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4" name="Google Shape;3284;p9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5" name="Google Shape;3285;p9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6" name="Google Shape;3286;p9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7" name="Google Shape;3287;p9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88" name="Google Shape;3288;p9"/>
          <p:cNvSpPr txBox="1">
            <a:spLocks noGrp="1"/>
          </p:cNvSpPr>
          <p:nvPr>
            <p:ph type="title"/>
          </p:nvPr>
        </p:nvSpPr>
        <p:spPr>
          <a:xfrm>
            <a:off x="4131400" y="2108300"/>
            <a:ext cx="3929200" cy="10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289" name="Google Shape;3289;p9"/>
          <p:cNvSpPr txBox="1">
            <a:spLocks noGrp="1"/>
          </p:cNvSpPr>
          <p:nvPr>
            <p:ph type="subTitle" idx="1"/>
          </p:nvPr>
        </p:nvSpPr>
        <p:spPr>
          <a:xfrm>
            <a:off x="3397200" y="3072533"/>
            <a:ext cx="5397600" cy="11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846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1" name="Google Shape;3291;p10"/>
          <p:cNvGrpSpPr/>
          <p:nvPr/>
        </p:nvGrpSpPr>
        <p:grpSpPr>
          <a:xfrm flipH="1">
            <a:off x="-33" y="-558800"/>
            <a:ext cx="12181833" cy="7416811"/>
            <a:chOff x="-7728237" y="-419075"/>
            <a:chExt cx="15443501" cy="5562608"/>
          </a:xfrm>
        </p:grpSpPr>
        <p:sp>
          <p:nvSpPr>
            <p:cNvPr id="3292" name="Google Shape;3292;p10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93" name="Google Shape;3293;p10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3294" name="Google Shape;3294;p10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5" name="Google Shape;3295;p10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6" name="Google Shape;3296;p10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7" name="Google Shape;3297;p10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8" name="Google Shape;3298;p10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9" name="Google Shape;3299;p10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0" name="Google Shape;3300;p10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1" name="Google Shape;3301;p10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2" name="Google Shape;3302;p10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3" name="Google Shape;3303;p10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4" name="Google Shape;3304;p10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5" name="Google Shape;3305;p10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306" name="Google Shape;3306;p10"/>
          <p:cNvSpPr txBox="1">
            <a:spLocks noGrp="1"/>
          </p:cNvSpPr>
          <p:nvPr>
            <p:ph type="body" idx="1"/>
          </p:nvPr>
        </p:nvSpPr>
        <p:spPr>
          <a:xfrm>
            <a:off x="6586000" y="1246900"/>
            <a:ext cx="4381600" cy="46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307" name="Google Shape;3307;p1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5136000" cy="9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08" name="Google Shape;3308;p10"/>
          <p:cNvSpPr txBox="1">
            <a:spLocks noGrp="1"/>
          </p:cNvSpPr>
          <p:nvPr>
            <p:ph type="subTitle" idx="2"/>
          </p:nvPr>
        </p:nvSpPr>
        <p:spPr>
          <a:xfrm>
            <a:off x="1873400" y="2781300"/>
            <a:ext cx="3695600" cy="18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2987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3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0" name="Google Shape;3310;p11"/>
          <p:cNvGrpSpPr/>
          <p:nvPr/>
        </p:nvGrpSpPr>
        <p:grpSpPr>
          <a:xfrm>
            <a:off x="-817" y="44"/>
            <a:ext cx="12217279" cy="6883793"/>
            <a:chOff x="14670875" y="846675"/>
            <a:chExt cx="7166400" cy="3385250"/>
          </a:xfrm>
        </p:grpSpPr>
        <p:sp>
          <p:nvSpPr>
            <p:cNvPr id="3311" name="Google Shape;3311;p11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26" name="Google Shape;3326;p11"/>
          <p:cNvSpPr txBox="1">
            <a:spLocks noGrp="1"/>
          </p:cNvSpPr>
          <p:nvPr>
            <p:ph type="body" idx="1"/>
          </p:nvPr>
        </p:nvSpPr>
        <p:spPr>
          <a:xfrm>
            <a:off x="4301817" y="3679233"/>
            <a:ext cx="36120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1pPr>
          </a:lstStyle>
          <a:p>
            <a:endParaRPr/>
          </a:p>
        </p:txBody>
      </p:sp>
      <p:sp>
        <p:nvSpPr>
          <p:cNvPr id="3327" name="Google Shape;3327;p11"/>
          <p:cNvSpPr txBox="1">
            <a:spLocks noGrp="1"/>
          </p:cNvSpPr>
          <p:nvPr>
            <p:ph type="title"/>
          </p:nvPr>
        </p:nvSpPr>
        <p:spPr>
          <a:xfrm>
            <a:off x="2559200" y="1822500"/>
            <a:ext cx="7074000" cy="2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4837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3"/>
        </a:solidFill>
        <a:effectLst/>
      </p:bgPr>
    </p:bg>
    <p:spTree>
      <p:nvGrpSpPr>
        <p:cNvPr id="1" name="Shape 3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9" name="Google Shape;3329;p12"/>
          <p:cNvGrpSpPr/>
          <p:nvPr/>
        </p:nvGrpSpPr>
        <p:grpSpPr>
          <a:xfrm>
            <a:off x="-70629" y="49331"/>
            <a:ext cx="12262623" cy="6799363"/>
            <a:chOff x="-52972" y="36998"/>
            <a:chExt cx="9196967" cy="5099522"/>
          </a:xfrm>
        </p:grpSpPr>
        <p:sp>
          <p:nvSpPr>
            <p:cNvPr id="3330" name="Google Shape;3330;p12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1" name="Google Shape;3331;p12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2" name="Google Shape;3332;p12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3" name="Google Shape;3333;p12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4" name="Google Shape;3334;p12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5" name="Google Shape;3335;p12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6" name="Google Shape;3336;p12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7" name="Google Shape;3337;p12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12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9" name="Google Shape;3339;p12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0" name="Google Shape;3340;p12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1" name="Google Shape;3341;p12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2" name="Google Shape;3342;p12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12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12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12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12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12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12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12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0" name="Google Shape;3350;p12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1" name="Google Shape;3351;p12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12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12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12"/>
            <p:cNvSpPr/>
            <p:nvPr/>
          </p:nvSpPr>
          <p:spPr>
            <a:xfrm>
              <a:off x="559500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12"/>
            <p:cNvSpPr/>
            <p:nvPr/>
          </p:nvSpPr>
          <p:spPr>
            <a:xfrm>
              <a:off x="54370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12"/>
            <p:cNvSpPr/>
            <p:nvPr/>
          </p:nvSpPr>
          <p:spPr>
            <a:xfrm>
              <a:off x="575153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12"/>
            <p:cNvSpPr/>
            <p:nvPr/>
          </p:nvSpPr>
          <p:spPr>
            <a:xfrm>
              <a:off x="54370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12"/>
            <p:cNvSpPr/>
            <p:nvPr/>
          </p:nvSpPr>
          <p:spPr>
            <a:xfrm>
              <a:off x="575153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12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12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12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12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12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12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12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12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7" name="Google Shape;3367;p12"/>
            <p:cNvSpPr/>
            <p:nvPr/>
          </p:nvSpPr>
          <p:spPr>
            <a:xfrm>
              <a:off x="559500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8" name="Google Shape;3368;p12"/>
            <p:cNvSpPr/>
            <p:nvPr/>
          </p:nvSpPr>
          <p:spPr>
            <a:xfrm>
              <a:off x="54370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12"/>
            <p:cNvSpPr/>
            <p:nvPr/>
          </p:nvSpPr>
          <p:spPr>
            <a:xfrm>
              <a:off x="575153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12"/>
            <p:cNvSpPr/>
            <p:nvPr/>
          </p:nvSpPr>
          <p:spPr>
            <a:xfrm>
              <a:off x="54370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12"/>
            <p:cNvSpPr/>
            <p:nvPr/>
          </p:nvSpPr>
          <p:spPr>
            <a:xfrm>
              <a:off x="575153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12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12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12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12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12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12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8" name="Google Shape;3378;p12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9" name="Google Shape;3379;p12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12"/>
            <p:cNvSpPr/>
            <p:nvPr/>
          </p:nvSpPr>
          <p:spPr>
            <a:xfrm>
              <a:off x="559500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12"/>
            <p:cNvSpPr/>
            <p:nvPr/>
          </p:nvSpPr>
          <p:spPr>
            <a:xfrm>
              <a:off x="54370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12"/>
            <p:cNvSpPr/>
            <p:nvPr/>
          </p:nvSpPr>
          <p:spPr>
            <a:xfrm>
              <a:off x="575153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12"/>
            <p:cNvSpPr/>
            <p:nvPr/>
          </p:nvSpPr>
          <p:spPr>
            <a:xfrm>
              <a:off x="54370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12"/>
            <p:cNvSpPr/>
            <p:nvPr/>
          </p:nvSpPr>
          <p:spPr>
            <a:xfrm>
              <a:off x="575153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12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12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7" name="Google Shape;3387;p12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8" name="Google Shape;3388;p12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12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12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12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12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12"/>
            <p:cNvSpPr/>
            <p:nvPr/>
          </p:nvSpPr>
          <p:spPr>
            <a:xfrm>
              <a:off x="559500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12"/>
            <p:cNvSpPr/>
            <p:nvPr/>
          </p:nvSpPr>
          <p:spPr>
            <a:xfrm>
              <a:off x="54370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12"/>
            <p:cNvSpPr/>
            <p:nvPr/>
          </p:nvSpPr>
          <p:spPr>
            <a:xfrm>
              <a:off x="575153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12"/>
            <p:cNvSpPr/>
            <p:nvPr/>
          </p:nvSpPr>
          <p:spPr>
            <a:xfrm>
              <a:off x="54370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12"/>
            <p:cNvSpPr/>
            <p:nvPr/>
          </p:nvSpPr>
          <p:spPr>
            <a:xfrm>
              <a:off x="575153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8" name="Google Shape;3398;p12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12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12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12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12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12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12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12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12"/>
            <p:cNvSpPr/>
            <p:nvPr/>
          </p:nvSpPr>
          <p:spPr>
            <a:xfrm>
              <a:off x="559500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12"/>
            <p:cNvSpPr/>
            <p:nvPr/>
          </p:nvSpPr>
          <p:spPr>
            <a:xfrm>
              <a:off x="54370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12"/>
            <p:cNvSpPr/>
            <p:nvPr/>
          </p:nvSpPr>
          <p:spPr>
            <a:xfrm>
              <a:off x="575153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12"/>
            <p:cNvSpPr/>
            <p:nvPr/>
          </p:nvSpPr>
          <p:spPr>
            <a:xfrm>
              <a:off x="54370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12"/>
            <p:cNvSpPr/>
            <p:nvPr/>
          </p:nvSpPr>
          <p:spPr>
            <a:xfrm>
              <a:off x="575153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12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2" name="Google Shape;3412;p12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3" name="Google Shape;3413;p12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12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12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12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12"/>
            <p:cNvSpPr/>
            <p:nvPr/>
          </p:nvSpPr>
          <p:spPr>
            <a:xfrm>
              <a:off x="559500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12"/>
            <p:cNvSpPr/>
            <p:nvPr/>
          </p:nvSpPr>
          <p:spPr>
            <a:xfrm>
              <a:off x="54370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12"/>
            <p:cNvSpPr/>
            <p:nvPr/>
          </p:nvSpPr>
          <p:spPr>
            <a:xfrm>
              <a:off x="575153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0" name="Google Shape;3420;p12"/>
            <p:cNvSpPr/>
            <p:nvPr/>
          </p:nvSpPr>
          <p:spPr>
            <a:xfrm>
              <a:off x="54370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1" name="Google Shape;3421;p12"/>
            <p:cNvSpPr/>
            <p:nvPr/>
          </p:nvSpPr>
          <p:spPr>
            <a:xfrm>
              <a:off x="575153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2" name="Google Shape;3422;p12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3" name="Google Shape;3423;p12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4" name="Google Shape;3424;p12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5" name="Google Shape;3425;p12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12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12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12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12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12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12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12"/>
            <p:cNvSpPr/>
            <p:nvPr/>
          </p:nvSpPr>
          <p:spPr>
            <a:xfrm>
              <a:off x="496742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12"/>
            <p:cNvSpPr/>
            <p:nvPr/>
          </p:nvSpPr>
          <p:spPr>
            <a:xfrm>
              <a:off x="481090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12"/>
            <p:cNvSpPr/>
            <p:nvPr/>
          </p:nvSpPr>
          <p:spPr>
            <a:xfrm>
              <a:off x="51239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12"/>
            <p:cNvSpPr/>
            <p:nvPr/>
          </p:nvSpPr>
          <p:spPr>
            <a:xfrm>
              <a:off x="481090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12"/>
            <p:cNvSpPr/>
            <p:nvPr/>
          </p:nvSpPr>
          <p:spPr>
            <a:xfrm>
              <a:off x="51239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12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12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12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12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1" name="Google Shape;3441;p12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2" name="Google Shape;3442;p12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12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4" name="Google Shape;3444;p12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5" name="Google Shape;3445;p12"/>
            <p:cNvSpPr/>
            <p:nvPr/>
          </p:nvSpPr>
          <p:spPr>
            <a:xfrm>
              <a:off x="496742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6" name="Google Shape;3446;p12"/>
            <p:cNvSpPr/>
            <p:nvPr/>
          </p:nvSpPr>
          <p:spPr>
            <a:xfrm>
              <a:off x="481090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7" name="Google Shape;3447;p12"/>
            <p:cNvSpPr/>
            <p:nvPr/>
          </p:nvSpPr>
          <p:spPr>
            <a:xfrm>
              <a:off x="51239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8" name="Google Shape;3448;p12"/>
            <p:cNvSpPr/>
            <p:nvPr/>
          </p:nvSpPr>
          <p:spPr>
            <a:xfrm>
              <a:off x="481090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9" name="Google Shape;3449;p12"/>
            <p:cNvSpPr/>
            <p:nvPr/>
          </p:nvSpPr>
          <p:spPr>
            <a:xfrm>
              <a:off x="51239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0" name="Google Shape;3450;p12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1" name="Google Shape;3451;p12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2" name="Google Shape;3452;p12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3" name="Google Shape;3453;p12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4" name="Google Shape;3454;p12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5" name="Google Shape;3455;p12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6" name="Google Shape;3456;p12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7" name="Google Shape;3457;p12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8" name="Google Shape;3458;p12"/>
            <p:cNvSpPr/>
            <p:nvPr/>
          </p:nvSpPr>
          <p:spPr>
            <a:xfrm>
              <a:off x="496742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9" name="Google Shape;3459;p12"/>
            <p:cNvSpPr/>
            <p:nvPr/>
          </p:nvSpPr>
          <p:spPr>
            <a:xfrm>
              <a:off x="481090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0" name="Google Shape;3460;p12"/>
            <p:cNvSpPr/>
            <p:nvPr/>
          </p:nvSpPr>
          <p:spPr>
            <a:xfrm>
              <a:off x="51239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1" name="Google Shape;3461;p12"/>
            <p:cNvSpPr/>
            <p:nvPr/>
          </p:nvSpPr>
          <p:spPr>
            <a:xfrm>
              <a:off x="481090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2" name="Google Shape;3462;p12"/>
            <p:cNvSpPr/>
            <p:nvPr/>
          </p:nvSpPr>
          <p:spPr>
            <a:xfrm>
              <a:off x="51239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3" name="Google Shape;3463;p12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12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12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12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12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12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12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12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12"/>
            <p:cNvSpPr/>
            <p:nvPr/>
          </p:nvSpPr>
          <p:spPr>
            <a:xfrm>
              <a:off x="496742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12"/>
            <p:cNvSpPr/>
            <p:nvPr/>
          </p:nvSpPr>
          <p:spPr>
            <a:xfrm>
              <a:off x="481090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12"/>
            <p:cNvSpPr/>
            <p:nvPr/>
          </p:nvSpPr>
          <p:spPr>
            <a:xfrm>
              <a:off x="51239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4" name="Google Shape;3474;p12"/>
            <p:cNvSpPr/>
            <p:nvPr/>
          </p:nvSpPr>
          <p:spPr>
            <a:xfrm>
              <a:off x="481090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5" name="Google Shape;3475;p12"/>
            <p:cNvSpPr/>
            <p:nvPr/>
          </p:nvSpPr>
          <p:spPr>
            <a:xfrm>
              <a:off x="51239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12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12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12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12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12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12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2" name="Google Shape;3482;p12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3" name="Google Shape;3483;p12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4" name="Google Shape;3484;p12"/>
            <p:cNvSpPr/>
            <p:nvPr/>
          </p:nvSpPr>
          <p:spPr>
            <a:xfrm>
              <a:off x="496742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5" name="Google Shape;3485;p12"/>
            <p:cNvSpPr/>
            <p:nvPr/>
          </p:nvSpPr>
          <p:spPr>
            <a:xfrm>
              <a:off x="481090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6" name="Google Shape;3486;p12"/>
            <p:cNvSpPr/>
            <p:nvPr/>
          </p:nvSpPr>
          <p:spPr>
            <a:xfrm>
              <a:off x="51239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7" name="Google Shape;3487;p12"/>
            <p:cNvSpPr/>
            <p:nvPr/>
          </p:nvSpPr>
          <p:spPr>
            <a:xfrm>
              <a:off x="481090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8" name="Google Shape;3488;p12"/>
            <p:cNvSpPr/>
            <p:nvPr/>
          </p:nvSpPr>
          <p:spPr>
            <a:xfrm>
              <a:off x="51239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9" name="Google Shape;3489;p12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0" name="Google Shape;3490;p12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1" name="Google Shape;3491;p12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2" name="Google Shape;3492;p12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3" name="Google Shape;3493;p12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4" name="Google Shape;3494;p12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5" name="Google Shape;3495;p12"/>
            <p:cNvSpPr/>
            <p:nvPr/>
          </p:nvSpPr>
          <p:spPr>
            <a:xfrm>
              <a:off x="496742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6" name="Google Shape;3496;p12"/>
            <p:cNvSpPr/>
            <p:nvPr/>
          </p:nvSpPr>
          <p:spPr>
            <a:xfrm>
              <a:off x="481090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7" name="Google Shape;3497;p12"/>
            <p:cNvSpPr/>
            <p:nvPr/>
          </p:nvSpPr>
          <p:spPr>
            <a:xfrm>
              <a:off x="51239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8" name="Google Shape;3498;p12"/>
            <p:cNvSpPr/>
            <p:nvPr/>
          </p:nvSpPr>
          <p:spPr>
            <a:xfrm>
              <a:off x="481090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9" name="Google Shape;3499;p12"/>
            <p:cNvSpPr/>
            <p:nvPr/>
          </p:nvSpPr>
          <p:spPr>
            <a:xfrm>
              <a:off x="51239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0" name="Google Shape;3500;p12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1" name="Google Shape;3501;p12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2" name="Google Shape;3502;p12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3" name="Google Shape;3503;p12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4" name="Google Shape;3504;p12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5" name="Google Shape;3505;p12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6" name="Google Shape;3506;p12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7" name="Google Shape;3507;p12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8" name="Google Shape;3508;p12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9" name="Google Shape;3509;p12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0" name="Google Shape;3510;p12"/>
            <p:cNvSpPr/>
            <p:nvPr/>
          </p:nvSpPr>
          <p:spPr>
            <a:xfrm>
              <a:off x="433984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1" name="Google Shape;3511;p12"/>
            <p:cNvSpPr/>
            <p:nvPr/>
          </p:nvSpPr>
          <p:spPr>
            <a:xfrm>
              <a:off x="41833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2" name="Google Shape;3512;p12"/>
            <p:cNvSpPr/>
            <p:nvPr/>
          </p:nvSpPr>
          <p:spPr>
            <a:xfrm>
              <a:off x="4496373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3" name="Google Shape;3513;p12"/>
            <p:cNvSpPr/>
            <p:nvPr/>
          </p:nvSpPr>
          <p:spPr>
            <a:xfrm>
              <a:off x="41833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4" name="Google Shape;3514;p12"/>
            <p:cNvSpPr/>
            <p:nvPr/>
          </p:nvSpPr>
          <p:spPr>
            <a:xfrm>
              <a:off x="4496373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5" name="Google Shape;3515;p12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6" name="Google Shape;3516;p12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7" name="Google Shape;3517;p12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8" name="Google Shape;3518;p12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9" name="Google Shape;3519;p12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0" name="Google Shape;3520;p12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1" name="Google Shape;3521;p12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2" name="Google Shape;3522;p12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3" name="Google Shape;3523;p12"/>
            <p:cNvSpPr/>
            <p:nvPr/>
          </p:nvSpPr>
          <p:spPr>
            <a:xfrm>
              <a:off x="433984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4" name="Google Shape;3524;p12"/>
            <p:cNvSpPr/>
            <p:nvPr/>
          </p:nvSpPr>
          <p:spPr>
            <a:xfrm>
              <a:off x="41833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5" name="Google Shape;3525;p12"/>
            <p:cNvSpPr/>
            <p:nvPr/>
          </p:nvSpPr>
          <p:spPr>
            <a:xfrm>
              <a:off x="4496373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12"/>
            <p:cNvSpPr/>
            <p:nvPr/>
          </p:nvSpPr>
          <p:spPr>
            <a:xfrm>
              <a:off x="41833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7" name="Google Shape;3527;p12"/>
            <p:cNvSpPr/>
            <p:nvPr/>
          </p:nvSpPr>
          <p:spPr>
            <a:xfrm>
              <a:off x="4496373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8" name="Google Shape;3528;p12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9" name="Google Shape;3529;p12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0" name="Google Shape;3530;p12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1" name="Google Shape;3531;p12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2" name="Google Shape;3532;p12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3" name="Google Shape;3533;p12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4" name="Google Shape;3534;p12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5" name="Google Shape;3535;p12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6" name="Google Shape;3536;p12"/>
            <p:cNvSpPr/>
            <p:nvPr/>
          </p:nvSpPr>
          <p:spPr>
            <a:xfrm>
              <a:off x="433984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7" name="Google Shape;3537;p12"/>
            <p:cNvSpPr/>
            <p:nvPr/>
          </p:nvSpPr>
          <p:spPr>
            <a:xfrm>
              <a:off x="41833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8" name="Google Shape;3538;p12"/>
            <p:cNvSpPr/>
            <p:nvPr/>
          </p:nvSpPr>
          <p:spPr>
            <a:xfrm>
              <a:off x="4496373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9" name="Google Shape;3539;p12"/>
            <p:cNvSpPr/>
            <p:nvPr/>
          </p:nvSpPr>
          <p:spPr>
            <a:xfrm>
              <a:off x="41833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0" name="Google Shape;3540;p12"/>
            <p:cNvSpPr/>
            <p:nvPr/>
          </p:nvSpPr>
          <p:spPr>
            <a:xfrm>
              <a:off x="4496373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1" name="Google Shape;3541;p12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2" name="Google Shape;3542;p12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3" name="Google Shape;3543;p12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4" name="Google Shape;3544;p12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5" name="Google Shape;3545;p12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6" name="Google Shape;3546;p12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7" name="Google Shape;3547;p12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8" name="Google Shape;3548;p12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9" name="Google Shape;3549;p12"/>
            <p:cNvSpPr/>
            <p:nvPr/>
          </p:nvSpPr>
          <p:spPr>
            <a:xfrm>
              <a:off x="433984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0" name="Google Shape;3550;p12"/>
            <p:cNvSpPr/>
            <p:nvPr/>
          </p:nvSpPr>
          <p:spPr>
            <a:xfrm>
              <a:off x="41833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1" name="Google Shape;3551;p12"/>
            <p:cNvSpPr/>
            <p:nvPr/>
          </p:nvSpPr>
          <p:spPr>
            <a:xfrm>
              <a:off x="4496373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2" name="Google Shape;3552;p12"/>
            <p:cNvSpPr/>
            <p:nvPr/>
          </p:nvSpPr>
          <p:spPr>
            <a:xfrm>
              <a:off x="41833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3" name="Google Shape;3553;p12"/>
            <p:cNvSpPr/>
            <p:nvPr/>
          </p:nvSpPr>
          <p:spPr>
            <a:xfrm>
              <a:off x="4496373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4" name="Google Shape;3554;p12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5" name="Google Shape;3555;p12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6" name="Google Shape;3556;p12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7" name="Google Shape;3557;p12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8" name="Google Shape;3558;p12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9" name="Google Shape;3559;p12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0" name="Google Shape;3560;p12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1" name="Google Shape;3561;p12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2" name="Google Shape;3562;p12"/>
            <p:cNvSpPr/>
            <p:nvPr/>
          </p:nvSpPr>
          <p:spPr>
            <a:xfrm>
              <a:off x="433984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3" name="Google Shape;3563;p12"/>
            <p:cNvSpPr/>
            <p:nvPr/>
          </p:nvSpPr>
          <p:spPr>
            <a:xfrm>
              <a:off x="41833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4" name="Google Shape;3564;p12"/>
            <p:cNvSpPr/>
            <p:nvPr/>
          </p:nvSpPr>
          <p:spPr>
            <a:xfrm>
              <a:off x="4496373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5" name="Google Shape;3565;p12"/>
            <p:cNvSpPr/>
            <p:nvPr/>
          </p:nvSpPr>
          <p:spPr>
            <a:xfrm>
              <a:off x="41833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6" name="Google Shape;3566;p12"/>
            <p:cNvSpPr/>
            <p:nvPr/>
          </p:nvSpPr>
          <p:spPr>
            <a:xfrm>
              <a:off x="4496373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7" name="Google Shape;3567;p12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8" name="Google Shape;3568;p12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9" name="Google Shape;3569;p12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0" name="Google Shape;3570;p12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1" name="Google Shape;3571;p12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2" name="Google Shape;3572;p12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3" name="Google Shape;3573;p12"/>
            <p:cNvSpPr/>
            <p:nvPr/>
          </p:nvSpPr>
          <p:spPr>
            <a:xfrm>
              <a:off x="433984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4" name="Google Shape;3574;p12"/>
            <p:cNvSpPr/>
            <p:nvPr/>
          </p:nvSpPr>
          <p:spPr>
            <a:xfrm>
              <a:off x="41833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5" name="Google Shape;3575;p12"/>
            <p:cNvSpPr/>
            <p:nvPr/>
          </p:nvSpPr>
          <p:spPr>
            <a:xfrm>
              <a:off x="4496373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6" name="Google Shape;3576;p12"/>
            <p:cNvSpPr/>
            <p:nvPr/>
          </p:nvSpPr>
          <p:spPr>
            <a:xfrm>
              <a:off x="41833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7" name="Google Shape;3577;p12"/>
            <p:cNvSpPr/>
            <p:nvPr/>
          </p:nvSpPr>
          <p:spPr>
            <a:xfrm>
              <a:off x="4496373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8" name="Google Shape;3578;p12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9" name="Google Shape;3579;p12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12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1" name="Google Shape;3581;p12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2" name="Google Shape;3582;p12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3" name="Google Shape;3583;p12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4" name="Google Shape;3584;p12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5" name="Google Shape;3585;p12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6" name="Google Shape;3586;p12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7" name="Google Shape;3587;p12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8" name="Google Shape;3588;p12"/>
            <p:cNvSpPr/>
            <p:nvPr/>
          </p:nvSpPr>
          <p:spPr>
            <a:xfrm>
              <a:off x="371091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9" name="Google Shape;3589;p12"/>
            <p:cNvSpPr/>
            <p:nvPr/>
          </p:nvSpPr>
          <p:spPr>
            <a:xfrm>
              <a:off x="355438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0" name="Google Shape;3590;p12"/>
            <p:cNvSpPr/>
            <p:nvPr/>
          </p:nvSpPr>
          <p:spPr>
            <a:xfrm>
              <a:off x="386891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1" name="Google Shape;3591;p12"/>
            <p:cNvSpPr/>
            <p:nvPr/>
          </p:nvSpPr>
          <p:spPr>
            <a:xfrm>
              <a:off x="355438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2" name="Google Shape;3592;p12"/>
            <p:cNvSpPr/>
            <p:nvPr/>
          </p:nvSpPr>
          <p:spPr>
            <a:xfrm>
              <a:off x="386891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3" name="Google Shape;3593;p12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4" name="Google Shape;3594;p12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5" name="Google Shape;3595;p12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6" name="Google Shape;3596;p12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12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12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9" name="Google Shape;3599;p12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0" name="Google Shape;3600;p12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1" name="Google Shape;3601;p12"/>
            <p:cNvSpPr/>
            <p:nvPr/>
          </p:nvSpPr>
          <p:spPr>
            <a:xfrm>
              <a:off x="371091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2" name="Google Shape;3602;p12"/>
            <p:cNvSpPr/>
            <p:nvPr/>
          </p:nvSpPr>
          <p:spPr>
            <a:xfrm>
              <a:off x="355438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3" name="Google Shape;3603;p12"/>
            <p:cNvSpPr/>
            <p:nvPr/>
          </p:nvSpPr>
          <p:spPr>
            <a:xfrm>
              <a:off x="386891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12"/>
            <p:cNvSpPr/>
            <p:nvPr/>
          </p:nvSpPr>
          <p:spPr>
            <a:xfrm>
              <a:off x="355438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12"/>
            <p:cNvSpPr/>
            <p:nvPr/>
          </p:nvSpPr>
          <p:spPr>
            <a:xfrm>
              <a:off x="386891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6" name="Google Shape;3606;p12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7" name="Google Shape;3607;p12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8" name="Google Shape;3608;p12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9" name="Google Shape;3609;p12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12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12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12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12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12"/>
            <p:cNvSpPr/>
            <p:nvPr/>
          </p:nvSpPr>
          <p:spPr>
            <a:xfrm>
              <a:off x="371091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12"/>
            <p:cNvSpPr/>
            <p:nvPr/>
          </p:nvSpPr>
          <p:spPr>
            <a:xfrm>
              <a:off x="355438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6" name="Google Shape;3616;p12"/>
            <p:cNvSpPr/>
            <p:nvPr/>
          </p:nvSpPr>
          <p:spPr>
            <a:xfrm>
              <a:off x="386891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7" name="Google Shape;3617;p12"/>
            <p:cNvSpPr/>
            <p:nvPr/>
          </p:nvSpPr>
          <p:spPr>
            <a:xfrm>
              <a:off x="355438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8" name="Google Shape;3618;p12"/>
            <p:cNvSpPr/>
            <p:nvPr/>
          </p:nvSpPr>
          <p:spPr>
            <a:xfrm>
              <a:off x="386891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12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12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1" name="Google Shape;3621;p12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2" name="Google Shape;3622;p12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3" name="Google Shape;3623;p12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12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5" name="Google Shape;3625;p12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6" name="Google Shape;3626;p12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12"/>
            <p:cNvSpPr/>
            <p:nvPr/>
          </p:nvSpPr>
          <p:spPr>
            <a:xfrm>
              <a:off x="371091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12"/>
            <p:cNvSpPr/>
            <p:nvPr/>
          </p:nvSpPr>
          <p:spPr>
            <a:xfrm>
              <a:off x="355438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12"/>
            <p:cNvSpPr/>
            <p:nvPr/>
          </p:nvSpPr>
          <p:spPr>
            <a:xfrm>
              <a:off x="386891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12"/>
            <p:cNvSpPr/>
            <p:nvPr/>
          </p:nvSpPr>
          <p:spPr>
            <a:xfrm>
              <a:off x="355438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12"/>
            <p:cNvSpPr/>
            <p:nvPr/>
          </p:nvSpPr>
          <p:spPr>
            <a:xfrm>
              <a:off x="386891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12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3" name="Google Shape;3633;p12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4" name="Google Shape;3634;p12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5" name="Google Shape;3635;p12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6" name="Google Shape;3636;p12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12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12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12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0" name="Google Shape;3640;p12"/>
            <p:cNvSpPr/>
            <p:nvPr/>
          </p:nvSpPr>
          <p:spPr>
            <a:xfrm>
              <a:off x="371091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1" name="Google Shape;3641;p12"/>
            <p:cNvSpPr/>
            <p:nvPr/>
          </p:nvSpPr>
          <p:spPr>
            <a:xfrm>
              <a:off x="355438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12"/>
            <p:cNvSpPr/>
            <p:nvPr/>
          </p:nvSpPr>
          <p:spPr>
            <a:xfrm>
              <a:off x="386891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12"/>
            <p:cNvSpPr/>
            <p:nvPr/>
          </p:nvSpPr>
          <p:spPr>
            <a:xfrm>
              <a:off x="355438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12"/>
            <p:cNvSpPr/>
            <p:nvPr/>
          </p:nvSpPr>
          <p:spPr>
            <a:xfrm>
              <a:off x="386891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5" name="Google Shape;3645;p12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6" name="Google Shape;3646;p12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12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12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12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0" name="Google Shape;3650;p12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1" name="Google Shape;3651;p12"/>
            <p:cNvSpPr/>
            <p:nvPr/>
          </p:nvSpPr>
          <p:spPr>
            <a:xfrm>
              <a:off x="371091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2" name="Google Shape;3652;p12"/>
            <p:cNvSpPr/>
            <p:nvPr/>
          </p:nvSpPr>
          <p:spPr>
            <a:xfrm>
              <a:off x="355438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3" name="Google Shape;3653;p12"/>
            <p:cNvSpPr/>
            <p:nvPr/>
          </p:nvSpPr>
          <p:spPr>
            <a:xfrm>
              <a:off x="386891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4" name="Google Shape;3654;p12"/>
            <p:cNvSpPr/>
            <p:nvPr/>
          </p:nvSpPr>
          <p:spPr>
            <a:xfrm>
              <a:off x="355438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5" name="Google Shape;3655;p12"/>
            <p:cNvSpPr/>
            <p:nvPr/>
          </p:nvSpPr>
          <p:spPr>
            <a:xfrm>
              <a:off x="386891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6" name="Google Shape;3656;p12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7" name="Google Shape;3657;p12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8" name="Google Shape;3658;p12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9" name="Google Shape;3659;p12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0" name="Google Shape;3660;p12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1" name="Google Shape;3661;p12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2" name="Google Shape;3662;p12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3" name="Google Shape;3663;p12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4" name="Google Shape;3664;p12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5" name="Google Shape;3665;p12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6" name="Google Shape;3666;p12"/>
            <p:cNvSpPr/>
            <p:nvPr/>
          </p:nvSpPr>
          <p:spPr>
            <a:xfrm>
              <a:off x="30833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7" name="Google Shape;3667;p12"/>
            <p:cNvSpPr/>
            <p:nvPr/>
          </p:nvSpPr>
          <p:spPr>
            <a:xfrm>
              <a:off x="29268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8" name="Google Shape;3668;p12"/>
            <p:cNvSpPr/>
            <p:nvPr/>
          </p:nvSpPr>
          <p:spPr>
            <a:xfrm>
              <a:off x="324133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9" name="Google Shape;3669;p12"/>
            <p:cNvSpPr/>
            <p:nvPr/>
          </p:nvSpPr>
          <p:spPr>
            <a:xfrm>
              <a:off x="29268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0" name="Google Shape;3670;p12"/>
            <p:cNvSpPr/>
            <p:nvPr/>
          </p:nvSpPr>
          <p:spPr>
            <a:xfrm>
              <a:off x="324133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1" name="Google Shape;3671;p12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2" name="Google Shape;3672;p12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3" name="Google Shape;3673;p12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4" name="Google Shape;3674;p12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5" name="Google Shape;3675;p12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6" name="Google Shape;3676;p12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7" name="Google Shape;3677;p12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8" name="Google Shape;3678;p12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9" name="Google Shape;3679;p12"/>
            <p:cNvSpPr/>
            <p:nvPr/>
          </p:nvSpPr>
          <p:spPr>
            <a:xfrm>
              <a:off x="30833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0" name="Google Shape;3680;p12"/>
            <p:cNvSpPr/>
            <p:nvPr/>
          </p:nvSpPr>
          <p:spPr>
            <a:xfrm>
              <a:off x="29268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1" name="Google Shape;3681;p12"/>
            <p:cNvSpPr/>
            <p:nvPr/>
          </p:nvSpPr>
          <p:spPr>
            <a:xfrm>
              <a:off x="324133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2" name="Google Shape;3682;p12"/>
            <p:cNvSpPr/>
            <p:nvPr/>
          </p:nvSpPr>
          <p:spPr>
            <a:xfrm>
              <a:off x="29268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3" name="Google Shape;3683;p12"/>
            <p:cNvSpPr/>
            <p:nvPr/>
          </p:nvSpPr>
          <p:spPr>
            <a:xfrm>
              <a:off x="324133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4" name="Google Shape;3684;p12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5" name="Google Shape;3685;p12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6" name="Google Shape;3686;p12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7" name="Google Shape;3687;p12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8" name="Google Shape;3688;p12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9" name="Google Shape;3689;p12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0" name="Google Shape;3690;p12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1" name="Google Shape;3691;p12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2" name="Google Shape;3692;p12"/>
            <p:cNvSpPr/>
            <p:nvPr/>
          </p:nvSpPr>
          <p:spPr>
            <a:xfrm>
              <a:off x="30833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3" name="Google Shape;3693;p12"/>
            <p:cNvSpPr/>
            <p:nvPr/>
          </p:nvSpPr>
          <p:spPr>
            <a:xfrm>
              <a:off x="29268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4" name="Google Shape;3694;p12"/>
            <p:cNvSpPr/>
            <p:nvPr/>
          </p:nvSpPr>
          <p:spPr>
            <a:xfrm>
              <a:off x="324133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5" name="Google Shape;3695;p12"/>
            <p:cNvSpPr/>
            <p:nvPr/>
          </p:nvSpPr>
          <p:spPr>
            <a:xfrm>
              <a:off x="29268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6" name="Google Shape;3696;p12"/>
            <p:cNvSpPr/>
            <p:nvPr/>
          </p:nvSpPr>
          <p:spPr>
            <a:xfrm>
              <a:off x="324133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7" name="Google Shape;3697;p12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8" name="Google Shape;3698;p12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9" name="Google Shape;3699;p12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0" name="Google Shape;3700;p12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1" name="Google Shape;3701;p12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2" name="Google Shape;3702;p12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3" name="Google Shape;3703;p12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4" name="Google Shape;3704;p12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5" name="Google Shape;3705;p12"/>
            <p:cNvSpPr/>
            <p:nvPr/>
          </p:nvSpPr>
          <p:spPr>
            <a:xfrm>
              <a:off x="30833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6" name="Google Shape;3706;p12"/>
            <p:cNvSpPr/>
            <p:nvPr/>
          </p:nvSpPr>
          <p:spPr>
            <a:xfrm>
              <a:off x="29268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7" name="Google Shape;3707;p12"/>
            <p:cNvSpPr/>
            <p:nvPr/>
          </p:nvSpPr>
          <p:spPr>
            <a:xfrm>
              <a:off x="324133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8" name="Google Shape;3708;p12"/>
            <p:cNvSpPr/>
            <p:nvPr/>
          </p:nvSpPr>
          <p:spPr>
            <a:xfrm>
              <a:off x="29268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9" name="Google Shape;3709;p12"/>
            <p:cNvSpPr/>
            <p:nvPr/>
          </p:nvSpPr>
          <p:spPr>
            <a:xfrm>
              <a:off x="324133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0" name="Google Shape;3710;p12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1" name="Google Shape;3711;p12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2" name="Google Shape;3712;p12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3" name="Google Shape;3713;p12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4" name="Google Shape;3714;p12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5" name="Google Shape;3715;p12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6" name="Google Shape;3716;p12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7" name="Google Shape;3717;p12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8" name="Google Shape;3718;p12"/>
            <p:cNvSpPr/>
            <p:nvPr/>
          </p:nvSpPr>
          <p:spPr>
            <a:xfrm>
              <a:off x="30833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9" name="Google Shape;3719;p12"/>
            <p:cNvSpPr/>
            <p:nvPr/>
          </p:nvSpPr>
          <p:spPr>
            <a:xfrm>
              <a:off x="29268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0" name="Google Shape;3720;p12"/>
            <p:cNvSpPr/>
            <p:nvPr/>
          </p:nvSpPr>
          <p:spPr>
            <a:xfrm>
              <a:off x="324133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1" name="Google Shape;3721;p12"/>
            <p:cNvSpPr/>
            <p:nvPr/>
          </p:nvSpPr>
          <p:spPr>
            <a:xfrm>
              <a:off x="29268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2" name="Google Shape;3722;p12"/>
            <p:cNvSpPr/>
            <p:nvPr/>
          </p:nvSpPr>
          <p:spPr>
            <a:xfrm>
              <a:off x="324133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3" name="Google Shape;3723;p12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4" name="Google Shape;3724;p12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5" name="Google Shape;3725;p12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6" name="Google Shape;3726;p12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7" name="Google Shape;3727;p12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8" name="Google Shape;3728;p12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9" name="Google Shape;3729;p12"/>
            <p:cNvSpPr/>
            <p:nvPr/>
          </p:nvSpPr>
          <p:spPr>
            <a:xfrm>
              <a:off x="30833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0" name="Google Shape;3730;p12"/>
            <p:cNvSpPr/>
            <p:nvPr/>
          </p:nvSpPr>
          <p:spPr>
            <a:xfrm>
              <a:off x="29268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1" name="Google Shape;3731;p12"/>
            <p:cNvSpPr/>
            <p:nvPr/>
          </p:nvSpPr>
          <p:spPr>
            <a:xfrm>
              <a:off x="324133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2" name="Google Shape;3732;p12"/>
            <p:cNvSpPr/>
            <p:nvPr/>
          </p:nvSpPr>
          <p:spPr>
            <a:xfrm>
              <a:off x="29268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3" name="Google Shape;3733;p12"/>
            <p:cNvSpPr/>
            <p:nvPr/>
          </p:nvSpPr>
          <p:spPr>
            <a:xfrm>
              <a:off x="324133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4" name="Google Shape;3734;p12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5" name="Google Shape;3735;p12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6" name="Google Shape;3736;p12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7" name="Google Shape;3737;p12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8" name="Google Shape;3738;p12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9" name="Google Shape;3739;p12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0" name="Google Shape;3740;p12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1" name="Google Shape;3741;p12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2" name="Google Shape;3742;p12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3" name="Google Shape;3743;p12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4" name="Google Shape;3744;p12"/>
            <p:cNvSpPr/>
            <p:nvPr/>
          </p:nvSpPr>
          <p:spPr>
            <a:xfrm>
              <a:off x="245722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5" name="Google Shape;3745;p12"/>
            <p:cNvSpPr/>
            <p:nvPr/>
          </p:nvSpPr>
          <p:spPr>
            <a:xfrm>
              <a:off x="229922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6" name="Google Shape;3746;p12"/>
            <p:cNvSpPr/>
            <p:nvPr/>
          </p:nvSpPr>
          <p:spPr>
            <a:xfrm>
              <a:off x="26137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7" name="Google Shape;3747;p12"/>
            <p:cNvSpPr/>
            <p:nvPr/>
          </p:nvSpPr>
          <p:spPr>
            <a:xfrm>
              <a:off x="229922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8" name="Google Shape;3748;p12"/>
            <p:cNvSpPr/>
            <p:nvPr/>
          </p:nvSpPr>
          <p:spPr>
            <a:xfrm>
              <a:off x="26137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9" name="Google Shape;3749;p12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0" name="Google Shape;3750;p12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1" name="Google Shape;3751;p12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12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3" name="Google Shape;3753;p12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4" name="Google Shape;3754;p12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5" name="Google Shape;3755;p12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6" name="Google Shape;3756;p12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7" name="Google Shape;3757;p12"/>
            <p:cNvSpPr/>
            <p:nvPr/>
          </p:nvSpPr>
          <p:spPr>
            <a:xfrm>
              <a:off x="245722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8" name="Google Shape;3758;p12"/>
            <p:cNvSpPr/>
            <p:nvPr/>
          </p:nvSpPr>
          <p:spPr>
            <a:xfrm>
              <a:off x="229922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9" name="Google Shape;3759;p12"/>
            <p:cNvSpPr/>
            <p:nvPr/>
          </p:nvSpPr>
          <p:spPr>
            <a:xfrm>
              <a:off x="26137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0" name="Google Shape;3760;p12"/>
            <p:cNvSpPr/>
            <p:nvPr/>
          </p:nvSpPr>
          <p:spPr>
            <a:xfrm>
              <a:off x="229922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1" name="Google Shape;3761;p12"/>
            <p:cNvSpPr/>
            <p:nvPr/>
          </p:nvSpPr>
          <p:spPr>
            <a:xfrm>
              <a:off x="26137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2" name="Google Shape;3762;p12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3" name="Google Shape;3763;p12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4" name="Google Shape;3764;p12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5" name="Google Shape;3765;p12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6" name="Google Shape;3766;p12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7" name="Google Shape;3767;p12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8" name="Google Shape;3768;p12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9" name="Google Shape;3769;p12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0" name="Google Shape;3770;p12"/>
            <p:cNvSpPr/>
            <p:nvPr/>
          </p:nvSpPr>
          <p:spPr>
            <a:xfrm>
              <a:off x="245722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1" name="Google Shape;3771;p12"/>
            <p:cNvSpPr/>
            <p:nvPr/>
          </p:nvSpPr>
          <p:spPr>
            <a:xfrm>
              <a:off x="229922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2" name="Google Shape;3772;p12"/>
            <p:cNvSpPr/>
            <p:nvPr/>
          </p:nvSpPr>
          <p:spPr>
            <a:xfrm>
              <a:off x="26137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3" name="Google Shape;3773;p12"/>
            <p:cNvSpPr/>
            <p:nvPr/>
          </p:nvSpPr>
          <p:spPr>
            <a:xfrm>
              <a:off x="229922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4" name="Google Shape;3774;p12"/>
            <p:cNvSpPr/>
            <p:nvPr/>
          </p:nvSpPr>
          <p:spPr>
            <a:xfrm>
              <a:off x="26137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5" name="Google Shape;3775;p12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6" name="Google Shape;3776;p12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7" name="Google Shape;3777;p12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8" name="Google Shape;3778;p12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9" name="Google Shape;3779;p12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0" name="Google Shape;3780;p12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1" name="Google Shape;3781;p12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2" name="Google Shape;3782;p12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3" name="Google Shape;3783;p12"/>
            <p:cNvSpPr/>
            <p:nvPr/>
          </p:nvSpPr>
          <p:spPr>
            <a:xfrm>
              <a:off x="245722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4" name="Google Shape;3784;p12"/>
            <p:cNvSpPr/>
            <p:nvPr/>
          </p:nvSpPr>
          <p:spPr>
            <a:xfrm>
              <a:off x="229922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5" name="Google Shape;3785;p12"/>
            <p:cNvSpPr/>
            <p:nvPr/>
          </p:nvSpPr>
          <p:spPr>
            <a:xfrm>
              <a:off x="26137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6" name="Google Shape;3786;p12"/>
            <p:cNvSpPr/>
            <p:nvPr/>
          </p:nvSpPr>
          <p:spPr>
            <a:xfrm>
              <a:off x="229922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7" name="Google Shape;3787;p12"/>
            <p:cNvSpPr/>
            <p:nvPr/>
          </p:nvSpPr>
          <p:spPr>
            <a:xfrm>
              <a:off x="26137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8" name="Google Shape;3788;p12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9" name="Google Shape;3789;p12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0" name="Google Shape;3790;p12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1" name="Google Shape;3791;p12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2" name="Google Shape;3792;p12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3" name="Google Shape;3793;p12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4" name="Google Shape;3794;p12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5" name="Google Shape;3795;p12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6" name="Google Shape;3796;p12"/>
            <p:cNvSpPr/>
            <p:nvPr/>
          </p:nvSpPr>
          <p:spPr>
            <a:xfrm>
              <a:off x="245722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7" name="Google Shape;3797;p12"/>
            <p:cNvSpPr/>
            <p:nvPr/>
          </p:nvSpPr>
          <p:spPr>
            <a:xfrm>
              <a:off x="229922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8" name="Google Shape;3798;p12"/>
            <p:cNvSpPr/>
            <p:nvPr/>
          </p:nvSpPr>
          <p:spPr>
            <a:xfrm>
              <a:off x="26137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9" name="Google Shape;3799;p12"/>
            <p:cNvSpPr/>
            <p:nvPr/>
          </p:nvSpPr>
          <p:spPr>
            <a:xfrm>
              <a:off x="229922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0" name="Google Shape;3800;p12"/>
            <p:cNvSpPr/>
            <p:nvPr/>
          </p:nvSpPr>
          <p:spPr>
            <a:xfrm>
              <a:off x="26137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1" name="Google Shape;3801;p12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2" name="Google Shape;3802;p12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3" name="Google Shape;3803;p12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4" name="Google Shape;3804;p12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5" name="Google Shape;3805;p12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6" name="Google Shape;3806;p12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7" name="Google Shape;3807;p12"/>
            <p:cNvSpPr/>
            <p:nvPr/>
          </p:nvSpPr>
          <p:spPr>
            <a:xfrm>
              <a:off x="245722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8" name="Google Shape;3808;p12"/>
            <p:cNvSpPr/>
            <p:nvPr/>
          </p:nvSpPr>
          <p:spPr>
            <a:xfrm>
              <a:off x="229922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9" name="Google Shape;3809;p12"/>
            <p:cNvSpPr/>
            <p:nvPr/>
          </p:nvSpPr>
          <p:spPr>
            <a:xfrm>
              <a:off x="26137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0" name="Google Shape;3810;p12"/>
            <p:cNvSpPr/>
            <p:nvPr/>
          </p:nvSpPr>
          <p:spPr>
            <a:xfrm>
              <a:off x="229922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1" name="Google Shape;3811;p12"/>
            <p:cNvSpPr/>
            <p:nvPr/>
          </p:nvSpPr>
          <p:spPr>
            <a:xfrm>
              <a:off x="26137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2" name="Google Shape;3812;p12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3" name="Google Shape;3813;p12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4" name="Google Shape;3814;p12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5" name="Google Shape;3815;p12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6" name="Google Shape;3816;p12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7" name="Google Shape;3817;p12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8" name="Google Shape;3818;p12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9" name="Google Shape;3819;p12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0" name="Google Shape;3820;p12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1" name="Google Shape;3821;p12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2" name="Google Shape;3822;p12"/>
            <p:cNvSpPr/>
            <p:nvPr/>
          </p:nvSpPr>
          <p:spPr>
            <a:xfrm>
              <a:off x="182964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3" name="Google Shape;3823;p12"/>
            <p:cNvSpPr/>
            <p:nvPr/>
          </p:nvSpPr>
          <p:spPr>
            <a:xfrm>
              <a:off x="16731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4" name="Google Shape;3824;p12"/>
            <p:cNvSpPr/>
            <p:nvPr/>
          </p:nvSpPr>
          <p:spPr>
            <a:xfrm>
              <a:off x="198469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5" name="Google Shape;3825;p12"/>
            <p:cNvSpPr/>
            <p:nvPr/>
          </p:nvSpPr>
          <p:spPr>
            <a:xfrm>
              <a:off x="16731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6" name="Google Shape;3826;p12"/>
            <p:cNvSpPr/>
            <p:nvPr/>
          </p:nvSpPr>
          <p:spPr>
            <a:xfrm>
              <a:off x="198469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7" name="Google Shape;3827;p12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8" name="Google Shape;3828;p12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9" name="Google Shape;3829;p12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0" name="Google Shape;3830;p12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1" name="Google Shape;3831;p12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2" name="Google Shape;3832;p12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3" name="Google Shape;3833;p12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4" name="Google Shape;3834;p12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5" name="Google Shape;3835;p12"/>
            <p:cNvSpPr/>
            <p:nvPr/>
          </p:nvSpPr>
          <p:spPr>
            <a:xfrm>
              <a:off x="182964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6" name="Google Shape;3836;p12"/>
            <p:cNvSpPr/>
            <p:nvPr/>
          </p:nvSpPr>
          <p:spPr>
            <a:xfrm>
              <a:off x="16731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7" name="Google Shape;3837;p12"/>
            <p:cNvSpPr/>
            <p:nvPr/>
          </p:nvSpPr>
          <p:spPr>
            <a:xfrm>
              <a:off x="198469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8" name="Google Shape;3838;p12"/>
            <p:cNvSpPr/>
            <p:nvPr/>
          </p:nvSpPr>
          <p:spPr>
            <a:xfrm>
              <a:off x="16731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9" name="Google Shape;3839;p12"/>
            <p:cNvSpPr/>
            <p:nvPr/>
          </p:nvSpPr>
          <p:spPr>
            <a:xfrm>
              <a:off x="198469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0" name="Google Shape;3840;p12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1" name="Google Shape;3841;p12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2" name="Google Shape;3842;p12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3" name="Google Shape;3843;p12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4" name="Google Shape;3844;p12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5" name="Google Shape;3845;p12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6" name="Google Shape;3846;p12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7" name="Google Shape;3847;p12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8" name="Google Shape;3848;p12"/>
            <p:cNvSpPr/>
            <p:nvPr/>
          </p:nvSpPr>
          <p:spPr>
            <a:xfrm>
              <a:off x="182964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9" name="Google Shape;3849;p12"/>
            <p:cNvSpPr/>
            <p:nvPr/>
          </p:nvSpPr>
          <p:spPr>
            <a:xfrm>
              <a:off x="16731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0" name="Google Shape;3850;p12"/>
            <p:cNvSpPr/>
            <p:nvPr/>
          </p:nvSpPr>
          <p:spPr>
            <a:xfrm>
              <a:off x="198469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1" name="Google Shape;3851;p12"/>
            <p:cNvSpPr/>
            <p:nvPr/>
          </p:nvSpPr>
          <p:spPr>
            <a:xfrm>
              <a:off x="16731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2" name="Google Shape;3852;p12"/>
            <p:cNvSpPr/>
            <p:nvPr/>
          </p:nvSpPr>
          <p:spPr>
            <a:xfrm>
              <a:off x="198469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3" name="Google Shape;3853;p12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4" name="Google Shape;3854;p12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5" name="Google Shape;3855;p12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6" name="Google Shape;3856;p12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" name="Google Shape;3857;p12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" name="Google Shape;3858;p12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" name="Google Shape;3859;p12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" name="Google Shape;3860;p12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" name="Google Shape;3861;p12"/>
            <p:cNvSpPr/>
            <p:nvPr/>
          </p:nvSpPr>
          <p:spPr>
            <a:xfrm>
              <a:off x="182964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" name="Google Shape;3862;p12"/>
            <p:cNvSpPr/>
            <p:nvPr/>
          </p:nvSpPr>
          <p:spPr>
            <a:xfrm>
              <a:off x="16731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" name="Google Shape;3863;p12"/>
            <p:cNvSpPr/>
            <p:nvPr/>
          </p:nvSpPr>
          <p:spPr>
            <a:xfrm>
              <a:off x="198469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4" name="Google Shape;3864;p12"/>
            <p:cNvSpPr/>
            <p:nvPr/>
          </p:nvSpPr>
          <p:spPr>
            <a:xfrm>
              <a:off x="16731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5" name="Google Shape;3865;p12"/>
            <p:cNvSpPr/>
            <p:nvPr/>
          </p:nvSpPr>
          <p:spPr>
            <a:xfrm>
              <a:off x="198469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" name="Google Shape;3866;p12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" name="Google Shape;3867;p12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" name="Google Shape;3868;p12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" name="Google Shape;3869;p12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" name="Google Shape;3870;p12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" name="Google Shape;3871;p12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" name="Google Shape;3872;p12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" name="Google Shape;3873;p12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" name="Google Shape;3874;p12"/>
            <p:cNvSpPr/>
            <p:nvPr/>
          </p:nvSpPr>
          <p:spPr>
            <a:xfrm>
              <a:off x="182964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" name="Google Shape;3875;p12"/>
            <p:cNvSpPr/>
            <p:nvPr/>
          </p:nvSpPr>
          <p:spPr>
            <a:xfrm>
              <a:off x="16731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6" name="Google Shape;3876;p12"/>
            <p:cNvSpPr/>
            <p:nvPr/>
          </p:nvSpPr>
          <p:spPr>
            <a:xfrm>
              <a:off x="198469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7" name="Google Shape;3877;p12"/>
            <p:cNvSpPr/>
            <p:nvPr/>
          </p:nvSpPr>
          <p:spPr>
            <a:xfrm>
              <a:off x="16731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" name="Google Shape;3878;p12"/>
            <p:cNvSpPr/>
            <p:nvPr/>
          </p:nvSpPr>
          <p:spPr>
            <a:xfrm>
              <a:off x="198469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" name="Google Shape;3879;p12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" name="Google Shape;3880;p12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" name="Google Shape;3881;p12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" name="Google Shape;3882;p12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3" name="Google Shape;3883;p12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4" name="Google Shape;3884;p12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" name="Google Shape;3885;p12"/>
            <p:cNvSpPr/>
            <p:nvPr/>
          </p:nvSpPr>
          <p:spPr>
            <a:xfrm>
              <a:off x="182964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" name="Google Shape;3886;p12"/>
            <p:cNvSpPr/>
            <p:nvPr/>
          </p:nvSpPr>
          <p:spPr>
            <a:xfrm>
              <a:off x="16731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7" name="Google Shape;3887;p12"/>
            <p:cNvSpPr/>
            <p:nvPr/>
          </p:nvSpPr>
          <p:spPr>
            <a:xfrm>
              <a:off x="198469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8" name="Google Shape;3888;p12"/>
            <p:cNvSpPr/>
            <p:nvPr/>
          </p:nvSpPr>
          <p:spPr>
            <a:xfrm>
              <a:off x="16731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" name="Google Shape;3889;p12"/>
            <p:cNvSpPr/>
            <p:nvPr/>
          </p:nvSpPr>
          <p:spPr>
            <a:xfrm>
              <a:off x="198469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" name="Google Shape;3890;p12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" name="Google Shape;3891;p12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2" name="Google Shape;3892;p12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3" name="Google Shape;3893;p12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" name="Google Shape;3894;p12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" name="Google Shape;3895;p12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6" name="Google Shape;3896;p12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7" name="Google Shape;3897;p12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" name="Google Shape;3898;p12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" name="Google Shape;3899;p12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" name="Google Shape;3900;p12"/>
            <p:cNvSpPr/>
            <p:nvPr/>
          </p:nvSpPr>
          <p:spPr>
            <a:xfrm>
              <a:off x="1200715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" name="Google Shape;3901;p12"/>
            <p:cNvSpPr/>
            <p:nvPr/>
          </p:nvSpPr>
          <p:spPr>
            <a:xfrm>
              <a:off x="1045663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" name="Google Shape;3902;p12"/>
            <p:cNvSpPr/>
            <p:nvPr/>
          </p:nvSpPr>
          <p:spPr>
            <a:xfrm>
              <a:off x="1357241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" name="Google Shape;3903;p12"/>
            <p:cNvSpPr/>
            <p:nvPr/>
          </p:nvSpPr>
          <p:spPr>
            <a:xfrm>
              <a:off x="1045663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" name="Google Shape;3904;p12"/>
            <p:cNvSpPr/>
            <p:nvPr/>
          </p:nvSpPr>
          <p:spPr>
            <a:xfrm>
              <a:off x="1357241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" name="Google Shape;3905;p12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" name="Google Shape;3906;p12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" name="Google Shape;3907;p12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8" name="Google Shape;3908;p12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9" name="Google Shape;3909;p12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0" name="Google Shape;3910;p12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1" name="Google Shape;3911;p12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2" name="Google Shape;3912;p12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3" name="Google Shape;3913;p12"/>
            <p:cNvSpPr/>
            <p:nvPr/>
          </p:nvSpPr>
          <p:spPr>
            <a:xfrm>
              <a:off x="1200715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4" name="Google Shape;3914;p12"/>
            <p:cNvSpPr/>
            <p:nvPr/>
          </p:nvSpPr>
          <p:spPr>
            <a:xfrm>
              <a:off x="1045663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5" name="Google Shape;3915;p12"/>
            <p:cNvSpPr/>
            <p:nvPr/>
          </p:nvSpPr>
          <p:spPr>
            <a:xfrm>
              <a:off x="1357241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6" name="Google Shape;3916;p12"/>
            <p:cNvSpPr/>
            <p:nvPr/>
          </p:nvSpPr>
          <p:spPr>
            <a:xfrm>
              <a:off x="1045663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7" name="Google Shape;3917;p12"/>
            <p:cNvSpPr/>
            <p:nvPr/>
          </p:nvSpPr>
          <p:spPr>
            <a:xfrm>
              <a:off x="1357241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8" name="Google Shape;3918;p12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9" name="Google Shape;3919;p12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0" name="Google Shape;3920;p12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1" name="Google Shape;3921;p12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2" name="Google Shape;3922;p12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3" name="Google Shape;3923;p12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4" name="Google Shape;3924;p12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5" name="Google Shape;3925;p12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6" name="Google Shape;3926;p12"/>
            <p:cNvSpPr/>
            <p:nvPr/>
          </p:nvSpPr>
          <p:spPr>
            <a:xfrm>
              <a:off x="1200715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" name="Google Shape;3927;p12"/>
            <p:cNvSpPr/>
            <p:nvPr/>
          </p:nvSpPr>
          <p:spPr>
            <a:xfrm>
              <a:off x="1045663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" name="Google Shape;3928;p12"/>
            <p:cNvSpPr/>
            <p:nvPr/>
          </p:nvSpPr>
          <p:spPr>
            <a:xfrm>
              <a:off x="1357241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" name="Google Shape;3929;p12"/>
            <p:cNvSpPr/>
            <p:nvPr/>
          </p:nvSpPr>
          <p:spPr>
            <a:xfrm>
              <a:off x="1045663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" name="Google Shape;3930;p12"/>
            <p:cNvSpPr/>
            <p:nvPr/>
          </p:nvSpPr>
          <p:spPr>
            <a:xfrm>
              <a:off x="1357241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" name="Google Shape;3931;p12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" name="Google Shape;3932;p12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" name="Google Shape;3933;p12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" name="Google Shape;3934;p12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" name="Google Shape;3935;p12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" name="Google Shape;3936;p12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" name="Google Shape;3937;p12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" name="Google Shape;3938;p12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12"/>
            <p:cNvSpPr/>
            <p:nvPr/>
          </p:nvSpPr>
          <p:spPr>
            <a:xfrm>
              <a:off x="1200715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12"/>
            <p:cNvSpPr/>
            <p:nvPr/>
          </p:nvSpPr>
          <p:spPr>
            <a:xfrm>
              <a:off x="1045663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" name="Google Shape;3941;p12"/>
            <p:cNvSpPr/>
            <p:nvPr/>
          </p:nvSpPr>
          <p:spPr>
            <a:xfrm>
              <a:off x="1357241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" name="Google Shape;3942;p12"/>
            <p:cNvSpPr/>
            <p:nvPr/>
          </p:nvSpPr>
          <p:spPr>
            <a:xfrm>
              <a:off x="1045663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" name="Google Shape;3943;p12"/>
            <p:cNvSpPr/>
            <p:nvPr/>
          </p:nvSpPr>
          <p:spPr>
            <a:xfrm>
              <a:off x="1357241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4" name="Google Shape;3944;p12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5" name="Google Shape;3945;p12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6" name="Google Shape;3946;p12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12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" name="Google Shape;3948;p12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" name="Google Shape;3949;p12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" name="Google Shape;3950;p12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" name="Google Shape;3951;p12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" name="Google Shape;3952;p12"/>
            <p:cNvSpPr/>
            <p:nvPr/>
          </p:nvSpPr>
          <p:spPr>
            <a:xfrm>
              <a:off x="1200715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3" name="Google Shape;3953;p12"/>
            <p:cNvSpPr/>
            <p:nvPr/>
          </p:nvSpPr>
          <p:spPr>
            <a:xfrm>
              <a:off x="1045663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4" name="Google Shape;3954;p12"/>
            <p:cNvSpPr/>
            <p:nvPr/>
          </p:nvSpPr>
          <p:spPr>
            <a:xfrm>
              <a:off x="1357241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" name="Google Shape;3955;p12"/>
            <p:cNvSpPr/>
            <p:nvPr/>
          </p:nvSpPr>
          <p:spPr>
            <a:xfrm>
              <a:off x="1045663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6" name="Google Shape;3956;p12"/>
            <p:cNvSpPr/>
            <p:nvPr/>
          </p:nvSpPr>
          <p:spPr>
            <a:xfrm>
              <a:off x="1357241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7" y="762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" name="Google Shape;3957;p12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12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12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12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12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12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12"/>
            <p:cNvSpPr/>
            <p:nvPr/>
          </p:nvSpPr>
          <p:spPr>
            <a:xfrm>
              <a:off x="1200715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12"/>
            <p:cNvSpPr/>
            <p:nvPr/>
          </p:nvSpPr>
          <p:spPr>
            <a:xfrm>
              <a:off x="1045663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" name="Google Shape;3965;p12"/>
            <p:cNvSpPr/>
            <p:nvPr/>
          </p:nvSpPr>
          <p:spPr>
            <a:xfrm>
              <a:off x="1357241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" name="Google Shape;3966;p12"/>
            <p:cNvSpPr/>
            <p:nvPr/>
          </p:nvSpPr>
          <p:spPr>
            <a:xfrm>
              <a:off x="1045663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" name="Google Shape;3967;p12"/>
            <p:cNvSpPr/>
            <p:nvPr/>
          </p:nvSpPr>
          <p:spPr>
            <a:xfrm>
              <a:off x="1357241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" name="Google Shape;3968;p12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" name="Google Shape;3969;p12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" name="Google Shape;3970;p12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12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12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12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" name="Google Shape;3974;p12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5" name="Google Shape;3975;p12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6" name="Google Shape;3976;p12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12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12"/>
            <p:cNvSpPr/>
            <p:nvPr/>
          </p:nvSpPr>
          <p:spPr>
            <a:xfrm>
              <a:off x="5731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12"/>
            <p:cNvSpPr/>
            <p:nvPr/>
          </p:nvSpPr>
          <p:spPr>
            <a:xfrm>
              <a:off x="41660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12"/>
            <p:cNvSpPr/>
            <p:nvPr/>
          </p:nvSpPr>
          <p:spPr>
            <a:xfrm>
              <a:off x="73113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12"/>
            <p:cNvSpPr/>
            <p:nvPr/>
          </p:nvSpPr>
          <p:spPr>
            <a:xfrm>
              <a:off x="41660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12"/>
            <p:cNvSpPr/>
            <p:nvPr/>
          </p:nvSpPr>
          <p:spPr>
            <a:xfrm>
              <a:off x="73113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3" name="Google Shape;3983;p12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4" name="Google Shape;3984;p12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5" name="Google Shape;3985;p12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6" name="Google Shape;3986;p12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7" name="Google Shape;3987;p12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8" name="Google Shape;3988;p12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9" name="Google Shape;3989;p12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0" name="Google Shape;3990;p12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1" name="Google Shape;3991;p12"/>
            <p:cNvSpPr/>
            <p:nvPr/>
          </p:nvSpPr>
          <p:spPr>
            <a:xfrm>
              <a:off x="5731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2" name="Google Shape;3992;p12"/>
            <p:cNvSpPr/>
            <p:nvPr/>
          </p:nvSpPr>
          <p:spPr>
            <a:xfrm>
              <a:off x="41660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3" name="Google Shape;3993;p12"/>
            <p:cNvSpPr/>
            <p:nvPr/>
          </p:nvSpPr>
          <p:spPr>
            <a:xfrm>
              <a:off x="73113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4" name="Google Shape;3994;p12"/>
            <p:cNvSpPr/>
            <p:nvPr/>
          </p:nvSpPr>
          <p:spPr>
            <a:xfrm>
              <a:off x="41660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5" name="Google Shape;3995;p12"/>
            <p:cNvSpPr/>
            <p:nvPr/>
          </p:nvSpPr>
          <p:spPr>
            <a:xfrm>
              <a:off x="73113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6" name="Google Shape;3996;p12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7" name="Google Shape;3997;p12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8" name="Google Shape;3998;p12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9" name="Google Shape;3999;p12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0" name="Google Shape;4000;p12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1" name="Google Shape;4001;p12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2" name="Google Shape;4002;p12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3" name="Google Shape;4003;p12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4" name="Google Shape;4004;p12"/>
            <p:cNvSpPr/>
            <p:nvPr/>
          </p:nvSpPr>
          <p:spPr>
            <a:xfrm>
              <a:off x="5731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5" name="Google Shape;4005;p12"/>
            <p:cNvSpPr/>
            <p:nvPr/>
          </p:nvSpPr>
          <p:spPr>
            <a:xfrm>
              <a:off x="41660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6" name="Google Shape;4006;p12"/>
            <p:cNvSpPr/>
            <p:nvPr/>
          </p:nvSpPr>
          <p:spPr>
            <a:xfrm>
              <a:off x="73113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7" name="Google Shape;4007;p12"/>
            <p:cNvSpPr/>
            <p:nvPr/>
          </p:nvSpPr>
          <p:spPr>
            <a:xfrm>
              <a:off x="41660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8" name="Google Shape;4008;p12"/>
            <p:cNvSpPr/>
            <p:nvPr/>
          </p:nvSpPr>
          <p:spPr>
            <a:xfrm>
              <a:off x="73113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9" name="Google Shape;4009;p12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0" name="Google Shape;4010;p12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1" name="Google Shape;4011;p12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2" name="Google Shape;4012;p12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3" name="Google Shape;4013;p12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4" name="Google Shape;4014;p12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5" name="Google Shape;4015;p12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6" name="Google Shape;4016;p12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7" name="Google Shape;4017;p12"/>
            <p:cNvSpPr/>
            <p:nvPr/>
          </p:nvSpPr>
          <p:spPr>
            <a:xfrm>
              <a:off x="5731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8" name="Google Shape;4018;p12"/>
            <p:cNvSpPr/>
            <p:nvPr/>
          </p:nvSpPr>
          <p:spPr>
            <a:xfrm>
              <a:off x="41660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9" name="Google Shape;4019;p12"/>
            <p:cNvSpPr/>
            <p:nvPr/>
          </p:nvSpPr>
          <p:spPr>
            <a:xfrm>
              <a:off x="73113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0" name="Google Shape;4020;p12"/>
            <p:cNvSpPr/>
            <p:nvPr/>
          </p:nvSpPr>
          <p:spPr>
            <a:xfrm>
              <a:off x="41660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1" name="Google Shape;4021;p12"/>
            <p:cNvSpPr/>
            <p:nvPr/>
          </p:nvSpPr>
          <p:spPr>
            <a:xfrm>
              <a:off x="73113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2" name="Google Shape;4022;p12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3" name="Google Shape;4023;p12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4" name="Google Shape;4024;p12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5" name="Google Shape;4025;p12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6" name="Google Shape;4026;p12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7" name="Google Shape;4027;p12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8" name="Google Shape;4028;p12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9" name="Google Shape;4029;p12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0" name="Google Shape;4030;p12"/>
            <p:cNvSpPr/>
            <p:nvPr/>
          </p:nvSpPr>
          <p:spPr>
            <a:xfrm>
              <a:off x="5731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1" name="Google Shape;4031;p12"/>
            <p:cNvSpPr/>
            <p:nvPr/>
          </p:nvSpPr>
          <p:spPr>
            <a:xfrm>
              <a:off x="41660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2" name="Google Shape;4032;p12"/>
            <p:cNvSpPr/>
            <p:nvPr/>
          </p:nvSpPr>
          <p:spPr>
            <a:xfrm>
              <a:off x="73113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3" name="Google Shape;4033;p12"/>
            <p:cNvSpPr/>
            <p:nvPr/>
          </p:nvSpPr>
          <p:spPr>
            <a:xfrm>
              <a:off x="41660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4" name="Google Shape;4034;p12"/>
            <p:cNvSpPr/>
            <p:nvPr/>
          </p:nvSpPr>
          <p:spPr>
            <a:xfrm>
              <a:off x="73113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5" name="Google Shape;4035;p12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6" name="Google Shape;4036;p12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7" name="Google Shape;4037;p12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8" name="Google Shape;4038;p12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9" name="Google Shape;4039;p12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0" name="Google Shape;4040;p12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1" name="Google Shape;4041;p12"/>
            <p:cNvSpPr/>
            <p:nvPr/>
          </p:nvSpPr>
          <p:spPr>
            <a:xfrm>
              <a:off x="5731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2" name="Google Shape;4042;p12"/>
            <p:cNvSpPr/>
            <p:nvPr/>
          </p:nvSpPr>
          <p:spPr>
            <a:xfrm>
              <a:off x="41660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3" name="Google Shape;4043;p12"/>
            <p:cNvSpPr/>
            <p:nvPr/>
          </p:nvSpPr>
          <p:spPr>
            <a:xfrm>
              <a:off x="73113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4" name="Google Shape;4044;p12"/>
            <p:cNvSpPr/>
            <p:nvPr/>
          </p:nvSpPr>
          <p:spPr>
            <a:xfrm>
              <a:off x="41660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5" name="Google Shape;4045;p12"/>
            <p:cNvSpPr/>
            <p:nvPr/>
          </p:nvSpPr>
          <p:spPr>
            <a:xfrm>
              <a:off x="73113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6" name="Google Shape;4046;p12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7" name="Google Shape;4047;p12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8" name="Google Shape;4048;p12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9" name="Google Shape;4049;p12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0" name="Google Shape;4050;p12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1" name="Google Shape;4051;p12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2" name="Google Shape;4052;p12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3" name="Google Shape;4053;p12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4" name="Google Shape;4054;p12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5" name="Google Shape;4055;p12"/>
            <p:cNvSpPr/>
            <p:nvPr/>
          </p:nvSpPr>
          <p:spPr>
            <a:xfrm>
              <a:off x="-5297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6" name="Google Shape;4056;p12"/>
            <p:cNvSpPr/>
            <p:nvPr/>
          </p:nvSpPr>
          <p:spPr>
            <a:xfrm>
              <a:off x="10355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7" name="Google Shape;4057;p12"/>
            <p:cNvSpPr/>
            <p:nvPr/>
          </p:nvSpPr>
          <p:spPr>
            <a:xfrm>
              <a:off x="10355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8" name="Google Shape;4058;p12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9" name="Google Shape;4059;p12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0" name="Google Shape;4060;p12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1" name="Google Shape;4061;p12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2" name="Google Shape;4062;p12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3" name="Google Shape;4063;p12"/>
            <p:cNvSpPr/>
            <p:nvPr/>
          </p:nvSpPr>
          <p:spPr>
            <a:xfrm>
              <a:off x="-5297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4" name="Google Shape;4064;p12"/>
            <p:cNvSpPr/>
            <p:nvPr/>
          </p:nvSpPr>
          <p:spPr>
            <a:xfrm>
              <a:off x="10355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5" name="Google Shape;4065;p12"/>
            <p:cNvSpPr/>
            <p:nvPr/>
          </p:nvSpPr>
          <p:spPr>
            <a:xfrm>
              <a:off x="10355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6" name="Google Shape;4066;p12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7" name="Google Shape;4067;p12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8" name="Google Shape;4068;p12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9" name="Google Shape;4069;p12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0" name="Google Shape;4070;p12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1" name="Google Shape;4071;p12"/>
            <p:cNvSpPr/>
            <p:nvPr/>
          </p:nvSpPr>
          <p:spPr>
            <a:xfrm>
              <a:off x="-5297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2" name="Google Shape;4072;p12"/>
            <p:cNvSpPr/>
            <p:nvPr/>
          </p:nvSpPr>
          <p:spPr>
            <a:xfrm>
              <a:off x="10355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3" name="Google Shape;4073;p12"/>
            <p:cNvSpPr/>
            <p:nvPr/>
          </p:nvSpPr>
          <p:spPr>
            <a:xfrm>
              <a:off x="10355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4" name="Google Shape;4074;p12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5" name="Google Shape;4075;p12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6" name="Google Shape;4076;p12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7" name="Google Shape;4077;p12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8" name="Google Shape;4078;p12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9" name="Google Shape;4079;p12"/>
            <p:cNvSpPr/>
            <p:nvPr/>
          </p:nvSpPr>
          <p:spPr>
            <a:xfrm>
              <a:off x="-5297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0" name="Google Shape;4080;p12"/>
            <p:cNvSpPr/>
            <p:nvPr/>
          </p:nvSpPr>
          <p:spPr>
            <a:xfrm>
              <a:off x="10355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1" name="Google Shape;4081;p12"/>
            <p:cNvSpPr/>
            <p:nvPr/>
          </p:nvSpPr>
          <p:spPr>
            <a:xfrm>
              <a:off x="10355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2" name="Google Shape;4082;p12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3" name="Google Shape;4083;p12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4" name="Google Shape;4084;p12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5" name="Google Shape;4085;p12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6" name="Google Shape;4086;p12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7" name="Google Shape;4087;p12"/>
            <p:cNvSpPr/>
            <p:nvPr/>
          </p:nvSpPr>
          <p:spPr>
            <a:xfrm>
              <a:off x="-5297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8" name="Google Shape;4088;p12"/>
            <p:cNvSpPr/>
            <p:nvPr/>
          </p:nvSpPr>
          <p:spPr>
            <a:xfrm>
              <a:off x="10355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9" name="Google Shape;4089;p12"/>
            <p:cNvSpPr/>
            <p:nvPr/>
          </p:nvSpPr>
          <p:spPr>
            <a:xfrm>
              <a:off x="10355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0" name="Google Shape;4090;p12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1" name="Google Shape;4091;p12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2" name="Google Shape;4092;p12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3" name="Google Shape;4093;p12"/>
            <p:cNvSpPr/>
            <p:nvPr/>
          </p:nvSpPr>
          <p:spPr>
            <a:xfrm>
              <a:off x="-5297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4" name="Google Shape;4094;p12"/>
            <p:cNvSpPr/>
            <p:nvPr/>
          </p:nvSpPr>
          <p:spPr>
            <a:xfrm>
              <a:off x="10355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5" name="Google Shape;4095;p12"/>
            <p:cNvSpPr/>
            <p:nvPr/>
          </p:nvSpPr>
          <p:spPr>
            <a:xfrm>
              <a:off x="10355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6" name="Google Shape;4096;p12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7" name="Google Shape;4097;p12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8" name="Google Shape;4098;p12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9" name="Google Shape;4099;p12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0" name="Google Shape;4100;p12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1" name="Google Shape;4101;p12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2" name="Google Shape;4102;p12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3" name="Google Shape;4103;p12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4" name="Google Shape;4104;p12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5" name="Google Shape;4105;p12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6" name="Google Shape;4106;p12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7" name="Google Shape;4107;p12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8" name="Google Shape;4108;p12"/>
            <p:cNvSpPr/>
            <p:nvPr/>
          </p:nvSpPr>
          <p:spPr>
            <a:xfrm>
              <a:off x="559500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9" name="Google Shape;4109;p12"/>
            <p:cNvSpPr/>
            <p:nvPr/>
          </p:nvSpPr>
          <p:spPr>
            <a:xfrm>
              <a:off x="54370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0" name="Google Shape;4110;p12"/>
            <p:cNvSpPr/>
            <p:nvPr/>
          </p:nvSpPr>
          <p:spPr>
            <a:xfrm>
              <a:off x="575153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1" name="Google Shape;4111;p12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2" name="Google Shape;4112;p12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3" name="Google Shape;4113;p12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4" name="Google Shape;4114;p12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5" name="Google Shape;4115;p12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6" name="Google Shape;4116;p12"/>
            <p:cNvSpPr/>
            <p:nvPr/>
          </p:nvSpPr>
          <p:spPr>
            <a:xfrm>
              <a:off x="559500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7" name="Google Shape;4117;p12"/>
            <p:cNvSpPr/>
            <p:nvPr/>
          </p:nvSpPr>
          <p:spPr>
            <a:xfrm>
              <a:off x="54370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8" name="Google Shape;4118;p12"/>
            <p:cNvSpPr/>
            <p:nvPr/>
          </p:nvSpPr>
          <p:spPr>
            <a:xfrm>
              <a:off x="575153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9" name="Google Shape;4119;p12"/>
            <p:cNvSpPr/>
            <p:nvPr/>
          </p:nvSpPr>
          <p:spPr>
            <a:xfrm>
              <a:off x="54370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0" name="Google Shape;4120;p12"/>
            <p:cNvSpPr/>
            <p:nvPr/>
          </p:nvSpPr>
          <p:spPr>
            <a:xfrm>
              <a:off x="575153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1" name="Google Shape;4121;p12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2" name="Google Shape;4122;p12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3" name="Google Shape;4123;p12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4" name="Google Shape;4124;p12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5" name="Google Shape;4125;p12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6" name="Google Shape;4126;p12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7" name="Google Shape;4127;p12"/>
            <p:cNvSpPr/>
            <p:nvPr/>
          </p:nvSpPr>
          <p:spPr>
            <a:xfrm>
              <a:off x="559500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8" name="Google Shape;4128;p12"/>
            <p:cNvSpPr/>
            <p:nvPr/>
          </p:nvSpPr>
          <p:spPr>
            <a:xfrm>
              <a:off x="54370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9" name="Google Shape;4129;p12"/>
            <p:cNvSpPr/>
            <p:nvPr/>
          </p:nvSpPr>
          <p:spPr>
            <a:xfrm>
              <a:off x="575153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0" name="Google Shape;4130;p12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1" name="Google Shape;4131;p12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2" name="Google Shape;4132;p12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3" name="Google Shape;4133;p12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4" name="Google Shape;4134;p12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5" name="Google Shape;4135;p12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6" name="Google Shape;4136;p12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7" name="Google Shape;4137;p12"/>
            <p:cNvSpPr/>
            <p:nvPr/>
          </p:nvSpPr>
          <p:spPr>
            <a:xfrm>
              <a:off x="496742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8" name="Google Shape;4138;p12"/>
            <p:cNvSpPr/>
            <p:nvPr/>
          </p:nvSpPr>
          <p:spPr>
            <a:xfrm>
              <a:off x="481090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9" name="Google Shape;4139;p12"/>
            <p:cNvSpPr/>
            <p:nvPr/>
          </p:nvSpPr>
          <p:spPr>
            <a:xfrm>
              <a:off x="51239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0" name="Google Shape;4140;p12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1" name="Google Shape;4141;p12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2" name="Google Shape;4142;p12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3" name="Google Shape;4143;p12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4" name="Google Shape;4144;p12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5" name="Google Shape;4145;p12"/>
            <p:cNvSpPr/>
            <p:nvPr/>
          </p:nvSpPr>
          <p:spPr>
            <a:xfrm>
              <a:off x="496742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6" name="Google Shape;4146;p12"/>
            <p:cNvSpPr/>
            <p:nvPr/>
          </p:nvSpPr>
          <p:spPr>
            <a:xfrm>
              <a:off x="481090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7" name="Google Shape;4147;p12"/>
            <p:cNvSpPr/>
            <p:nvPr/>
          </p:nvSpPr>
          <p:spPr>
            <a:xfrm>
              <a:off x="51239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8" name="Google Shape;4148;p12"/>
            <p:cNvSpPr/>
            <p:nvPr/>
          </p:nvSpPr>
          <p:spPr>
            <a:xfrm>
              <a:off x="481090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9" name="Google Shape;4149;p12"/>
            <p:cNvSpPr/>
            <p:nvPr/>
          </p:nvSpPr>
          <p:spPr>
            <a:xfrm>
              <a:off x="51239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0" name="Google Shape;4150;p12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1" name="Google Shape;4151;p12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2" name="Google Shape;4152;p12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3" name="Google Shape;4153;p12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4" name="Google Shape;4154;p12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5" name="Google Shape;4155;p12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6" name="Google Shape;4156;p12"/>
            <p:cNvSpPr/>
            <p:nvPr/>
          </p:nvSpPr>
          <p:spPr>
            <a:xfrm>
              <a:off x="496742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7" name="Google Shape;4157;p12"/>
            <p:cNvSpPr/>
            <p:nvPr/>
          </p:nvSpPr>
          <p:spPr>
            <a:xfrm>
              <a:off x="481090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8" name="Google Shape;4158;p12"/>
            <p:cNvSpPr/>
            <p:nvPr/>
          </p:nvSpPr>
          <p:spPr>
            <a:xfrm>
              <a:off x="51239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9" name="Google Shape;4159;p12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0" name="Google Shape;4160;p12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1" name="Google Shape;4161;p12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2" name="Google Shape;4162;p12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3" name="Google Shape;4163;p12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4" name="Google Shape;4164;p12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5" name="Google Shape;4165;p12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6" name="Google Shape;4166;p12"/>
            <p:cNvSpPr/>
            <p:nvPr/>
          </p:nvSpPr>
          <p:spPr>
            <a:xfrm>
              <a:off x="433984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7" name="Google Shape;4167;p12"/>
            <p:cNvSpPr/>
            <p:nvPr/>
          </p:nvSpPr>
          <p:spPr>
            <a:xfrm>
              <a:off x="41833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8" name="Google Shape;4168;p12"/>
            <p:cNvSpPr/>
            <p:nvPr/>
          </p:nvSpPr>
          <p:spPr>
            <a:xfrm>
              <a:off x="4496373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9" name="Google Shape;4169;p12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0" name="Google Shape;4170;p12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1" name="Google Shape;4171;p12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2" name="Google Shape;4172;p12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3" name="Google Shape;4173;p12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4" name="Google Shape;4174;p12"/>
            <p:cNvSpPr/>
            <p:nvPr/>
          </p:nvSpPr>
          <p:spPr>
            <a:xfrm>
              <a:off x="433984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5" name="Google Shape;4175;p12"/>
            <p:cNvSpPr/>
            <p:nvPr/>
          </p:nvSpPr>
          <p:spPr>
            <a:xfrm>
              <a:off x="41833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6" name="Google Shape;4176;p12"/>
            <p:cNvSpPr/>
            <p:nvPr/>
          </p:nvSpPr>
          <p:spPr>
            <a:xfrm>
              <a:off x="4496373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7" name="Google Shape;4177;p12"/>
            <p:cNvSpPr/>
            <p:nvPr/>
          </p:nvSpPr>
          <p:spPr>
            <a:xfrm>
              <a:off x="41833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8" name="Google Shape;4178;p12"/>
            <p:cNvSpPr/>
            <p:nvPr/>
          </p:nvSpPr>
          <p:spPr>
            <a:xfrm>
              <a:off x="4496373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9" name="Google Shape;4179;p12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0" name="Google Shape;4180;p12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1" name="Google Shape;4181;p12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2" name="Google Shape;4182;p12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3" name="Google Shape;4183;p12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4" name="Google Shape;4184;p12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5" name="Google Shape;4185;p12"/>
            <p:cNvSpPr/>
            <p:nvPr/>
          </p:nvSpPr>
          <p:spPr>
            <a:xfrm>
              <a:off x="433984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6" name="Google Shape;4186;p12"/>
            <p:cNvSpPr/>
            <p:nvPr/>
          </p:nvSpPr>
          <p:spPr>
            <a:xfrm>
              <a:off x="41833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7" name="Google Shape;4187;p12"/>
            <p:cNvSpPr/>
            <p:nvPr/>
          </p:nvSpPr>
          <p:spPr>
            <a:xfrm>
              <a:off x="4496373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8" name="Google Shape;4188;p12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9" name="Google Shape;4189;p12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0" name="Google Shape;4190;p12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1" name="Google Shape;4191;p12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2" name="Google Shape;4192;p12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3" name="Google Shape;4193;p12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4" name="Google Shape;4194;p12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5" name="Google Shape;4195;p12"/>
            <p:cNvSpPr/>
            <p:nvPr/>
          </p:nvSpPr>
          <p:spPr>
            <a:xfrm>
              <a:off x="371091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6" name="Google Shape;4196;p12"/>
            <p:cNvSpPr/>
            <p:nvPr/>
          </p:nvSpPr>
          <p:spPr>
            <a:xfrm>
              <a:off x="355438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7" name="Google Shape;4197;p12"/>
            <p:cNvSpPr/>
            <p:nvPr/>
          </p:nvSpPr>
          <p:spPr>
            <a:xfrm>
              <a:off x="386891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8" name="Google Shape;4198;p12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9" name="Google Shape;4199;p12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0" name="Google Shape;4200;p12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1" name="Google Shape;4201;p12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2" name="Google Shape;4202;p12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3" name="Google Shape;4203;p12"/>
            <p:cNvSpPr/>
            <p:nvPr/>
          </p:nvSpPr>
          <p:spPr>
            <a:xfrm>
              <a:off x="371091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4" name="Google Shape;4204;p12"/>
            <p:cNvSpPr/>
            <p:nvPr/>
          </p:nvSpPr>
          <p:spPr>
            <a:xfrm>
              <a:off x="355438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5" name="Google Shape;4205;p12"/>
            <p:cNvSpPr/>
            <p:nvPr/>
          </p:nvSpPr>
          <p:spPr>
            <a:xfrm>
              <a:off x="386891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6" name="Google Shape;4206;p12"/>
            <p:cNvSpPr/>
            <p:nvPr/>
          </p:nvSpPr>
          <p:spPr>
            <a:xfrm>
              <a:off x="355438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7" name="Google Shape;4207;p12"/>
            <p:cNvSpPr/>
            <p:nvPr/>
          </p:nvSpPr>
          <p:spPr>
            <a:xfrm>
              <a:off x="386891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8" name="Google Shape;4208;p12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9" name="Google Shape;4209;p12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0" name="Google Shape;4210;p12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1" name="Google Shape;4211;p12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2" name="Google Shape;4212;p12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3" name="Google Shape;4213;p12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4" name="Google Shape;4214;p12"/>
            <p:cNvSpPr/>
            <p:nvPr/>
          </p:nvSpPr>
          <p:spPr>
            <a:xfrm>
              <a:off x="371091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5" name="Google Shape;4215;p12"/>
            <p:cNvSpPr/>
            <p:nvPr/>
          </p:nvSpPr>
          <p:spPr>
            <a:xfrm>
              <a:off x="355438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6" name="Google Shape;4216;p12"/>
            <p:cNvSpPr/>
            <p:nvPr/>
          </p:nvSpPr>
          <p:spPr>
            <a:xfrm>
              <a:off x="386891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7" name="Google Shape;4217;p12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8" name="Google Shape;4218;p12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9" name="Google Shape;4219;p12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0" name="Google Shape;4220;p12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1" name="Google Shape;4221;p12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2" name="Google Shape;4222;p12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3" name="Google Shape;4223;p12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4" name="Google Shape;4224;p12"/>
            <p:cNvSpPr/>
            <p:nvPr/>
          </p:nvSpPr>
          <p:spPr>
            <a:xfrm>
              <a:off x="30833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5" name="Google Shape;4225;p12"/>
            <p:cNvSpPr/>
            <p:nvPr/>
          </p:nvSpPr>
          <p:spPr>
            <a:xfrm>
              <a:off x="29268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6" name="Google Shape;4226;p12"/>
            <p:cNvSpPr/>
            <p:nvPr/>
          </p:nvSpPr>
          <p:spPr>
            <a:xfrm>
              <a:off x="324133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7" name="Google Shape;4227;p12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8" name="Google Shape;4228;p12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9" name="Google Shape;4229;p12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0" name="Google Shape;4230;p12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1" name="Google Shape;4231;p12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2" name="Google Shape;4232;p12"/>
            <p:cNvSpPr/>
            <p:nvPr/>
          </p:nvSpPr>
          <p:spPr>
            <a:xfrm>
              <a:off x="30833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3" name="Google Shape;4233;p12"/>
            <p:cNvSpPr/>
            <p:nvPr/>
          </p:nvSpPr>
          <p:spPr>
            <a:xfrm>
              <a:off x="29268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4" name="Google Shape;4234;p12"/>
            <p:cNvSpPr/>
            <p:nvPr/>
          </p:nvSpPr>
          <p:spPr>
            <a:xfrm>
              <a:off x="324133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5" name="Google Shape;4235;p12"/>
            <p:cNvSpPr/>
            <p:nvPr/>
          </p:nvSpPr>
          <p:spPr>
            <a:xfrm>
              <a:off x="29268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6" name="Google Shape;4236;p12"/>
            <p:cNvSpPr/>
            <p:nvPr/>
          </p:nvSpPr>
          <p:spPr>
            <a:xfrm>
              <a:off x="324133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7" name="Google Shape;4237;p12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8" name="Google Shape;4238;p12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9" name="Google Shape;4239;p12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0" name="Google Shape;4240;p12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1" name="Google Shape;4241;p12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2" name="Google Shape;4242;p12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3" name="Google Shape;4243;p12"/>
            <p:cNvSpPr/>
            <p:nvPr/>
          </p:nvSpPr>
          <p:spPr>
            <a:xfrm>
              <a:off x="30833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4" name="Google Shape;4244;p12"/>
            <p:cNvSpPr/>
            <p:nvPr/>
          </p:nvSpPr>
          <p:spPr>
            <a:xfrm>
              <a:off x="29268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5" name="Google Shape;4245;p12"/>
            <p:cNvSpPr/>
            <p:nvPr/>
          </p:nvSpPr>
          <p:spPr>
            <a:xfrm>
              <a:off x="324133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6" name="Google Shape;4246;p12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7" name="Google Shape;4247;p12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8" name="Google Shape;4248;p12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9" name="Google Shape;4249;p12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0" name="Google Shape;4250;p12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1" name="Google Shape;4251;p12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2" name="Google Shape;4252;p12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3" name="Google Shape;4253;p12"/>
            <p:cNvSpPr/>
            <p:nvPr/>
          </p:nvSpPr>
          <p:spPr>
            <a:xfrm>
              <a:off x="245722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4" name="Google Shape;4254;p12"/>
            <p:cNvSpPr/>
            <p:nvPr/>
          </p:nvSpPr>
          <p:spPr>
            <a:xfrm>
              <a:off x="229922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5" name="Google Shape;4255;p12"/>
            <p:cNvSpPr/>
            <p:nvPr/>
          </p:nvSpPr>
          <p:spPr>
            <a:xfrm>
              <a:off x="26137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6" name="Google Shape;4256;p12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7" name="Google Shape;4257;p12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8" name="Google Shape;4258;p12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9" name="Google Shape;4259;p12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0" name="Google Shape;4260;p12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1" name="Google Shape;4261;p12"/>
            <p:cNvSpPr/>
            <p:nvPr/>
          </p:nvSpPr>
          <p:spPr>
            <a:xfrm>
              <a:off x="245722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2" name="Google Shape;4262;p12"/>
            <p:cNvSpPr/>
            <p:nvPr/>
          </p:nvSpPr>
          <p:spPr>
            <a:xfrm>
              <a:off x="229922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3" name="Google Shape;4263;p12"/>
            <p:cNvSpPr/>
            <p:nvPr/>
          </p:nvSpPr>
          <p:spPr>
            <a:xfrm>
              <a:off x="26137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4" name="Google Shape;4264;p12"/>
            <p:cNvSpPr/>
            <p:nvPr/>
          </p:nvSpPr>
          <p:spPr>
            <a:xfrm>
              <a:off x="229922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5" name="Google Shape;4265;p12"/>
            <p:cNvSpPr/>
            <p:nvPr/>
          </p:nvSpPr>
          <p:spPr>
            <a:xfrm>
              <a:off x="26137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6" name="Google Shape;4266;p12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7" name="Google Shape;4267;p12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8" name="Google Shape;4268;p12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9" name="Google Shape;4269;p12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0" name="Google Shape;4270;p12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1" name="Google Shape;4271;p12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2" name="Google Shape;4272;p12"/>
            <p:cNvSpPr/>
            <p:nvPr/>
          </p:nvSpPr>
          <p:spPr>
            <a:xfrm>
              <a:off x="245722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3" name="Google Shape;4273;p12"/>
            <p:cNvSpPr/>
            <p:nvPr/>
          </p:nvSpPr>
          <p:spPr>
            <a:xfrm>
              <a:off x="229922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4" name="Google Shape;4274;p12"/>
            <p:cNvSpPr/>
            <p:nvPr/>
          </p:nvSpPr>
          <p:spPr>
            <a:xfrm>
              <a:off x="26137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5" name="Google Shape;4275;p12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6" name="Google Shape;4276;p12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7" name="Google Shape;4277;p12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8" name="Google Shape;4278;p12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9" name="Google Shape;4279;p12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0" name="Google Shape;4280;p12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1" name="Google Shape;4281;p12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2" name="Google Shape;4282;p12"/>
            <p:cNvSpPr/>
            <p:nvPr/>
          </p:nvSpPr>
          <p:spPr>
            <a:xfrm>
              <a:off x="182964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3" name="Google Shape;4283;p12"/>
            <p:cNvSpPr/>
            <p:nvPr/>
          </p:nvSpPr>
          <p:spPr>
            <a:xfrm>
              <a:off x="16731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4" name="Google Shape;4284;p12"/>
            <p:cNvSpPr/>
            <p:nvPr/>
          </p:nvSpPr>
          <p:spPr>
            <a:xfrm>
              <a:off x="198469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5" name="Google Shape;4285;p12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6" name="Google Shape;4286;p12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7" name="Google Shape;4287;p12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8" name="Google Shape;4288;p12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9" name="Google Shape;4289;p12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0" name="Google Shape;4290;p12"/>
            <p:cNvSpPr/>
            <p:nvPr/>
          </p:nvSpPr>
          <p:spPr>
            <a:xfrm>
              <a:off x="182964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1" name="Google Shape;4291;p12"/>
            <p:cNvSpPr/>
            <p:nvPr/>
          </p:nvSpPr>
          <p:spPr>
            <a:xfrm>
              <a:off x="16731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2" name="Google Shape;4292;p12"/>
            <p:cNvSpPr/>
            <p:nvPr/>
          </p:nvSpPr>
          <p:spPr>
            <a:xfrm>
              <a:off x="198469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3" name="Google Shape;4293;p12"/>
            <p:cNvSpPr/>
            <p:nvPr/>
          </p:nvSpPr>
          <p:spPr>
            <a:xfrm>
              <a:off x="16731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4" name="Google Shape;4294;p12"/>
            <p:cNvSpPr/>
            <p:nvPr/>
          </p:nvSpPr>
          <p:spPr>
            <a:xfrm>
              <a:off x="198469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5" name="Google Shape;4295;p12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6" name="Google Shape;4296;p12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7" name="Google Shape;4297;p12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8" name="Google Shape;4298;p12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9" name="Google Shape;4299;p12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0" name="Google Shape;4300;p12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1" name="Google Shape;4301;p12"/>
            <p:cNvSpPr/>
            <p:nvPr/>
          </p:nvSpPr>
          <p:spPr>
            <a:xfrm>
              <a:off x="182964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2" name="Google Shape;4302;p12"/>
            <p:cNvSpPr/>
            <p:nvPr/>
          </p:nvSpPr>
          <p:spPr>
            <a:xfrm>
              <a:off x="16731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3" name="Google Shape;4303;p12"/>
            <p:cNvSpPr/>
            <p:nvPr/>
          </p:nvSpPr>
          <p:spPr>
            <a:xfrm>
              <a:off x="198469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4" name="Google Shape;4304;p12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5" name="Google Shape;4305;p12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6" name="Google Shape;4306;p12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7" name="Google Shape;4307;p12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8" name="Google Shape;4308;p12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9" name="Google Shape;4309;p12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0" name="Google Shape;4310;p12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1" name="Google Shape;4311;p12"/>
            <p:cNvSpPr/>
            <p:nvPr/>
          </p:nvSpPr>
          <p:spPr>
            <a:xfrm>
              <a:off x="1200715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2" name="Google Shape;4312;p12"/>
            <p:cNvSpPr/>
            <p:nvPr/>
          </p:nvSpPr>
          <p:spPr>
            <a:xfrm>
              <a:off x="1045663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3" name="Google Shape;4313;p12"/>
            <p:cNvSpPr/>
            <p:nvPr/>
          </p:nvSpPr>
          <p:spPr>
            <a:xfrm>
              <a:off x="1357241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4" name="Google Shape;4314;p12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12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12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7" name="Google Shape;4317;p12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8" name="Google Shape;4318;p12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12"/>
            <p:cNvSpPr/>
            <p:nvPr/>
          </p:nvSpPr>
          <p:spPr>
            <a:xfrm>
              <a:off x="1200715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12"/>
            <p:cNvSpPr/>
            <p:nvPr/>
          </p:nvSpPr>
          <p:spPr>
            <a:xfrm>
              <a:off x="1045663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12"/>
            <p:cNvSpPr/>
            <p:nvPr/>
          </p:nvSpPr>
          <p:spPr>
            <a:xfrm>
              <a:off x="1357241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7" y="763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12"/>
            <p:cNvSpPr/>
            <p:nvPr/>
          </p:nvSpPr>
          <p:spPr>
            <a:xfrm>
              <a:off x="1045663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3" name="Google Shape;4323;p12"/>
            <p:cNvSpPr/>
            <p:nvPr/>
          </p:nvSpPr>
          <p:spPr>
            <a:xfrm>
              <a:off x="1357241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4" name="Google Shape;4324;p12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5" name="Google Shape;4325;p12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6" name="Google Shape;4326;p12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7" name="Google Shape;4327;p12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8" name="Google Shape;4328;p12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9" name="Google Shape;4329;p12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0" name="Google Shape;4330;p12"/>
            <p:cNvSpPr/>
            <p:nvPr/>
          </p:nvSpPr>
          <p:spPr>
            <a:xfrm>
              <a:off x="1200715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1" name="Google Shape;4331;p12"/>
            <p:cNvSpPr/>
            <p:nvPr/>
          </p:nvSpPr>
          <p:spPr>
            <a:xfrm>
              <a:off x="1045663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2" name="Google Shape;4332;p12"/>
            <p:cNvSpPr/>
            <p:nvPr/>
          </p:nvSpPr>
          <p:spPr>
            <a:xfrm>
              <a:off x="1357241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3" name="Google Shape;4333;p12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4" name="Google Shape;4334;p12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5" name="Google Shape;4335;p12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6" name="Google Shape;4336;p12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7" name="Google Shape;4337;p12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8" name="Google Shape;4338;p12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9" name="Google Shape;4339;p12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0" name="Google Shape;4340;p12"/>
            <p:cNvSpPr/>
            <p:nvPr/>
          </p:nvSpPr>
          <p:spPr>
            <a:xfrm>
              <a:off x="5731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1" name="Google Shape;4341;p12"/>
            <p:cNvSpPr/>
            <p:nvPr/>
          </p:nvSpPr>
          <p:spPr>
            <a:xfrm>
              <a:off x="41660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2" name="Google Shape;4342;p12"/>
            <p:cNvSpPr/>
            <p:nvPr/>
          </p:nvSpPr>
          <p:spPr>
            <a:xfrm>
              <a:off x="73113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3" name="Google Shape;4343;p12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4" name="Google Shape;4344;p12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5" name="Google Shape;4345;p12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6" name="Google Shape;4346;p12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7" name="Google Shape;4347;p12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8" name="Google Shape;4348;p12"/>
            <p:cNvSpPr/>
            <p:nvPr/>
          </p:nvSpPr>
          <p:spPr>
            <a:xfrm>
              <a:off x="5731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9" name="Google Shape;4349;p12"/>
            <p:cNvSpPr/>
            <p:nvPr/>
          </p:nvSpPr>
          <p:spPr>
            <a:xfrm>
              <a:off x="41660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0" name="Google Shape;4350;p12"/>
            <p:cNvSpPr/>
            <p:nvPr/>
          </p:nvSpPr>
          <p:spPr>
            <a:xfrm>
              <a:off x="73113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1" name="Google Shape;4351;p12"/>
            <p:cNvSpPr/>
            <p:nvPr/>
          </p:nvSpPr>
          <p:spPr>
            <a:xfrm>
              <a:off x="41660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2" name="Google Shape;4352;p12"/>
            <p:cNvSpPr/>
            <p:nvPr/>
          </p:nvSpPr>
          <p:spPr>
            <a:xfrm>
              <a:off x="73113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3" name="Google Shape;4353;p12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4" name="Google Shape;4354;p12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5" name="Google Shape;4355;p12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6" name="Google Shape;4356;p12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7" name="Google Shape;4357;p12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8" name="Google Shape;4358;p12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9" name="Google Shape;4359;p12"/>
            <p:cNvSpPr/>
            <p:nvPr/>
          </p:nvSpPr>
          <p:spPr>
            <a:xfrm>
              <a:off x="5731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0" name="Google Shape;4360;p12"/>
            <p:cNvSpPr/>
            <p:nvPr/>
          </p:nvSpPr>
          <p:spPr>
            <a:xfrm>
              <a:off x="41660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1" name="Google Shape;4361;p12"/>
            <p:cNvSpPr/>
            <p:nvPr/>
          </p:nvSpPr>
          <p:spPr>
            <a:xfrm>
              <a:off x="73113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2" name="Google Shape;4362;p12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3" name="Google Shape;4363;p12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4" name="Google Shape;4364;p12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5" name="Google Shape;4365;p12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6" name="Google Shape;4366;p12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7" name="Google Shape;4367;p12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8" name="Google Shape;4368;p12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9" name="Google Shape;4369;p12"/>
            <p:cNvSpPr/>
            <p:nvPr/>
          </p:nvSpPr>
          <p:spPr>
            <a:xfrm>
              <a:off x="-5297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0" name="Google Shape;4370;p12"/>
            <p:cNvSpPr/>
            <p:nvPr/>
          </p:nvSpPr>
          <p:spPr>
            <a:xfrm>
              <a:off x="10355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1" name="Google Shape;4371;p12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2" name="Google Shape;4372;p12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3" name="Google Shape;4373;p12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4" name="Google Shape;4374;p12"/>
            <p:cNvSpPr/>
            <p:nvPr/>
          </p:nvSpPr>
          <p:spPr>
            <a:xfrm>
              <a:off x="-5297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5" name="Google Shape;4375;p12"/>
            <p:cNvSpPr/>
            <p:nvPr/>
          </p:nvSpPr>
          <p:spPr>
            <a:xfrm>
              <a:off x="10355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6" name="Google Shape;4376;p12"/>
            <p:cNvSpPr/>
            <p:nvPr/>
          </p:nvSpPr>
          <p:spPr>
            <a:xfrm>
              <a:off x="10355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7" name="Google Shape;4377;p12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12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12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0" name="Google Shape;4380;p12"/>
            <p:cNvSpPr/>
            <p:nvPr/>
          </p:nvSpPr>
          <p:spPr>
            <a:xfrm>
              <a:off x="-5297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1" name="Google Shape;4381;p12"/>
            <p:cNvSpPr/>
            <p:nvPr/>
          </p:nvSpPr>
          <p:spPr>
            <a:xfrm>
              <a:off x="10355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2" name="Google Shape;4382;p12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3" name="Google Shape;4383;p12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4" name="Google Shape;4384;p12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5" name="Google Shape;4385;p12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6" name="Google Shape;4386;p12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7" name="Google Shape;4387;p12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8" name="Google Shape;4388;p12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9" name="Google Shape;4389;p12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0" name="Google Shape;4390;p12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1" name="Google Shape;4391;p12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2" name="Google Shape;4392;p12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3" name="Google Shape;4393;p12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4" name="Google Shape;4394;p12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5" name="Google Shape;4395;p12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6" name="Google Shape;4396;p12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7" name="Google Shape;4397;p12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8" name="Google Shape;4398;p12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9" name="Google Shape;4399;p12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0" name="Google Shape;4400;p12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1" name="Google Shape;4401;p12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2" name="Google Shape;4402;p12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3" name="Google Shape;4403;p12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4" name="Google Shape;4404;p12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5" name="Google Shape;4405;p12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6" name="Google Shape;4406;p12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7" name="Google Shape;4407;p12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8" name="Google Shape;4408;p12"/>
            <p:cNvSpPr/>
            <p:nvPr/>
          </p:nvSpPr>
          <p:spPr>
            <a:xfrm>
              <a:off x="873425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9" name="Google Shape;4409;p12"/>
            <p:cNvSpPr/>
            <p:nvPr/>
          </p:nvSpPr>
          <p:spPr>
            <a:xfrm>
              <a:off x="85762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0" name="Google Shape;4410;p12"/>
            <p:cNvSpPr/>
            <p:nvPr/>
          </p:nvSpPr>
          <p:spPr>
            <a:xfrm>
              <a:off x="889077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1" name="Google Shape;4411;p12"/>
            <p:cNvSpPr/>
            <p:nvPr/>
          </p:nvSpPr>
          <p:spPr>
            <a:xfrm>
              <a:off x="85762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2" name="Google Shape;4412;p12"/>
            <p:cNvSpPr/>
            <p:nvPr/>
          </p:nvSpPr>
          <p:spPr>
            <a:xfrm>
              <a:off x="889077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3" name="Google Shape;4413;p12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4" name="Google Shape;4414;p12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5" name="Google Shape;4415;p12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6" name="Google Shape;4416;p12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7" name="Google Shape;4417;p12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8" name="Google Shape;4418;p12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9" name="Google Shape;4419;p12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0" name="Google Shape;4420;p12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1" name="Google Shape;4421;p12"/>
            <p:cNvSpPr/>
            <p:nvPr/>
          </p:nvSpPr>
          <p:spPr>
            <a:xfrm>
              <a:off x="873425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2" name="Google Shape;4422;p12"/>
            <p:cNvSpPr/>
            <p:nvPr/>
          </p:nvSpPr>
          <p:spPr>
            <a:xfrm>
              <a:off x="85762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3" name="Google Shape;4423;p12"/>
            <p:cNvSpPr/>
            <p:nvPr/>
          </p:nvSpPr>
          <p:spPr>
            <a:xfrm>
              <a:off x="889077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4" name="Google Shape;4424;p12"/>
            <p:cNvSpPr/>
            <p:nvPr/>
          </p:nvSpPr>
          <p:spPr>
            <a:xfrm>
              <a:off x="85762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5" name="Google Shape;4425;p12"/>
            <p:cNvSpPr/>
            <p:nvPr/>
          </p:nvSpPr>
          <p:spPr>
            <a:xfrm>
              <a:off x="889077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6" name="Google Shape;4426;p12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7" name="Google Shape;4427;p12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8" name="Google Shape;4428;p12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9" name="Google Shape;4429;p12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0" name="Google Shape;4430;p12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1" name="Google Shape;4431;p12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2" name="Google Shape;4432;p12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3" name="Google Shape;4433;p12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4" name="Google Shape;4434;p12"/>
            <p:cNvSpPr/>
            <p:nvPr/>
          </p:nvSpPr>
          <p:spPr>
            <a:xfrm>
              <a:off x="873425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5" name="Google Shape;4435;p12"/>
            <p:cNvSpPr/>
            <p:nvPr/>
          </p:nvSpPr>
          <p:spPr>
            <a:xfrm>
              <a:off x="85762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6" name="Google Shape;4436;p12"/>
            <p:cNvSpPr/>
            <p:nvPr/>
          </p:nvSpPr>
          <p:spPr>
            <a:xfrm>
              <a:off x="889077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7" name="Google Shape;4437;p12"/>
            <p:cNvSpPr/>
            <p:nvPr/>
          </p:nvSpPr>
          <p:spPr>
            <a:xfrm>
              <a:off x="85762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8" name="Google Shape;4438;p12"/>
            <p:cNvSpPr/>
            <p:nvPr/>
          </p:nvSpPr>
          <p:spPr>
            <a:xfrm>
              <a:off x="889077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9" name="Google Shape;4439;p12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0" name="Google Shape;4440;p12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1" name="Google Shape;4441;p12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2" name="Google Shape;4442;p12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3" name="Google Shape;4443;p12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4" name="Google Shape;4444;p12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5" name="Google Shape;4445;p12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6" name="Google Shape;4446;p12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7" name="Google Shape;4447;p12"/>
            <p:cNvSpPr/>
            <p:nvPr/>
          </p:nvSpPr>
          <p:spPr>
            <a:xfrm>
              <a:off x="873425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8" name="Google Shape;4448;p12"/>
            <p:cNvSpPr/>
            <p:nvPr/>
          </p:nvSpPr>
          <p:spPr>
            <a:xfrm>
              <a:off x="85762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9" name="Google Shape;4449;p12"/>
            <p:cNvSpPr/>
            <p:nvPr/>
          </p:nvSpPr>
          <p:spPr>
            <a:xfrm>
              <a:off x="889077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0" name="Google Shape;4450;p12"/>
            <p:cNvSpPr/>
            <p:nvPr/>
          </p:nvSpPr>
          <p:spPr>
            <a:xfrm>
              <a:off x="85762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1" name="Google Shape;4451;p12"/>
            <p:cNvSpPr/>
            <p:nvPr/>
          </p:nvSpPr>
          <p:spPr>
            <a:xfrm>
              <a:off x="889077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2" name="Google Shape;4452;p12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3" name="Google Shape;4453;p12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4" name="Google Shape;4454;p12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5" name="Google Shape;4455;p12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6" name="Google Shape;4456;p12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7" name="Google Shape;4457;p12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8" name="Google Shape;4458;p12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9" name="Google Shape;4459;p12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0" name="Google Shape;4460;p12"/>
            <p:cNvSpPr/>
            <p:nvPr/>
          </p:nvSpPr>
          <p:spPr>
            <a:xfrm>
              <a:off x="873425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1" name="Google Shape;4461;p12"/>
            <p:cNvSpPr/>
            <p:nvPr/>
          </p:nvSpPr>
          <p:spPr>
            <a:xfrm>
              <a:off x="85762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2" name="Google Shape;4462;p12"/>
            <p:cNvSpPr/>
            <p:nvPr/>
          </p:nvSpPr>
          <p:spPr>
            <a:xfrm>
              <a:off x="889077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3" name="Google Shape;4463;p12"/>
            <p:cNvSpPr/>
            <p:nvPr/>
          </p:nvSpPr>
          <p:spPr>
            <a:xfrm>
              <a:off x="85762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4" name="Google Shape;4464;p12"/>
            <p:cNvSpPr/>
            <p:nvPr/>
          </p:nvSpPr>
          <p:spPr>
            <a:xfrm>
              <a:off x="889077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5" name="Google Shape;4465;p12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6" name="Google Shape;4466;p12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7" name="Google Shape;4467;p12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8" name="Google Shape;4468;p12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9" name="Google Shape;4469;p12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0" name="Google Shape;4470;p12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1" name="Google Shape;4471;p12"/>
            <p:cNvSpPr/>
            <p:nvPr/>
          </p:nvSpPr>
          <p:spPr>
            <a:xfrm>
              <a:off x="873425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2" name="Google Shape;4472;p12"/>
            <p:cNvSpPr/>
            <p:nvPr/>
          </p:nvSpPr>
          <p:spPr>
            <a:xfrm>
              <a:off x="85762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3" name="Google Shape;4473;p12"/>
            <p:cNvSpPr/>
            <p:nvPr/>
          </p:nvSpPr>
          <p:spPr>
            <a:xfrm>
              <a:off x="889077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4" name="Google Shape;4474;p12"/>
            <p:cNvSpPr/>
            <p:nvPr/>
          </p:nvSpPr>
          <p:spPr>
            <a:xfrm>
              <a:off x="85762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5" name="Google Shape;4475;p12"/>
            <p:cNvSpPr/>
            <p:nvPr/>
          </p:nvSpPr>
          <p:spPr>
            <a:xfrm>
              <a:off x="889077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6" name="Google Shape;4476;p12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7" name="Google Shape;4477;p12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8" name="Google Shape;4478;p12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9" name="Google Shape;4479;p12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0" name="Google Shape;4480;p12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1" name="Google Shape;4481;p12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2" name="Google Shape;4482;p12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3" name="Google Shape;4483;p12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4" name="Google Shape;4484;p12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5" name="Google Shape;4485;p12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6" name="Google Shape;4486;p12"/>
            <p:cNvSpPr/>
            <p:nvPr/>
          </p:nvSpPr>
          <p:spPr>
            <a:xfrm>
              <a:off x="8106669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7" name="Google Shape;4487;p12"/>
            <p:cNvSpPr/>
            <p:nvPr/>
          </p:nvSpPr>
          <p:spPr>
            <a:xfrm>
              <a:off x="795014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8" name="Google Shape;4488;p12"/>
            <p:cNvSpPr/>
            <p:nvPr/>
          </p:nvSpPr>
          <p:spPr>
            <a:xfrm>
              <a:off x="826319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9" name="Google Shape;4489;p12"/>
            <p:cNvSpPr/>
            <p:nvPr/>
          </p:nvSpPr>
          <p:spPr>
            <a:xfrm>
              <a:off x="795014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0" name="Google Shape;4490;p12"/>
            <p:cNvSpPr/>
            <p:nvPr/>
          </p:nvSpPr>
          <p:spPr>
            <a:xfrm>
              <a:off x="826319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1" name="Google Shape;4491;p12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2" name="Google Shape;4492;p12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3" name="Google Shape;4493;p12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4" name="Google Shape;4494;p12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5" name="Google Shape;4495;p12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6" name="Google Shape;4496;p12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7" name="Google Shape;4497;p12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8" name="Google Shape;4498;p12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9" name="Google Shape;4499;p12"/>
            <p:cNvSpPr/>
            <p:nvPr/>
          </p:nvSpPr>
          <p:spPr>
            <a:xfrm>
              <a:off x="8106669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0" name="Google Shape;4500;p12"/>
            <p:cNvSpPr/>
            <p:nvPr/>
          </p:nvSpPr>
          <p:spPr>
            <a:xfrm>
              <a:off x="795014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1" name="Google Shape;4501;p12"/>
            <p:cNvSpPr/>
            <p:nvPr/>
          </p:nvSpPr>
          <p:spPr>
            <a:xfrm>
              <a:off x="826319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2" name="Google Shape;4502;p12"/>
            <p:cNvSpPr/>
            <p:nvPr/>
          </p:nvSpPr>
          <p:spPr>
            <a:xfrm>
              <a:off x="795014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3" name="Google Shape;4503;p12"/>
            <p:cNvSpPr/>
            <p:nvPr/>
          </p:nvSpPr>
          <p:spPr>
            <a:xfrm>
              <a:off x="826319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4" name="Google Shape;4504;p12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5" name="Google Shape;4505;p12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6" name="Google Shape;4506;p12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7" name="Google Shape;4507;p12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8" name="Google Shape;4508;p12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9" name="Google Shape;4509;p12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0" name="Google Shape;4510;p12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1" name="Google Shape;4511;p12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2" name="Google Shape;4512;p12"/>
            <p:cNvSpPr/>
            <p:nvPr/>
          </p:nvSpPr>
          <p:spPr>
            <a:xfrm>
              <a:off x="8106669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3" name="Google Shape;4513;p12"/>
            <p:cNvSpPr/>
            <p:nvPr/>
          </p:nvSpPr>
          <p:spPr>
            <a:xfrm>
              <a:off x="795014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4" name="Google Shape;4514;p12"/>
            <p:cNvSpPr/>
            <p:nvPr/>
          </p:nvSpPr>
          <p:spPr>
            <a:xfrm>
              <a:off x="826319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5" name="Google Shape;4515;p12"/>
            <p:cNvSpPr/>
            <p:nvPr/>
          </p:nvSpPr>
          <p:spPr>
            <a:xfrm>
              <a:off x="795014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6" name="Google Shape;4516;p12"/>
            <p:cNvSpPr/>
            <p:nvPr/>
          </p:nvSpPr>
          <p:spPr>
            <a:xfrm>
              <a:off x="826319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7" name="Google Shape;4517;p12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8" name="Google Shape;4518;p12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9" name="Google Shape;4519;p12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0" name="Google Shape;4520;p12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1" name="Google Shape;4521;p12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2" name="Google Shape;4522;p12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3" name="Google Shape;4523;p12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4" name="Google Shape;4524;p12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5" name="Google Shape;4525;p12"/>
            <p:cNvSpPr/>
            <p:nvPr/>
          </p:nvSpPr>
          <p:spPr>
            <a:xfrm>
              <a:off x="8106669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6" name="Google Shape;4526;p12"/>
            <p:cNvSpPr/>
            <p:nvPr/>
          </p:nvSpPr>
          <p:spPr>
            <a:xfrm>
              <a:off x="795014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7" name="Google Shape;4527;p12"/>
            <p:cNvSpPr/>
            <p:nvPr/>
          </p:nvSpPr>
          <p:spPr>
            <a:xfrm>
              <a:off x="826319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8" name="Google Shape;4528;p12"/>
            <p:cNvSpPr/>
            <p:nvPr/>
          </p:nvSpPr>
          <p:spPr>
            <a:xfrm>
              <a:off x="795014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9" name="Google Shape;4529;p12"/>
            <p:cNvSpPr/>
            <p:nvPr/>
          </p:nvSpPr>
          <p:spPr>
            <a:xfrm>
              <a:off x="826319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0" name="Google Shape;4530;p12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1" name="Google Shape;4531;p12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2" name="Google Shape;4532;p12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3" name="Google Shape;4533;p12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4" name="Google Shape;4534;p12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5" name="Google Shape;4535;p12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6" name="Google Shape;4536;p12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7" name="Google Shape;4537;p12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8" name="Google Shape;4538;p12"/>
            <p:cNvSpPr/>
            <p:nvPr/>
          </p:nvSpPr>
          <p:spPr>
            <a:xfrm>
              <a:off x="8106669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9" name="Google Shape;4539;p12"/>
            <p:cNvSpPr/>
            <p:nvPr/>
          </p:nvSpPr>
          <p:spPr>
            <a:xfrm>
              <a:off x="795014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0" name="Google Shape;4540;p12"/>
            <p:cNvSpPr/>
            <p:nvPr/>
          </p:nvSpPr>
          <p:spPr>
            <a:xfrm>
              <a:off x="826319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12"/>
            <p:cNvSpPr/>
            <p:nvPr/>
          </p:nvSpPr>
          <p:spPr>
            <a:xfrm>
              <a:off x="795014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12"/>
            <p:cNvSpPr/>
            <p:nvPr/>
          </p:nvSpPr>
          <p:spPr>
            <a:xfrm>
              <a:off x="826319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12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12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12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12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7" name="Google Shape;4547;p12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8" name="Google Shape;4548;p12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12"/>
            <p:cNvSpPr/>
            <p:nvPr/>
          </p:nvSpPr>
          <p:spPr>
            <a:xfrm>
              <a:off x="8106669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12"/>
            <p:cNvSpPr/>
            <p:nvPr/>
          </p:nvSpPr>
          <p:spPr>
            <a:xfrm>
              <a:off x="795014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12"/>
            <p:cNvSpPr/>
            <p:nvPr/>
          </p:nvSpPr>
          <p:spPr>
            <a:xfrm>
              <a:off x="826319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12"/>
            <p:cNvSpPr/>
            <p:nvPr/>
          </p:nvSpPr>
          <p:spPr>
            <a:xfrm>
              <a:off x="795014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12"/>
            <p:cNvSpPr/>
            <p:nvPr/>
          </p:nvSpPr>
          <p:spPr>
            <a:xfrm>
              <a:off x="826319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12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12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12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12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12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12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12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12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12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12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12"/>
            <p:cNvSpPr/>
            <p:nvPr/>
          </p:nvSpPr>
          <p:spPr>
            <a:xfrm>
              <a:off x="747908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12"/>
            <p:cNvSpPr/>
            <p:nvPr/>
          </p:nvSpPr>
          <p:spPr>
            <a:xfrm>
              <a:off x="732256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12"/>
            <p:cNvSpPr/>
            <p:nvPr/>
          </p:nvSpPr>
          <p:spPr>
            <a:xfrm>
              <a:off x="7635615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7" name="Google Shape;4567;p12"/>
            <p:cNvSpPr/>
            <p:nvPr/>
          </p:nvSpPr>
          <p:spPr>
            <a:xfrm>
              <a:off x="732256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8" name="Google Shape;4568;p12"/>
            <p:cNvSpPr/>
            <p:nvPr/>
          </p:nvSpPr>
          <p:spPr>
            <a:xfrm>
              <a:off x="7635615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12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12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12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12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12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12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12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12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12"/>
            <p:cNvSpPr/>
            <p:nvPr/>
          </p:nvSpPr>
          <p:spPr>
            <a:xfrm>
              <a:off x="747908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12"/>
            <p:cNvSpPr/>
            <p:nvPr/>
          </p:nvSpPr>
          <p:spPr>
            <a:xfrm>
              <a:off x="732256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12"/>
            <p:cNvSpPr/>
            <p:nvPr/>
          </p:nvSpPr>
          <p:spPr>
            <a:xfrm>
              <a:off x="7635615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12"/>
            <p:cNvSpPr/>
            <p:nvPr/>
          </p:nvSpPr>
          <p:spPr>
            <a:xfrm>
              <a:off x="732256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12"/>
            <p:cNvSpPr/>
            <p:nvPr/>
          </p:nvSpPr>
          <p:spPr>
            <a:xfrm>
              <a:off x="7635615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12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12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12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12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12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12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12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12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12"/>
            <p:cNvSpPr/>
            <p:nvPr/>
          </p:nvSpPr>
          <p:spPr>
            <a:xfrm>
              <a:off x="747908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12"/>
            <p:cNvSpPr/>
            <p:nvPr/>
          </p:nvSpPr>
          <p:spPr>
            <a:xfrm>
              <a:off x="732256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12"/>
            <p:cNvSpPr/>
            <p:nvPr/>
          </p:nvSpPr>
          <p:spPr>
            <a:xfrm>
              <a:off x="7635615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12"/>
            <p:cNvSpPr/>
            <p:nvPr/>
          </p:nvSpPr>
          <p:spPr>
            <a:xfrm>
              <a:off x="732256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12"/>
            <p:cNvSpPr/>
            <p:nvPr/>
          </p:nvSpPr>
          <p:spPr>
            <a:xfrm>
              <a:off x="7635615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5" name="Google Shape;4595;p12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6" name="Google Shape;4596;p12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12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12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12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12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12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12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12"/>
            <p:cNvSpPr/>
            <p:nvPr/>
          </p:nvSpPr>
          <p:spPr>
            <a:xfrm>
              <a:off x="747908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12"/>
            <p:cNvSpPr/>
            <p:nvPr/>
          </p:nvSpPr>
          <p:spPr>
            <a:xfrm>
              <a:off x="732256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12"/>
            <p:cNvSpPr/>
            <p:nvPr/>
          </p:nvSpPr>
          <p:spPr>
            <a:xfrm>
              <a:off x="7635615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12"/>
            <p:cNvSpPr/>
            <p:nvPr/>
          </p:nvSpPr>
          <p:spPr>
            <a:xfrm>
              <a:off x="732256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12"/>
            <p:cNvSpPr/>
            <p:nvPr/>
          </p:nvSpPr>
          <p:spPr>
            <a:xfrm>
              <a:off x="7635615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12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12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12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12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12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12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12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12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6" name="Google Shape;4616;p12"/>
            <p:cNvSpPr/>
            <p:nvPr/>
          </p:nvSpPr>
          <p:spPr>
            <a:xfrm>
              <a:off x="747908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7" name="Google Shape;4617;p12"/>
            <p:cNvSpPr/>
            <p:nvPr/>
          </p:nvSpPr>
          <p:spPr>
            <a:xfrm>
              <a:off x="732256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12"/>
            <p:cNvSpPr/>
            <p:nvPr/>
          </p:nvSpPr>
          <p:spPr>
            <a:xfrm>
              <a:off x="7635615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12"/>
            <p:cNvSpPr/>
            <p:nvPr/>
          </p:nvSpPr>
          <p:spPr>
            <a:xfrm>
              <a:off x="732256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12"/>
            <p:cNvSpPr/>
            <p:nvPr/>
          </p:nvSpPr>
          <p:spPr>
            <a:xfrm>
              <a:off x="7635615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12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12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12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12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12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12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12"/>
            <p:cNvSpPr/>
            <p:nvPr/>
          </p:nvSpPr>
          <p:spPr>
            <a:xfrm>
              <a:off x="747908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12"/>
            <p:cNvSpPr/>
            <p:nvPr/>
          </p:nvSpPr>
          <p:spPr>
            <a:xfrm>
              <a:off x="732256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12"/>
            <p:cNvSpPr/>
            <p:nvPr/>
          </p:nvSpPr>
          <p:spPr>
            <a:xfrm>
              <a:off x="7635615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12"/>
            <p:cNvSpPr/>
            <p:nvPr/>
          </p:nvSpPr>
          <p:spPr>
            <a:xfrm>
              <a:off x="732256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12"/>
            <p:cNvSpPr/>
            <p:nvPr/>
          </p:nvSpPr>
          <p:spPr>
            <a:xfrm>
              <a:off x="7635615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12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12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12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12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12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12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12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9" name="Google Shape;4639;p12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0" name="Google Shape;4640;p12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12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12"/>
            <p:cNvSpPr/>
            <p:nvPr/>
          </p:nvSpPr>
          <p:spPr>
            <a:xfrm>
              <a:off x="685015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12"/>
            <p:cNvSpPr/>
            <p:nvPr/>
          </p:nvSpPr>
          <p:spPr>
            <a:xfrm>
              <a:off x="669363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12"/>
            <p:cNvSpPr/>
            <p:nvPr/>
          </p:nvSpPr>
          <p:spPr>
            <a:xfrm>
              <a:off x="7008157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12"/>
            <p:cNvSpPr/>
            <p:nvPr/>
          </p:nvSpPr>
          <p:spPr>
            <a:xfrm>
              <a:off x="669363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12"/>
            <p:cNvSpPr/>
            <p:nvPr/>
          </p:nvSpPr>
          <p:spPr>
            <a:xfrm>
              <a:off x="7008157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12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12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12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12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12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12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12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12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12"/>
            <p:cNvSpPr/>
            <p:nvPr/>
          </p:nvSpPr>
          <p:spPr>
            <a:xfrm>
              <a:off x="685015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12"/>
            <p:cNvSpPr/>
            <p:nvPr/>
          </p:nvSpPr>
          <p:spPr>
            <a:xfrm>
              <a:off x="669363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12"/>
            <p:cNvSpPr/>
            <p:nvPr/>
          </p:nvSpPr>
          <p:spPr>
            <a:xfrm>
              <a:off x="7008157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12"/>
            <p:cNvSpPr/>
            <p:nvPr/>
          </p:nvSpPr>
          <p:spPr>
            <a:xfrm>
              <a:off x="669363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12"/>
            <p:cNvSpPr/>
            <p:nvPr/>
          </p:nvSpPr>
          <p:spPr>
            <a:xfrm>
              <a:off x="7008157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12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12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2" name="Google Shape;4662;p12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3" name="Google Shape;4663;p12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4" name="Google Shape;4664;p12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5" name="Google Shape;4665;p12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6" name="Google Shape;4666;p12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7" name="Google Shape;4667;p12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8" name="Google Shape;4668;p12"/>
            <p:cNvSpPr/>
            <p:nvPr/>
          </p:nvSpPr>
          <p:spPr>
            <a:xfrm>
              <a:off x="685015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9" name="Google Shape;4669;p12"/>
            <p:cNvSpPr/>
            <p:nvPr/>
          </p:nvSpPr>
          <p:spPr>
            <a:xfrm>
              <a:off x="669363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12"/>
            <p:cNvSpPr/>
            <p:nvPr/>
          </p:nvSpPr>
          <p:spPr>
            <a:xfrm>
              <a:off x="7008157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12"/>
            <p:cNvSpPr/>
            <p:nvPr/>
          </p:nvSpPr>
          <p:spPr>
            <a:xfrm>
              <a:off x="669363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2" name="Google Shape;4672;p12"/>
            <p:cNvSpPr/>
            <p:nvPr/>
          </p:nvSpPr>
          <p:spPr>
            <a:xfrm>
              <a:off x="7008157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3" name="Google Shape;4673;p12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4" name="Google Shape;4674;p12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5" name="Google Shape;4675;p12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6" name="Google Shape;4676;p12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7" name="Google Shape;4677;p12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8" name="Google Shape;4678;p12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9" name="Google Shape;4679;p12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0" name="Google Shape;4680;p12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1" name="Google Shape;4681;p12"/>
            <p:cNvSpPr/>
            <p:nvPr/>
          </p:nvSpPr>
          <p:spPr>
            <a:xfrm>
              <a:off x="685015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2" name="Google Shape;4682;p12"/>
            <p:cNvSpPr/>
            <p:nvPr/>
          </p:nvSpPr>
          <p:spPr>
            <a:xfrm>
              <a:off x="669363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3" name="Google Shape;4683;p12"/>
            <p:cNvSpPr/>
            <p:nvPr/>
          </p:nvSpPr>
          <p:spPr>
            <a:xfrm>
              <a:off x="7008157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4" name="Google Shape;4684;p12"/>
            <p:cNvSpPr/>
            <p:nvPr/>
          </p:nvSpPr>
          <p:spPr>
            <a:xfrm>
              <a:off x="669363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5" name="Google Shape;4685;p12"/>
            <p:cNvSpPr/>
            <p:nvPr/>
          </p:nvSpPr>
          <p:spPr>
            <a:xfrm>
              <a:off x="7008157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6" name="Google Shape;4686;p12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7" name="Google Shape;4687;p12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8" name="Google Shape;4688;p12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9" name="Google Shape;4689;p12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0" name="Google Shape;4690;p12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1" name="Google Shape;4691;p12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2" name="Google Shape;4692;p12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3" name="Google Shape;4693;p12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4" name="Google Shape;4694;p12"/>
            <p:cNvSpPr/>
            <p:nvPr/>
          </p:nvSpPr>
          <p:spPr>
            <a:xfrm>
              <a:off x="685015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5" name="Google Shape;4695;p12"/>
            <p:cNvSpPr/>
            <p:nvPr/>
          </p:nvSpPr>
          <p:spPr>
            <a:xfrm>
              <a:off x="669363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6" name="Google Shape;4696;p12"/>
            <p:cNvSpPr/>
            <p:nvPr/>
          </p:nvSpPr>
          <p:spPr>
            <a:xfrm>
              <a:off x="7008157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7" name="Google Shape;4697;p12"/>
            <p:cNvSpPr/>
            <p:nvPr/>
          </p:nvSpPr>
          <p:spPr>
            <a:xfrm>
              <a:off x="669363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8" name="Google Shape;4698;p12"/>
            <p:cNvSpPr/>
            <p:nvPr/>
          </p:nvSpPr>
          <p:spPr>
            <a:xfrm>
              <a:off x="7008157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9" name="Google Shape;4699;p12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0" name="Google Shape;4700;p12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1" name="Google Shape;4701;p12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2" name="Google Shape;4702;p12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3" name="Google Shape;4703;p12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4" name="Google Shape;4704;p12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5" name="Google Shape;4705;p12"/>
            <p:cNvSpPr/>
            <p:nvPr/>
          </p:nvSpPr>
          <p:spPr>
            <a:xfrm>
              <a:off x="685015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6" name="Google Shape;4706;p12"/>
            <p:cNvSpPr/>
            <p:nvPr/>
          </p:nvSpPr>
          <p:spPr>
            <a:xfrm>
              <a:off x="669363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7" name="Google Shape;4707;p12"/>
            <p:cNvSpPr/>
            <p:nvPr/>
          </p:nvSpPr>
          <p:spPr>
            <a:xfrm>
              <a:off x="7008157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8" name="Google Shape;4708;p12"/>
            <p:cNvSpPr/>
            <p:nvPr/>
          </p:nvSpPr>
          <p:spPr>
            <a:xfrm>
              <a:off x="669363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9" name="Google Shape;4709;p12"/>
            <p:cNvSpPr/>
            <p:nvPr/>
          </p:nvSpPr>
          <p:spPr>
            <a:xfrm>
              <a:off x="7008157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0" name="Google Shape;4710;p12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1" name="Google Shape;4711;p12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2" name="Google Shape;4712;p12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3" name="Google Shape;4713;p12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4" name="Google Shape;4714;p12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5" name="Google Shape;4715;p12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6" name="Google Shape;4716;p12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7" name="Google Shape;4717;p12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8" name="Google Shape;4718;p12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9" name="Google Shape;4719;p12"/>
            <p:cNvSpPr/>
            <p:nvPr/>
          </p:nvSpPr>
          <p:spPr>
            <a:xfrm>
              <a:off x="622257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0" name="Google Shape;4720;p12"/>
            <p:cNvSpPr/>
            <p:nvPr/>
          </p:nvSpPr>
          <p:spPr>
            <a:xfrm>
              <a:off x="60660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1" name="Google Shape;4721;p12"/>
            <p:cNvSpPr/>
            <p:nvPr/>
          </p:nvSpPr>
          <p:spPr>
            <a:xfrm>
              <a:off x="638057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2" name="Google Shape;4722;p12"/>
            <p:cNvSpPr/>
            <p:nvPr/>
          </p:nvSpPr>
          <p:spPr>
            <a:xfrm>
              <a:off x="60660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3" name="Google Shape;4723;p12"/>
            <p:cNvSpPr/>
            <p:nvPr/>
          </p:nvSpPr>
          <p:spPr>
            <a:xfrm>
              <a:off x="638057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4" name="Google Shape;4724;p12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5" name="Google Shape;4725;p12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6" name="Google Shape;4726;p12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7" name="Google Shape;4727;p12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8" name="Google Shape;4728;p12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12"/>
            <p:cNvSpPr/>
            <p:nvPr/>
          </p:nvSpPr>
          <p:spPr>
            <a:xfrm>
              <a:off x="622257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0" name="Google Shape;4730;p12"/>
            <p:cNvSpPr/>
            <p:nvPr/>
          </p:nvSpPr>
          <p:spPr>
            <a:xfrm>
              <a:off x="60660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1" name="Google Shape;4731;p12"/>
            <p:cNvSpPr/>
            <p:nvPr/>
          </p:nvSpPr>
          <p:spPr>
            <a:xfrm>
              <a:off x="638057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2" name="Google Shape;4732;p12"/>
            <p:cNvSpPr/>
            <p:nvPr/>
          </p:nvSpPr>
          <p:spPr>
            <a:xfrm>
              <a:off x="60660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3" name="Google Shape;4733;p12"/>
            <p:cNvSpPr/>
            <p:nvPr/>
          </p:nvSpPr>
          <p:spPr>
            <a:xfrm>
              <a:off x="638057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4" name="Google Shape;4734;p12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12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12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12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12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12"/>
            <p:cNvSpPr/>
            <p:nvPr/>
          </p:nvSpPr>
          <p:spPr>
            <a:xfrm>
              <a:off x="622257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12"/>
            <p:cNvSpPr/>
            <p:nvPr/>
          </p:nvSpPr>
          <p:spPr>
            <a:xfrm>
              <a:off x="60660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12"/>
            <p:cNvSpPr/>
            <p:nvPr/>
          </p:nvSpPr>
          <p:spPr>
            <a:xfrm>
              <a:off x="638057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12"/>
            <p:cNvSpPr/>
            <p:nvPr/>
          </p:nvSpPr>
          <p:spPr>
            <a:xfrm>
              <a:off x="60660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12"/>
            <p:cNvSpPr/>
            <p:nvPr/>
          </p:nvSpPr>
          <p:spPr>
            <a:xfrm>
              <a:off x="638057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12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12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12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12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12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12"/>
            <p:cNvSpPr/>
            <p:nvPr/>
          </p:nvSpPr>
          <p:spPr>
            <a:xfrm>
              <a:off x="622257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12"/>
            <p:cNvSpPr/>
            <p:nvPr/>
          </p:nvSpPr>
          <p:spPr>
            <a:xfrm>
              <a:off x="60660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12"/>
            <p:cNvSpPr/>
            <p:nvPr/>
          </p:nvSpPr>
          <p:spPr>
            <a:xfrm>
              <a:off x="638057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12"/>
            <p:cNvSpPr/>
            <p:nvPr/>
          </p:nvSpPr>
          <p:spPr>
            <a:xfrm>
              <a:off x="60660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12"/>
            <p:cNvSpPr/>
            <p:nvPr/>
          </p:nvSpPr>
          <p:spPr>
            <a:xfrm>
              <a:off x="638057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12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5" name="Google Shape;4755;p12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6" name="Google Shape;4756;p12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7" name="Google Shape;4757;p12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12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12"/>
            <p:cNvSpPr/>
            <p:nvPr/>
          </p:nvSpPr>
          <p:spPr>
            <a:xfrm>
              <a:off x="622257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12"/>
            <p:cNvSpPr/>
            <p:nvPr/>
          </p:nvSpPr>
          <p:spPr>
            <a:xfrm>
              <a:off x="60660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12"/>
            <p:cNvSpPr/>
            <p:nvPr/>
          </p:nvSpPr>
          <p:spPr>
            <a:xfrm>
              <a:off x="638057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12"/>
            <p:cNvSpPr/>
            <p:nvPr/>
          </p:nvSpPr>
          <p:spPr>
            <a:xfrm>
              <a:off x="60660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12"/>
            <p:cNvSpPr/>
            <p:nvPr/>
          </p:nvSpPr>
          <p:spPr>
            <a:xfrm>
              <a:off x="638057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12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12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12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12"/>
            <p:cNvSpPr/>
            <p:nvPr/>
          </p:nvSpPr>
          <p:spPr>
            <a:xfrm>
              <a:off x="622257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12"/>
            <p:cNvSpPr/>
            <p:nvPr/>
          </p:nvSpPr>
          <p:spPr>
            <a:xfrm>
              <a:off x="60660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12"/>
            <p:cNvSpPr/>
            <p:nvPr/>
          </p:nvSpPr>
          <p:spPr>
            <a:xfrm>
              <a:off x="638057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12"/>
            <p:cNvSpPr/>
            <p:nvPr/>
          </p:nvSpPr>
          <p:spPr>
            <a:xfrm>
              <a:off x="60660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12"/>
            <p:cNvSpPr/>
            <p:nvPr/>
          </p:nvSpPr>
          <p:spPr>
            <a:xfrm>
              <a:off x="638057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12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3" name="Google Shape;4773;p12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4" name="Google Shape;4774;p12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12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12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12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12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12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12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12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12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12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12"/>
            <p:cNvSpPr/>
            <p:nvPr/>
          </p:nvSpPr>
          <p:spPr>
            <a:xfrm>
              <a:off x="873425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12"/>
            <p:cNvSpPr/>
            <p:nvPr/>
          </p:nvSpPr>
          <p:spPr>
            <a:xfrm>
              <a:off x="85762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12"/>
            <p:cNvSpPr/>
            <p:nvPr/>
          </p:nvSpPr>
          <p:spPr>
            <a:xfrm>
              <a:off x="889077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12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12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12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12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12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12"/>
            <p:cNvSpPr/>
            <p:nvPr/>
          </p:nvSpPr>
          <p:spPr>
            <a:xfrm>
              <a:off x="873425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12"/>
            <p:cNvSpPr/>
            <p:nvPr/>
          </p:nvSpPr>
          <p:spPr>
            <a:xfrm>
              <a:off x="85762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12"/>
            <p:cNvSpPr/>
            <p:nvPr/>
          </p:nvSpPr>
          <p:spPr>
            <a:xfrm>
              <a:off x="889077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12"/>
            <p:cNvSpPr/>
            <p:nvPr/>
          </p:nvSpPr>
          <p:spPr>
            <a:xfrm>
              <a:off x="85762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6" name="Google Shape;4796;p12"/>
            <p:cNvSpPr/>
            <p:nvPr/>
          </p:nvSpPr>
          <p:spPr>
            <a:xfrm>
              <a:off x="889077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7" name="Google Shape;4797;p12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12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12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12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12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12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12"/>
            <p:cNvSpPr/>
            <p:nvPr/>
          </p:nvSpPr>
          <p:spPr>
            <a:xfrm>
              <a:off x="873425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12"/>
            <p:cNvSpPr/>
            <p:nvPr/>
          </p:nvSpPr>
          <p:spPr>
            <a:xfrm>
              <a:off x="85762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12"/>
            <p:cNvSpPr/>
            <p:nvPr/>
          </p:nvSpPr>
          <p:spPr>
            <a:xfrm>
              <a:off x="889077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12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12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12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12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12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1" name="Google Shape;4811;p12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2" name="Google Shape;4812;p12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12"/>
            <p:cNvSpPr/>
            <p:nvPr/>
          </p:nvSpPr>
          <p:spPr>
            <a:xfrm>
              <a:off x="8106669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12"/>
            <p:cNvSpPr/>
            <p:nvPr/>
          </p:nvSpPr>
          <p:spPr>
            <a:xfrm>
              <a:off x="795014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12"/>
            <p:cNvSpPr/>
            <p:nvPr/>
          </p:nvSpPr>
          <p:spPr>
            <a:xfrm>
              <a:off x="826319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12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12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12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12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12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12"/>
            <p:cNvSpPr/>
            <p:nvPr/>
          </p:nvSpPr>
          <p:spPr>
            <a:xfrm>
              <a:off x="8106669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12"/>
            <p:cNvSpPr/>
            <p:nvPr/>
          </p:nvSpPr>
          <p:spPr>
            <a:xfrm>
              <a:off x="795014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12"/>
            <p:cNvSpPr/>
            <p:nvPr/>
          </p:nvSpPr>
          <p:spPr>
            <a:xfrm>
              <a:off x="826319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12"/>
            <p:cNvSpPr/>
            <p:nvPr/>
          </p:nvSpPr>
          <p:spPr>
            <a:xfrm>
              <a:off x="795014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12"/>
            <p:cNvSpPr/>
            <p:nvPr/>
          </p:nvSpPr>
          <p:spPr>
            <a:xfrm>
              <a:off x="826319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12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12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12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12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12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12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12"/>
            <p:cNvSpPr/>
            <p:nvPr/>
          </p:nvSpPr>
          <p:spPr>
            <a:xfrm>
              <a:off x="8106669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12"/>
            <p:cNvSpPr/>
            <p:nvPr/>
          </p:nvSpPr>
          <p:spPr>
            <a:xfrm>
              <a:off x="795014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12"/>
            <p:cNvSpPr/>
            <p:nvPr/>
          </p:nvSpPr>
          <p:spPr>
            <a:xfrm>
              <a:off x="826319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12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12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12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12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12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12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12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12"/>
            <p:cNvSpPr/>
            <p:nvPr/>
          </p:nvSpPr>
          <p:spPr>
            <a:xfrm>
              <a:off x="747908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12"/>
            <p:cNvSpPr/>
            <p:nvPr/>
          </p:nvSpPr>
          <p:spPr>
            <a:xfrm>
              <a:off x="732256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12"/>
            <p:cNvSpPr/>
            <p:nvPr/>
          </p:nvSpPr>
          <p:spPr>
            <a:xfrm>
              <a:off x="7635615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12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12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12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12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12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12"/>
            <p:cNvSpPr/>
            <p:nvPr/>
          </p:nvSpPr>
          <p:spPr>
            <a:xfrm>
              <a:off x="747908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12"/>
            <p:cNvSpPr/>
            <p:nvPr/>
          </p:nvSpPr>
          <p:spPr>
            <a:xfrm>
              <a:off x="732256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12"/>
            <p:cNvSpPr/>
            <p:nvPr/>
          </p:nvSpPr>
          <p:spPr>
            <a:xfrm>
              <a:off x="7635615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12"/>
            <p:cNvSpPr/>
            <p:nvPr/>
          </p:nvSpPr>
          <p:spPr>
            <a:xfrm>
              <a:off x="732256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12"/>
            <p:cNvSpPr/>
            <p:nvPr/>
          </p:nvSpPr>
          <p:spPr>
            <a:xfrm>
              <a:off x="7635615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12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12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12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12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9" name="Google Shape;4859;p12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0" name="Google Shape;4860;p12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12"/>
            <p:cNvSpPr/>
            <p:nvPr/>
          </p:nvSpPr>
          <p:spPr>
            <a:xfrm>
              <a:off x="747908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12"/>
            <p:cNvSpPr/>
            <p:nvPr/>
          </p:nvSpPr>
          <p:spPr>
            <a:xfrm>
              <a:off x="732256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12"/>
            <p:cNvSpPr/>
            <p:nvPr/>
          </p:nvSpPr>
          <p:spPr>
            <a:xfrm>
              <a:off x="7635615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12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12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12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12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12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12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12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12"/>
            <p:cNvSpPr/>
            <p:nvPr/>
          </p:nvSpPr>
          <p:spPr>
            <a:xfrm>
              <a:off x="685015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12"/>
            <p:cNvSpPr/>
            <p:nvPr/>
          </p:nvSpPr>
          <p:spPr>
            <a:xfrm>
              <a:off x="669363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12"/>
            <p:cNvSpPr/>
            <p:nvPr/>
          </p:nvSpPr>
          <p:spPr>
            <a:xfrm>
              <a:off x="7008157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12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12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12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12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12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12"/>
            <p:cNvSpPr/>
            <p:nvPr/>
          </p:nvSpPr>
          <p:spPr>
            <a:xfrm>
              <a:off x="685015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12"/>
            <p:cNvSpPr/>
            <p:nvPr/>
          </p:nvSpPr>
          <p:spPr>
            <a:xfrm>
              <a:off x="669363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12"/>
            <p:cNvSpPr/>
            <p:nvPr/>
          </p:nvSpPr>
          <p:spPr>
            <a:xfrm>
              <a:off x="7008157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12"/>
            <p:cNvSpPr/>
            <p:nvPr/>
          </p:nvSpPr>
          <p:spPr>
            <a:xfrm>
              <a:off x="669363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12"/>
            <p:cNvSpPr/>
            <p:nvPr/>
          </p:nvSpPr>
          <p:spPr>
            <a:xfrm>
              <a:off x="7008157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12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12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12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12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12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12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12"/>
            <p:cNvSpPr/>
            <p:nvPr/>
          </p:nvSpPr>
          <p:spPr>
            <a:xfrm>
              <a:off x="685015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12"/>
            <p:cNvSpPr/>
            <p:nvPr/>
          </p:nvSpPr>
          <p:spPr>
            <a:xfrm>
              <a:off x="669363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12"/>
            <p:cNvSpPr/>
            <p:nvPr/>
          </p:nvSpPr>
          <p:spPr>
            <a:xfrm>
              <a:off x="7008157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12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12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12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12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12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12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12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12"/>
            <p:cNvSpPr/>
            <p:nvPr/>
          </p:nvSpPr>
          <p:spPr>
            <a:xfrm>
              <a:off x="622257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12"/>
            <p:cNvSpPr/>
            <p:nvPr/>
          </p:nvSpPr>
          <p:spPr>
            <a:xfrm>
              <a:off x="60660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12"/>
            <p:cNvSpPr/>
            <p:nvPr/>
          </p:nvSpPr>
          <p:spPr>
            <a:xfrm>
              <a:off x="638057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12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12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12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12"/>
            <p:cNvSpPr/>
            <p:nvPr/>
          </p:nvSpPr>
          <p:spPr>
            <a:xfrm>
              <a:off x="622257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12"/>
            <p:cNvSpPr/>
            <p:nvPr/>
          </p:nvSpPr>
          <p:spPr>
            <a:xfrm>
              <a:off x="60660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12"/>
            <p:cNvSpPr/>
            <p:nvPr/>
          </p:nvSpPr>
          <p:spPr>
            <a:xfrm>
              <a:off x="638057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12"/>
            <p:cNvSpPr/>
            <p:nvPr/>
          </p:nvSpPr>
          <p:spPr>
            <a:xfrm>
              <a:off x="60660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12"/>
            <p:cNvSpPr/>
            <p:nvPr/>
          </p:nvSpPr>
          <p:spPr>
            <a:xfrm>
              <a:off x="638057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12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12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12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12"/>
            <p:cNvSpPr/>
            <p:nvPr/>
          </p:nvSpPr>
          <p:spPr>
            <a:xfrm>
              <a:off x="622257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12"/>
            <p:cNvSpPr/>
            <p:nvPr/>
          </p:nvSpPr>
          <p:spPr>
            <a:xfrm>
              <a:off x="60660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6" name="Google Shape;4916;p12"/>
            <p:cNvSpPr/>
            <p:nvPr/>
          </p:nvSpPr>
          <p:spPr>
            <a:xfrm>
              <a:off x="638057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7" name="Google Shape;4917;p12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12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19" name="Google Shape;4919;p12"/>
          <p:cNvSpPr txBox="1">
            <a:spLocks noGrp="1"/>
          </p:cNvSpPr>
          <p:nvPr>
            <p:ph type="title" hasCustomPrompt="1"/>
          </p:nvPr>
        </p:nvSpPr>
        <p:spPr>
          <a:xfrm>
            <a:off x="1371600" y="2260600"/>
            <a:ext cx="9474000" cy="18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920" name="Google Shape;4920;p12"/>
          <p:cNvSpPr txBox="1">
            <a:spLocks noGrp="1"/>
          </p:cNvSpPr>
          <p:nvPr>
            <p:ph type="subTitle" idx="1"/>
          </p:nvPr>
        </p:nvSpPr>
        <p:spPr>
          <a:xfrm>
            <a:off x="2514600" y="3873500"/>
            <a:ext cx="7162800" cy="5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11796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9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54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4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3" name="Google Shape;4923;p14"/>
          <p:cNvGrpSpPr/>
          <p:nvPr/>
        </p:nvGrpSpPr>
        <p:grpSpPr>
          <a:xfrm>
            <a:off x="-89075" y="-115735"/>
            <a:ext cx="12370161" cy="8319393"/>
            <a:chOff x="14670875" y="846675"/>
            <a:chExt cx="7166400" cy="8013800"/>
          </a:xfrm>
        </p:grpSpPr>
        <p:sp>
          <p:nvSpPr>
            <p:cNvPr id="4924" name="Google Shape;4924;p14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14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14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14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14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14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14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14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14"/>
            <p:cNvSpPr/>
            <p:nvPr/>
          </p:nvSpPr>
          <p:spPr>
            <a:xfrm>
              <a:off x="14670875" y="4231900"/>
              <a:ext cx="3582900" cy="719450"/>
            </a:xfrm>
            <a:custGeom>
              <a:avLst/>
              <a:gdLst/>
              <a:ahLst/>
              <a:cxnLst/>
              <a:rect l="l" t="t" r="r" b="b"/>
              <a:pathLst>
                <a:path w="143316" h="28778" extrusionOk="0">
                  <a:moveTo>
                    <a:pt x="143316" y="0"/>
                  </a:moveTo>
                  <a:lnTo>
                    <a:pt x="0" y="14228"/>
                  </a:lnTo>
                  <a:lnTo>
                    <a:pt x="0" y="2877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14"/>
            <p:cNvSpPr/>
            <p:nvPr/>
          </p:nvSpPr>
          <p:spPr>
            <a:xfrm>
              <a:off x="14670875" y="4231900"/>
              <a:ext cx="3582900" cy="1506750"/>
            </a:xfrm>
            <a:custGeom>
              <a:avLst/>
              <a:gdLst/>
              <a:ahLst/>
              <a:cxnLst/>
              <a:rect l="l" t="t" r="r" b="b"/>
              <a:pathLst>
                <a:path w="143316" h="60270" extrusionOk="0">
                  <a:moveTo>
                    <a:pt x="143316" y="0"/>
                  </a:moveTo>
                  <a:lnTo>
                    <a:pt x="0" y="43994"/>
                  </a:lnTo>
                  <a:lnTo>
                    <a:pt x="0" y="602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14"/>
            <p:cNvSpPr/>
            <p:nvPr/>
          </p:nvSpPr>
          <p:spPr>
            <a:xfrm>
              <a:off x="14670875" y="4231900"/>
              <a:ext cx="3582900" cy="2459250"/>
            </a:xfrm>
            <a:custGeom>
              <a:avLst/>
              <a:gdLst/>
              <a:ahLst/>
              <a:cxnLst/>
              <a:rect l="l" t="t" r="r" b="b"/>
              <a:pathLst>
                <a:path w="143316" h="98370" extrusionOk="0">
                  <a:moveTo>
                    <a:pt x="143316" y="0"/>
                  </a:moveTo>
                  <a:lnTo>
                    <a:pt x="0" y="78165"/>
                  </a:lnTo>
                  <a:lnTo>
                    <a:pt x="0" y="983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14"/>
            <p:cNvSpPr/>
            <p:nvPr/>
          </p:nvSpPr>
          <p:spPr>
            <a:xfrm>
              <a:off x="14670875" y="4231900"/>
              <a:ext cx="3582900" cy="3384975"/>
            </a:xfrm>
            <a:custGeom>
              <a:avLst/>
              <a:gdLst/>
              <a:ahLst/>
              <a:cxnLst/>
              <a:rect l="l" t="t" r="r" b="b"/>
              <a:pathLst>
                <a:path w="143316" h="135399" extrusionOk="0">
                  <a:moveTo>
                    <a:pt x="143316" y="0"/>
                  </a:moveTo>
                  <a:lnTo>
                    <a:pt x="0" y="121896"/>
                  </a:lnTo>
                  <a:lnTo>
                    <a:pt x="0" y="135398"/>
                  </a:lnTo>
                  <a:lnTo>
                    <a:pt x="14264" y="13539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14"/>
            <p:cNvSpPr/>
            <p:nvPr/>
          </p:nvSpPr>
          <p:spPr>
            <a:xfrm>
              <a:off x="15650450" y="4231900"/>
              <a:ext cx="2603325" cy="3384975"/>
            </a:xfrm>
            <a:custGeom>
              <a:avLst/>
              <a:gdLst/>
              <a:ahLst/>
              <a:cxnLst/>
              <a:rect l="l" t="t" r="r" b="b"/>
              <a:pathLst>
                <a:path w="104133" h="135399" extrusionOk="0">
                  <a:moveTo>
                    <a:pt x="104133" y="0"/>
                  </a:moveTo>
                  <a:lnTo>
                    <a:pt x="1" y="135398"/>
                  </a:lnTo>
                  <a:lnTo>
                    <a:pt x="21384" y="135398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14"/>
            <p:cNvSpPr/>
            <p:nvPr/>
          </p:nvSpPr>
          <p:spPr>
            <a:xfrm>
              <a:off x="16658625" y="4231900"/>
              <a:ext cx="1595150" cy="3384975"/>
            </a:xfrm>
            <a:custGeom>
              <a:avLst/>
              <a:gdLst/>
              <a:ahLst/>
              <a:cxnLst/>
              <a:rect l="l" t="t" r="r" b="b"/>
              <a:pathLst>
                <a:path w="63806" h="135399" extrusionOk="0">
                  <a:moveTo>
                    <a:pt x="63806" y="0"/>
                  </a:moveTo>
                  <a:lnTo>
                    <a:pt x="0" y="135398"/>
                  </a:lnTo>
                  <a:lnTo>
                    <a:pt x="17240" y="135398"/>
                  </a:lnTo>
                  <a:lnTo>
                    <a:pt x="638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14"/>
            <p:cNvSpPr/>
            <p:nvPr/>
          </p:nvSpPr>
          <p:spPr>
            <a:xfrm>
              <a:off x="17217625" y="4231900"/>
              <a:ext cx="1036150" cy="4610700"/>
            </a:xfrm>
            <a:custGeom>
              <a:avLst/>
              <a:gdLst/>
              <a:ahLst/>
              <a:cxnLst/>
              <a:rect l="l" t="t" r="r" b="b"/>
              <a:pathLst>
                <a:path w="41446" h="184428" extrusionOk="0">
                  <a:moveTo>
                    <a:pt x="41446" y="0"/>
                  </a:moveTo>
                  <a:lnTo>
                    <a:pt x="0" y="184428"/>
                  </a:lnTo>
                  <a:lnTo>
                    <a:pt x="21324" y="180213"/>
                  </a:lnTo>
                  <a:lnTo>
                    <a:pt x="414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14"/>
            <p:cNvSpPr/>
            <p:nvPr/>
          </p:nvSpPr>
          <p:spPr>
            <a:xfrm>
              <a:off x="18249000" y="4231900"/>
              <a:ext cx="519125" cy="4487775"/>
            </a:xfrm>
            <a:custGeom>
              <a:avLst/>
              <a:gdLst/>
              <a:ahLst/>
              <a:cxnLst/>
              <a:rect l="l" t="t" r="r" b="b"/>
              <a:pathLst>
                <a:path w="20765" h="179511" extrusionOk="0">
                  <a:moveTo>
                    <a:pt x="191" y="0"/>
                  </a:moveTo>
                  <a:lnTo>
                    <a:pt x="0" y="179034"/>
                  </a:lnTo>
                  <a:lnTo>
                    <a:pt x="20765" y="17951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14"/>
            <p:cNvSpPr/>
            <p:nvPr/>
          </p:nvSpPr>
          <p:spPr>
            <a:xfrm>
              <a:off x="18253750" y="4231900"/>
              <a:ext cx="1419850" cy="4628575"/>
            </a:xfrm>
            <a:custGeom>
              <a:avLst/>
              <a:gdLst/>
              <a:ahLst/>
              <a:cxnLst/>
              <a:rect l="l" t="t" r="r" b="b"/>
              <a:pathLst>
                <a:path w="56794" h="185143" extrusionOk="0">
                  <a:moveTo>
                    <a:pt x="1" y="0"/>
                  </a:moveTo>
                  <a:lnTo>
                    <a:pt x="41768" y="185142"/>
                  </a:lnTo>
                  <a:lnTo>
                    <a:pt x="56794" y="1652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14"/>
            <p:cNvSpPr/>
            <p:nvPr/>
          </p:nvSpPr>
          <p:spPr>
            <a:xfrm>
              <a:off x="18253750" y="4231900"/>
              <a:ext cx="2068750" cy="3384975"/>
            </a:xfrm>
            <a:custGeom>
              <a:avLst/>
              <a:gdLst/>
              <a:ahLst/>
              <a:cxnLst/>
              <a:rect l="l" t="t" r="r" b="b"/>
              <a:pathLst>
                <a:path w="82750" h="135399" extrusionOk="0">
                  <a:moveTo>
                    <a:pt x="1" y="0"/>
                  </a:moveTo>
                  <a:lnTo>
                    <a:pt x="63818" y="135398"/>
                  </a:lnTo>
                  <a:lnTo>
                    <a:pt x="82749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14"/>
            <p:cNvSpPr/>
            <p:nvPr/>
          </p:nvSpPr>
          <p:spPr>
            <a:xfrm>
              <a:off x="18253750" y="4231900"/>
              <a:ext cx="3226325" cy="3384975"/>
            </a:xfrm>
            <a:custGeom>
              <a:avLst/>
              <a:gdLst/>
              <a:ahLst/>
              <a:cxnLst/>
              <a:rect l="l" t="t" r="r" b="b"/>
              <a:pathLst>
                <a:path w="129053" h="135399" extrusionOk="0">
                  <a:moveTo>
                    <a:pt x="1" y="0"/>
                  </a:moveTo>
                  <a:lnTo>
                    <a:pt x="104133" y="135398"/>
                  </a:lnTo>
                  <a:lnTo>
                    <a:pt x="129053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14"/>
            <p:cNvSpPr/>
            <p:nvPr/>
          </p:nvSpPr>
          <p:spPr>
            <a:xfrm>
              <a:off x="18253750" y="4231900"/>
              <a:ext cx="3583525" cy="3048025"/>
            </a:xfrm>
            <a:custGeom>
              <a:avLst/>
              <a:gdLst/>
              <a:ahLst/>
              <a:cxnLst/>
              <a:rect l="l" t="t" r="r" b="b"/>
              <a:pathLst>
                <a:path w="143341" h="121921" extrusionOk="0">
                  <a:moveTo>
                    <a:pt x="1" y="0"/>
                  </a:moveTo>
                  <a:lnTo>
                    <a:pt x="143340" y="121920"/>
                  </a:lnTo>
                  <a:lnTo>
                    <a:pt x="143340" y="983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14"/>
            <p:cNvSpPr/>
            <p:nvPr/>
          </p:nvSpPr>
          <p:spPr>
            <a:xfrm>
              <a:off x="18253750" y="4231900"/>
              <a:ext cx="3583525" cy="1954125"/>
            </a:xfrm>
            <a:custGeom>
              <a:avLst/>
              <a:gdLst/>
              <a:ahLst/>
              <a:cxnLst/>
              <a:rect l="l" t="t" r="r" b="b"/>
              <a:pathLst>
                <a:path w="143341" h="78165" extrusionOk="0">
                  <a:moveTo>
                    <a:pt x="1" y="0"/>
                  </a:moveTo>
                  <a:lnTo>
                    <a:pt x="143340" y="78165"/>
                  </a:lnTo>
                  <a:lnTo>
                    <a:pt x="143340" y="602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14"/>
            <p:cNvSpPr/>
            <p:nvPr/>
          </p:nvSpPr>
          <p:spPr>
            <a:xfrm>
              <a:off x="18253750" y="4231900"/>
              <a:ext cx="3583525" cy="1099850"/>
            </a:xfrm>
            <a:custGeom>
              <a:avLst/>
              <a:gdLst/>
              <a:ahLst/>
              <a:cxnLst/>
              <a:rect l="l" t="t" r="r" b="b"/>
              <a:pathLst>
                <a:path w="143341" h="43994" extrusionOk="0">
                  <a:moveTo>
                    <a:pt x="1" y="0"/>
                  </a:moveTo>
                  <a:lnTo>
                    <a:pt x="143340" y="43994"/>
                  </a:lnTo>
                  <a:lnTo>
                    <a:pt x="143340" y="287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14"/>
            <p:cNvSpPr/>
            <p:nvPr/>
          </p:nvSpPr>
          <p:spPr>
            <a:xfrm>
              <a:off x="18253750" y="4231900"/>
              <a:ext cx="3583525" cy="355725"/>
            </a:xfrm>
            <a:custGeom>
              <a:avLst/>
              <a:gdLst/>
              <a:ahLst/>
              <a:cxnLst/>
              <a:rect l="l" t="t" r="r" b="b"/>
              <a:pathLst>
                <a:path w="143341" h="14229" extrusionOk="0">
                  <a:moveTo>
                    <a:pt x="1" y="0"/>
                  </a:moveTo>
                  <a:lnTo>
                    <a:pt x="143340" y="14228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14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14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14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14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14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14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3" name="Google Shape;4953;p14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702387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4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5" name="Google Shape;4955;p15"/>
          <p:cNvGrpSpPr/>
          <p:nvPr/>
        </p:nvGrpSpPr>
        <p:grpSpPr>
          <a:xfrm>
            <a:off x="0" y="-67"/>
            <a:ext cx="12197683" cy="6858131"/>
            <a:chOff x="0" y="-50"/>
            <a:chExt cx="9148262" cy="5143598"/>
          </a:xfrm>
        </p:grpSpPr>
        <p:sp>
          <p:nvSpPr>
            <p:cNvPr id="4956" name="Google Shape;4956;p15"/>
            <p:cNvSpPr/>
            <p:nvPr/>
          </p:nvSpPr>
          <p:spPr>
            <a:xfrm>
              <a:off x="4325059" y="0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7" name="Google Shape;4957;p15"/>
            <p:cNvSpPr/>
            <p:nvPr/>
          </p:nvSpPr>
          <p:spPr>
            <a:xfrm>
              <a:off x="2276476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8" name="Google Shape;4958;p15"/>
            <p:cNvSpPr/>
            <p:nvPr/>
          </p:nvSpPr>
          <p:spPr>
            <a:xfrm>
              <a:off x="0" y="0"/>
              <a:ext cx="4576212" cy="2571219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9" name="Google Shape;4959;p15"/>
            <p:cNvSpPr/>
            <p:nvPr/>
          </p:nvSpPr>
          <p:spPr>
            <a:xfrm>
              <a:off x="0" y="2224569"/>
              <a:ext cx="4576212" cy="693154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0" name="Google Shape;4960;p15"/>
            <p:cNvSpPr/>
            <p:nvPr/>
          </p:nvSpPr>
          <p:spPr>
            <a:xfrm>
              <a:off x="0" y="2571094"/>
              <a:ext cx="4576212" cy="2572383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1" name="Google Shape;4961;p15"/>
            <p:cNvSpPr/>
            <p:nvPr/>
          </p:nvSpPr>
          <p:spPr>
            <a:xfrm>
              <a:off x="2276476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2" name="Google Shape;4962;p15"/>
            <p:cNvSpPr/>
            <p:nvPr/>
          </p:nvSpPr>
          <p:spPr>
            <a:xfrm>
              <a:off x="4325059" y="2571715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3" name="Google Shape;4963;p15"/>
            <p:cNvSpPr/>
            <p:nvPr/>
          </p:nvSpPr>
          <p:spPr>
            <a:xfrm>
              <a:off x="4571949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4" name="Google Shape;4964;p15"/>
            <p:cNvSpPr/>
            <p:nvPr/>
          </p:nvSpPr>
          <p:spPr>
            <a:xfrm>
              <a:off x="4572050" y="2571098"/>
              <a:ext cx="4576212" cy="2572450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5" name="Google Shape;4965;p15"/>
            <p:cNvSpPr/>
            <p:nvPr/>
          </p:nvSpPr>
          <p:spPr>
            <a:xfrm>
              <a:off x="4572050" y="2224566"/>
              <a:ext cx="4576212" cy="693172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6" name="Google Shape;4966;p15"/>
            <p:cNvSpPr/>
            <p:nvPr/>
          </p:nvSpPr>
          <p:spPr>
            <a:xfrm>
              <a:off x="4572050" y="-50"/>
              <a:ext cx="4576212" cy="2571286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7" name="Google Shape;4967;p15"/>
            <p:cNvSpPr/>
            <p:nvPr/>
          </p:nvSpPr>
          <p:spPr>
            <a:xfrm>
              <a:off x="4571949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54017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3"/>
        </a:solidFill>
        <a:effectLst/>
      </p:bgPr>
    </p:bg>
    <p:spTree>
      <p:nvGrpSpPr>
        <p:cNvPr id="1" name="Shape 4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9" name="Google Shape;4969;p16"/>
          <p:cNvGrpSpPr/>
          <p:nvPr/>
        </p:nvGrpSpPr>
        <p:grpSpPr>
          <a:xfrm>
            <a:off x="-70629" y="49331"/>
            <a:ext cx="12262623" cy="6799363"/>
            <a:chOff x="-52972" y="36998"/>
            <a:chExt cx="9196967" cy="5099522"/>
          </a:xfrm>
        </p:grpSpPr>
        <p:sp>
          <p:nvSpPr>
            <p:cNvPr id="4970" name="Google Shape;4970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2" name="Google Shape;4972;p16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3" name="Google Shape;4973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4" name="Google Shape;4974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5" name="Google Shape;4975;p16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16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16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3" name="Google Shape;4983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4" name="Google Shape;4984;p16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16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16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16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16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16"/>
            <p:cNvSpPr/>
            <p:nvPr/>
          </p:nvSpPr>
          <p:spPr>
            <a:xfrm>
              <a:off x="559500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16"/>
            <p:cNvSpPr/>
            <p:nvPr/>
          </p:nvSpPr>
          <p:spPr>
            <a:xfrm>
              <a:off x="54370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16"/>
            <p:cNvSpPr/>
            <p:nvPr/>
          </p:nvSpPr>
          <p:spPr>
            <a:xfrm>
              <a:off x="575153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16"/>
            <p:cNvSpPr/>
            <p:nvPr/>
          </p:nvSpPr>
          <p:spPr>
            <a:xfrm>
              <a:off x="54370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16"/>
            <p:cNvSpPr/>
            <p:nvPr/>
          </p:nvSpPr>
          <p:spPr>
            <a:xfrm>
              <a:off x="575153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16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16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16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16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16"/>
            <p:cNvSpPr/>
            <p:nvPr/>
          </p:nvSpPr>
          <p:spPr>
            <a:xfrm>
              <a:off x="559500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16"/>
            <p:cNvSpPr/>
            <p:nvPr/>
          </p:nvSpPr>
          <p:spPr>
            <a:xfrm>
              <a:off x="54370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16"/>
            <p:cNvSpPr/>
            <p:nvPr/>
          </p:nvSpPr>
          <p:spPr>
            <a:xfrm>
              <a:off x="575153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16"/>
            <p:cNvSpPr/>
            <p:nvPr/>
          </p:nvSpPr>
          <p:spPr>
            <a:xfrm>
              <a:off x="54370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1" name="Google Shape;5011;p16"/>
            <p:cNvSpPr/>
            <p:nvPr/>
          </p:nvSpPr>
          <p:spPr>
            <a:xfrm>
              <a:off x="575153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2" name="Google Shape;5012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16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16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8" name="Google Shape;5018;p16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9" name="Google Shape;5019;p16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0" name="Google Shape;5020;p16"/>
            <p:cNvSpPr/>
            <p:nvPr/>
          </p:nvSpPr>
          <p:spPr>
            <a:xfrm>
              <a:off x="559500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1" name="Google Shape;5021;p16"/>
            <p:cNvSpPr/>
            <p:nvPr/>
          </p:nvSpPr>
          <p:spPr>
            <a:xfrm>
              <a:off x="54370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2" name="Google Shape;5022;p16"/>
            <p:cNvSpPr/>
            <p:nvPr/>
          </p:nvSpPr>
          <p:spPr>
            <a:xfrm>
              <a:off x="575153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3" name="Google Shape;5023;p16"/>
            <p:cNvSpPr/>
            <p:nvPr/>
          </p:nvSpPr>
          <p:spPr>
            <a:xfrm>
              <a:off x="54370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4" name="Google Shape;5024;p16"/>
            <p:cNvSpPr/>
            <p:nvPr/>
          </p:nvSpPr>
          <p:spPr>
            <a:xfrm>
              <a:off x="575153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5" name="Google Shape;5025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6" name="Google Shape;5026;p16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7" name="Google Shape;5027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8" name="Google Shape;5028;p16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9" name="Google Shape;5029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0" name="Google Shape;5030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1" name="Google Shape;5031;p16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2" name="Google Shape;5032;p16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3" name="Google Shape;5033;p16"/>
            <p:cNvSpPr/>
            <p:nvPr/>
          </p:nvSpPr>
          <p:spPr>
            <a:xfrm>
              <a:off x="559500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4" name="Google Shape;5034;p16"/>
            <p:cNvSpPr/>
            <p:nvPr/>
          </p:nvSpPr>
          <p:spPr>
            <a:xfrm>
              <a:off x="54370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5" name="Google Shape;5035;p16"/>
            <p:cNvSpPr/>
            <p:nvPr/>
          </p:nvSpPr>
          <p:spPr>
            <a:xfrm>
              <a:off x="575153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16"/>
            <p:cNvSpPr/>
            <p:nvPr/>
          </p:nvSpPr>
          <p:spPr>
            <a:xfrm>
              <a:off x="54370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16"/>
            <p:cNvSpPr/>
            <p:nvPr/>
          </p:nvSpPr>
          <p:spPr>
            <a:xfrm>
              <a:off x="575153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16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0" name="Google Shape;5040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1" name="Google Shape;5041;p16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2" name="Google Shape;5042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16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5" name="Google Shape;5045;p16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6" name="Google Shape;5046;p16"/>
            <p:cNvSpPr/>
            <p:nvPr/>
          </p:nvSpPr>
          <p:spPr>
            <a:xfrm>
              <a:off x="559500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16"/>
            <p:cNvSpPr/>
            <p:nvPr/>
          </p:nvSpPr>
          <p:spPr>
            <a:xfrm>
              <a:off x="54370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16"/>
            <p:cNvSpPr/>
            <p:nvPr/>
          </p:nvSpPr>
          <p:spPr>
            <a:xfrm>
              <a:off x="575153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16"/>
            <p:cNvSpPr/>
            <p:nvPr/>
          </p:nvSpPr>
          <p:spPr>
            <a:xfrm>
              <a:off x="54370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16"/>
            <p:cNvSpPr/>
            <p:nvPr/>
          </p:nvSpPr>
          <p:spPr>
            <a:xfrm>
              <a:off x="575153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16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3" name="Google Shape;5053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4" name="Google Shape;5054;p16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16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16"/>
            <p:cNvSpPr/>
            <p:nvPr/>
          </p:nvSpPr>
          <p:spPr>
            <a:xfrm>
              <a:off x="559500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16"/>
            <p:cNvSpPr/>
            <p:nvPr/>
          </p:nvSpPr>
          <p:spPr>
            <a:xfrm>
              <a:off x="54370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16"/>
            <p:cNvSpPr/>
            <p:nvPr/>
          </p:nvSpPr>
          <p:spPr>
            <a:xfrm>
              <a:off x="575153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16"/>
            <p:cNvSpPr/>
            <p:nvPr/>
          </p:nvSpPr>
          <p:spPr>
            <a:xfrm>
              <a:off x="54370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16"/>
            <p:cNvSpPr/>
            <p:nvPr/>
          </p:nvSpPr>
          <p:spPr>
            <a:xfrm>
              <a:off x="575153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16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16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16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16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16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16"/>
            <p:cNvSpPr/>
            <p:nvPr/>
          </p:nvSpPr>
          <p:spPr>
            <a:xfrm>
              <a:off x="496742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16"/>
            <p:cNvSpPr/>
            <p:nvPr/>
          </p:nvSpPr>
          <p:spPr>
            <a:xfrm>
              <a:off x="481090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4" name="Google Shape;5074;p16"/>
            <p:cNvSpPr/>
            <p:nvPr/>
          </p:nvSpPr>
          <p:spPr>
            <a:xfrm>
              <a:off x="51239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5" name="Google Shape;5075;p16"/>
            <p:cNvSpPr/>
            <p:nvPr/>
          </p:nvSpPr>
          <p:spPr>
            <a:xfrm>
              <a:off x="481090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16"/>
            <p:cNvSpPr/>
            <p:nvPr/>
          </p:nvSpPr>
          <p:spPr>
            <a:xfrm>
              <a:off x="51239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16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16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16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16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16"/>
            <p:cNvSpPr/>
            <p:nvPr/>
          </p:nvSpPr>
          <p:spPr>
            <a:xfrm>
              <a:off x="496742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16"/>
            <p:cNvSpPr/>
            <p:nvPr/>
          </p:nvSpPr>
          <p:spPr>
            <a:xfrm>
              <a:off x="481090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16"/>
            <p:cNvSpPr/>
            <p:nvPr/>
          </p:nvSpPr>
          <p:spPr>
            <a:xfrm>
              <a:off x="51239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16"/>
            <p:cNvSpPr/>
            <p:nvPr/>
          </p:nvSpPr>
          <p:spPr>
            <a:xfrm>
              <a:off x="481090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9" name="Google Shape;5089;p16"/>
            <p:cNvSpPr/>
            <p:nvPr/>
          </p:nvSpPr>
          <p:spPr>
            <a:xfrm>
              <a:off x="51239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0" name="Google Shape;5090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16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16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16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16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16"/>
            <p:cNvSpPr/>
            <p:nvPr/>
          </p:nvSpPr>
          <p:spPr>
            <a:xfrm>
              <a:off x="496742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16"/>
            <p:cNvSpPr/>
            <p:nvPr/>
          </p:nvSpPr>
          <p:spPr>
            <a:xfrm>
              <a:off x="481090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16"/>
            <p:cNvSpPr/>
            <p:nvPr/>
          </p:nvSpPr>
          <p:spPr>
            <a:xfrm>
              <a:off x="51239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16"/>
            <p:cNvSpPr/>
            <p:nvPr/>
          </p:nvSpPr>
          <p:spPr>
            <a:xfrm>
              <a:off x="481090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16"/>
            <p:cNvSpPr/>
            <p:nvPr/>
          </p:nvSpPr>
          <p:spPr>
            <a:xfrm>
              <a:off x="51239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16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16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16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16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16"/>
            <p:cNvSpPr/>
            <p:nvPr/>
          </p:nvSpPr>
          <p:spPr>
            <a:xfrm>
              <a:off x="496742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16"/>
            <p:cNvSpPr/>
            <p:nvPr/>
          </p:nvSpPr>
          <p:spPr>
            <a:xfrm>
              <a:off x="481090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16"/>
            <p:cNvSpPr/>
            <p:nvPr/>
          </p:nvSpPr>
          <p:spPr>
            <a:xfrm>
              <a:off x="51239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16"/>
            <p:cNvSpPr/>
            <p:nvPr/>
          </p:nvSpPr>
          <p:spPr>
            <a:xfrm>
              <a:off x="481090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16"/>
            <p:cNvSpPr/>
            <p:nvPr/>
          </p:nvSpPr>
          <p:spPr>
            <a:xfrm>
              <a:off x="51239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16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16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16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16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16"/>
            <p:cNvSpPr/>
            <p:nvPr/>
          </p:nvSpPr>
          <p:spPr>
            <a:xfrm>
              <a:off x="496742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16"/>
            <p:cNvSpPr/>
            <p:nvPr/>
          </p:nvSpPr>
          <p:spPr>
            <a:xfrm>
              <a:off x="481090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16"/>
            <p:cNvSpPr/>
            <p:nvPr/>
          </p:nvSpPr>
          <p:spPr>
            <a:xfrm>
              <a:off x="51239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16"/>
            <p:cNvSpPr/>
            <p:nvPr/>
          </p:nvSpPr>
          <p:spPr>
            <a:xfrm>
              <a:off x="481090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16"/>
            <p:cNvSpPr/>
            <p:nvPr/>
          </p:nvSpPr>
          <p:spPr>
            <a:xfrm>
              <a:off x="51239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16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16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16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16"/>
            <p:cNvSpPr/>
            <p:nvPr/>
          </p:nvSpPr>
          <p:spPr>
            <a:xfrm>
              <a:off x="496742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16"/>
            <p:cNvSpPr/>
            <p:nvPr/>
          </p:nvSpPr>
          <p:spPr>
            <a:xfrm>
              <a:off x="481090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16"/>
            <p:cNvSpPr/>
            <p:nvPr/>
          </p:nvSpPr>
          <p:spPr>
            <a:xfrm>
              <a:off x="51239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16"/>
            <p:cNvSpPr/>
            <p:nvPr/>
          </p:nvSpPr>
          <p:spPr>
            <a:xfrm>
              <a:off x="481090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16"/>
            <p:cNvSpPr/>
            <p:nvPr/>
          </p:nvSpPr>
          <p:spPr>
            <a:xfrm>
              <a:off x="51239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16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16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16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16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16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16"/>
            <p:cNvSpPr/>
            <p:nvPr/>
          </p:nvSpPr>
          <p:spPr>
            <a:xfrm>
              <a:off x="433984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1" name="Google Shape;5151;p16"/>
            <p:cNvSpPr/>
            <p:nvPr/>
          </p:nvSpPr>
          <p:spPr>
            <a:xfrm>
              <a:off x="41833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2" name="Google Shape;5152;p16"/>
            <p:cNvSpPr/>
            <p:nvPr/>
          </p:nvSpPr>
          <p:spPr>
            <a:xfrm>
              <a:off x="4496373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16"/>
            <p:cNvSpPr/>
            <p:nvPr/>
          </p:nvSpPr>
          <p:spPr>
            <a:xfrm>
              <a:off x="41833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16"/>
            <p:cNvSpPr/>
            <p:nvPr/>
          </p:nvSpPr>
          <p:spPr>
            <a:xfrm>
              <a:off x="4496373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16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16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16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16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16"/>
            <p:cNvSpPr/>
            <p:nvPr/>
          </p:nvSpPr>
          <p:spPr>
            <a:xfrm>
              <a:off x="433984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16"/>
            <p:cNvSpPr/>
            <p:nvPr/>
          </p:nvSpPr>
          <p:spPr>
            <a:xfrm>
              <a:off x="41833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16"/>
            <p:cNvSpPr/>
            <p:nvPr/>
          </p:nvSpPr>
          <p:spPr>
            <a:xfrm>
              <a:off x="4496373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16"/>
            <p:cNvSpPr/>
            <p:nvPr/>
          </p:nvSpPr>
          <p:spPr>
            <a:xfrm>
              <a:off x="41833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16"/>
            <p:cNvSpPr/>
            <p:nvPr/>
          </p:nvSpPr>
          <p:spPr>
            <a:xfrm>
              <a:off x="4496373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16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16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16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16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6" name="Google Shape;5176;p16"/>
            <p:cNvSpPr/>
            <p:nvPr/>
          </p:nvSpPr>
          <p:spPr>
            <a:xfrm>
              <a:off x="433984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7" name="Google Shape;5177;p16"/>
            <p:cNvSpPr/>
            <p:nvPr/>
          </p:nvSpPr>
          <p:spPr>
            <a:xfrm>
              <a:off x="41833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16"/>
            <p:cNvSpPr/>
            <p:nvPr/>
          </p:nvSpPr>
          <p:spPr>
            <a:xfrm>
              <a:off x="4496373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16"/>
            <p:cNvSpPr/>
            <p:nvPr/>
          </p:nvSpPr>
          <p:spPr>
            <a:xfrm>
              <a:off x="41833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0" name="Google Shape;5180;p16"/>
            <p:cNvSpPr/>
            <p:nvPr/>
          </p:nvSpPr>
          <p:spPr>
            <a:xfrm>
              <a:off x="4496373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1" name="Google Shape;5181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16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4" name="Google Shape;5184;p16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5" name="Google Shape;5185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16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8" name="Google Shape;5188;p16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9" name="Google Shape;5189;p16"/>
            <p:cNvSpPr/>
            <p:nvPr/>
          </p:nvSpPr>
          <p:spPr>
            <a:xfrm>
              <a:off x="433984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0" name="Google Shape;5190;p16"/>
            <p:cNvSpPr/>
            <p:nvPr/>
          </p:nvSpPr>
          <p:spPr>
            <a:xfrm>
              <a:off x="41833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1" name="Google Shape;5191;p16"/>
            <p:cNvSpPr/>
            <p:nvPr/>
          </p:nvSpPr>
          <p:spPr>
            <a:xfrm>
              <a:off x="4496373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2" name="Google Shape;5192;p16"/>
            <p:cNvSpPr/>
            <p:nvPr/>
          </p:nvSpPr>
          <p:spPr>
            <a:xfrm>
              <a:off x="41833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16"/>
            <p:cNvSpPr/>
            <p:nvPr/>
          </p:nvSpPr>
          <p:spPr>
            <a:xfrm>
              <a:off x="4496373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5" name="Google Shape;5195;p16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6" name="Google Shape;5196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16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9" name="Google Shape;5199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0" name="Google Shape;5200;p16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1" name="Google Shape;5201;p16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2" name="Google Shape;5202;p16"/>
            <p:cNvSpPr/>
            <p:nvPr/>
          </p:nvSpPr>
          <p:spPr>
            <a:xfrm>
              <a:off x="433984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16"/>
            <p:cNvSpPr/>
            <p:nvPr/>
          </p:nvSpPr>
          <p:spPr>
            <a:xfrm>
              <a:off x="41833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16"/>
            <p:cNvSpPr/>
            <p:nvPr/>
          </p:nvSpPr>
          <p:spPr>
            <a:xfrm>
              <a:off x="4496373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16"/>
            <p:cNvSpPr/>
            <p:nvPr/>
          </p:nvSpPr>
          <p:spPr>
            <a:xfrm>
              <a:off x="41833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16"/>
            <p:cNvSpPr/>
            <p:nvPr/>
          </p:nvSpPr>
          <p:spPr>
            <a:xfrm>
              <a:off x="4496373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16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0" name="Google Shape;5210;p16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1" name="Google Shape;5211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16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16"/>
            <p:cNvSpPr/>
            <p:nvPr/>
          </p:nvSpPr>
          <p:spPr>
            <a:xfrm>
              <a:off x="433984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16"/>
            <p:cNvSpPr/>
            <p:nvPr/>
          </p:nvSpPr>
          <p:spPr>
            <a:xfrm>
              <a:off x="41833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16"/>
            <p:cNvSpPr/>
            <p:nvPr/>
          </p:nvSpPr>
          <p:spPr>
            <a:xfrm>
              <a:off x="4496373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16"/>
            <p:cNvSpPr/>
            <p:nvPr/>
          </p:nvSpPr>
          <p:spPr>
            <a:xfrm>
              <a:off x="41833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16"/>
            <p:cNvSpPr/>
            <p:nvPr/>
          </p:nvSpPr>
          <p:spPr>
            <a:xfrm>
              <a:off x="4496373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16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9" name="Google Shape;5219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0" name="Google Shape;5220;p16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16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16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16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16"/>
            <p:cNvSpPr/>
            <p:nvPr/>
          </p:nvSpPr>
          <p:spPr>
            <a:xfrm>
              <a:off x="371091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16"/>
            <p:cNvSpPr/>
            <p:nvPr/>
          </p:nvSpPr>
          <p:spPr>
            <a:xfrm>
              <a:off x="355438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16"/>
            <p:cNvSpPr/>
            <p:nvPr/>
          </p:nvSpPr>
          <p:spPr>
            <a:xfrm>
              <a:off x="386891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16"/>
            <p:cNvSpPr/>
            <p:nvPr/>
          </p:nvSpPr>
          <p:spPr>
            <a:xfrm>
              <a:off x="355438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16"/>
            <p:cNvSpPr/>
            <p:nvPr/>
          </p:nvSpPr>
          <p:spPr>
            <a:xfrm>
              <a:off x="386891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16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16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7" name="Google Shape;5237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8" name="Google Shape;5238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9" name="Google Shape;5239;p16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0" name="Google Shape;5240;p16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16"/>
            <p:cNvSpPr/>
            <p:nvPr/>
          </p:nvSpPr>
          <p:spPr>
            <a:xfrm>
              <a:off x="371091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16"/>
            <p:cNvSpPr/>
            <p:nvPr/>
          </p:nvSpPr>
          <p:spPr>
            <a:xfrm>
              <a:off x="355438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16"/>
            <p:cNvSpPr/>
            <p:nvPr/>
          </p:nvSpPr>
          <p:spPr>
            <a:xfrm>
              <a:off x="386891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16"/>
            <p:cNvSpPr/>
            <p:nvPr/>
          </p:nvSpPr>
          <p:spPr>
            <a:xfrm>
              <a:off x="355438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16"/>
            <p:cNvSpPr/>
            <p:nvPr/>
          </p:nvSpPr>
          <p:spPr>
            <a:xfrm>
              <a:off x="386891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16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16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16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16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16"/>
            <p:cNvSpPr/>
            <p:nvPr/>
          </p:nvSpPr>
          <p:spPr>
            <a:xfrm>
              <a:off x="371091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16"/>
            <p:cNvSpPr/>
            <p:nvPr/>
          </p:nvSpPr>
          <p:spPr>
            <a:xfrm>
              <a:off x="355438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16"/>
            <p:cNvSpPr/>
            <p:nvPr/>
          </p:nvSpPr>
          <p:spPr>
            <a:xfrm>
              <a:off x="386891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16"/>
            <p:cNvSpPr/>
            <p:nvPr/>
          </p:nvSpPr>
          <p:spPr>
            <a:xfrm>
              <a:off x="355438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16"/>
            <p:cNvSpPr/>
            <p:nvPr/>
          </p:nvSpPr>
          <p:spPr>
            <a:xfrm>
              <a:off x="386891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16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16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16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16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7" name="Google Shape;5267;p16"/>
            <p:cNvSpPr/>
            <p:nvPr/>
          </p:nvSpPr>
          <p:spPr>
            <a:xfrm>
              <a:off x="371091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8" name="Google Shape;5268;p16"/>
            <p:cNvSpPr/>
            <p:nvPr/>
          </p:nvSpPr>
          <p:spPr>
            <a:xfrm>
              <a:off x="355438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16"/>
            <p:cNvSpPr/>
            <p:nvPr/>
          </p:nvSpPr>
          <p:spPr>
            <a:xfrm>
              <a:off x="386891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16"/>
            <p:cNvSpPr/>
            <p:nvPr/>
          </p:nvSpPr>
          <p:spPr>
            <a:xfrm>
              <a:off x="355438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16"/>
            <p:cNvSpPr/>
            <p:nvPr/>
          </p:nvSpPr>
          <p:spPr>
            <a:xfrm>
              <a:off x="386891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3" name="Google Shape;5273;p16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4" name="Google Shape;5274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5" name="Google Shape;5275;p16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16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16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16"/>
            <p:cNvSpPr/>
            <p:nvPr/>
          </p:nvSpPr>
          <p:spPr>
            <a:xfrm>
              <a:off x="371091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16"/>
            <p:cNvSpPr/>
            <p:nvPr/>
          </p:nvSpPr>
          <p:spPr>
            <a:xfrm>
              <a:off x="355438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16"/>
            <p:cNvSpPr/>
            <p:nvPr/>
          </p:nvSpPr>
          <p:spPr>
            <a:xfrm>
              <a:off x="386891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16"/>
            <p:cNvSpPr/>
            <p:nvPr/>
          </p:nvSpPr>
          <p:spPr>
            <a:xfrm>
              <a:off x="355438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16"/>
            <p:cNvSpPr/>
            <p:nvPr/>
          </p:nvSpPr>
          <p:spPr>
            <a:xfrm>
              <a:off x="386891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16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8" name="Google Shape;5288;p16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9" name="Google Shape;5289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16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16"/>
            <p:cNvSpPr/>
            <p:nvPr/>
          </p:nvSpPr>
          <p:spPr>
            <a:xfrm>
              <a:off x="371091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16"/>
            <p:cNvSpPr/>
            <p:nvPr/>
          </p:nvSpPr>
          <p:spPr>
            <a:xfrm>
              <a:off x="355438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16"/>
            <p:cNvSpPr/>
            <p:nvPr/>
          </p:nvSpPr>
          <p:spPr>
            <a:xfrm>
              <a:off x="386891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16"/>
            <p:cNvSpPr/>
            <p:nvPr/>
          </p:nvSpPr>
          <p:spPr>
            <a:xfrm>
              <a:off x="355438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16"/>
            <p:cNvSpPr/>
            <p:nvPr/>
          </p:nvSpPr>
          <p:spPr>
            <a:xfrm>
              <a:off x="386891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16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16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16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16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16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16"/>
            <p:cNvSpPr/>
            <p:nvPr/>
          </p:nvSpPr>
          <p:spPr>
            <a:xfrm>
              <a:off x="30833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16"/>
            <p:cNvSpPr/>
            <p:nvPr/>
          </p:nvSpPr>
          <p:spPr>
            <a:xfrm>
              <a:off x="29268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16"/>
            <p:cNvSpPr/>
            <p:nvPr/>
          </p:nvSpPr>
          <p:spPr>
            <a:xfrm>
              <a:off x="324133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16"/>
            <p:cNvSpPr/>
            <p:nvPr/>
          </p:nvSpPr>
          <p:spPr>
            <a:xfrm>
              <a:off x="29268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16"/>
            <p:cNvSpPr/>
            <p:nvPr/>
          </p:nvSpPr>
          <p:spPr>
            <a:xfrm>
              <a:off x="324133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1" name="Google Shape;5311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2" name="Google Shape;5312;p16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16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16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16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16"/>
            <p:cNvSpPr/>
            <p:nvPr/>
          </p:nvSpPr>
          <p:spPr>
            <a:xfrm>
              <a:off x="30833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16"/>
            <p:cNvSpPr/>
            <p:nvPr/>
          </p:nvSpPr>
          <p:spPr>
            <a:xfrm>
              <a:off x="29268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16"/>
            <p:cNvSpPr/>
            <p:nvPr/>
          </p:nvSpPr>
          <p:spPr>
            <a:xfrm>
              <a:off x="324133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16"/>
            <p:cNvSpPr/>
            <p:nvPr/>
          </p:nvSpPr>
          <p:spPr>
            <a:xfrm>
              <a:off x="29268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16"/>
            <p:cNvSpPr/>
            <p:nvPr/>
          </p:nvSpPr>
          <p:spPr>
            <a:xfrm>
              <a:off x="324133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16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16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16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16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16"/>
            <p:cNvSpPr/>
            <p:nvPr/>
          </p:nvSpPr>
          <p:spPr>
            <a:xfrm>
              <a:off x="30833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16"/>
            <p:cNvSpPr/>
            <p:nvPr/>
          </p:nvSpPr>
          <p:spPr>
            <a:xfrm>
              <a:off x="29268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4" name="Google Shape;5334;p16"/>
            <p:cNvSpPr/>
            <p:nvPr/>
          </p:nvSpPr>
          <p:spPr>
            <a:xfrm>
              <a:off x="324133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5" name="Google Shape;5335;p16"/>
            <p:cNvSpPr/>
            <p:nvPr/>
          </p:nvSpPr>
          <p:spPr>
            <a:xfrm>
              <a:off x="29268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16"/>
            <p:cNvSpPr/>
            <p:nvPr/>
          </p:nvSpPr>
          <p:spPr>
            <a:xfrm>
              <a:off x="324133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16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16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3" name="Google Shape;5343;p16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4" name="Google Shape;5344;p16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16"/>
            <p:cNvSpPr/>
            <p:nvPr/>
          </p:nvSpPr>
          <p:spPr>
            <a:xfrm>
              <a:off x="30833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16"/>
            <p:cNvSpPr/>
            <p:nvPr/>
          </p:nvSpPr>
          <p:spPr>
            <a:xfrm>
              <a:off x="29268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16"/>
            <p:cNvSpPr/>
            <p:nvPr/>
          </p:nvSpPr>
          <p:spPr>
            <a:xfrm>
              <a:off x="324133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16"/>
            <p:cNvSpPr/>
            <p:nvPr/>
          </p:nvSpPr>
          <p:spPr>
            <a:xfrm>
              <a:off x="29268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16"/>
            <p:cNvSpPr/>
            <p:nvPr/>
          </p:nvSpPr>
          <p:spPr>
            <a:xfrm>
              <a:off x="324133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16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16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16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16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16"/>
            <p:cNvSpPr/>
            <p:nvPr/>
          </p:nvSpPr>
          <p:spPr>
            <a:xfrm>
              <a:off x="30833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16"/>
            <p:cNvSpPr/>
            <p:nvPr/>
          </p:nvSpPr>
          <p:spPr>
            <a:xfrm>
              <a:off x="29268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16"/>
            <p:cNvSpPr/>
            <p:nvPr/>
          </p:nvSpPr>
          <p:spPr>
            <a:xfrm>
              <a:off x="324133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16"/>
            <p:cNvSpPr/>
            <p:nvPr/>
          </p:nvSpPr>
          <p:spPr>
            <a:xfrm>
              <a:off x="29268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16"/>
            <p:cNvSpPr/>
            <p:nvPr/>
          </p:nvSpPr>
          <p:spPr>
            <a:xfrm>
              <a:off x="324133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16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16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16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16"/>
            <p:cNvSpPr/>
            <p:nvPr/>
          </p:nvSpPr>
          <p:spPr>
            <a:xfrm>
              <a:off x="30833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16"/>
            <p:cNvSpPr/>
            <p:nvPr/>
          </p:nvSpPr>
          <p:spPr>
            <a:xfrm>
              <a:off x="29268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16"/>
            <p:cNvSpPr/>
            <p:nvPr/>
          </p:nvSpPr>
          <p:spPr>
            <a:xfrm>
              <a:off x="324133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2" name="Google Shape;5372;p16"/>
            <p:cNvSpPr/>
            <p:nvPr/>
          </p:nvSpPr>
          <p:spPr>
            <a:xfrm>
              <a:off x="29268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16"/>
            <p:cNvSpPr/>
            <p:nvPr/>
          </p:nvSpPr>
          <p:spPr>
            <a:xfrm>
              <a:off x="324133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16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16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16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16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16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16"/>
            <p:cNvSpPr/>
            <p:nvPr/>
          </p:nvSpPr>
          <p:spPr>
            <a:xfrm>
              <a:off x="245722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16"/>
            <p:cNvSpPr/>
            <p:nvPr/>
          </p:nvSpPr>
          <p:spPr>
            <a:xfrm>
              <a:off x="229922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16"/>
            <p:cNvSpPr/>
            <p:nvPr/>
          </p:nvSpPr>
          <p:spPr>
            <a:xfrm>
              <a:off x="26137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16"/>
            <p:cNvSpPr/>
            <p:nvPr/>
          </p:nvSpPr>
          <p:spPr>
            <a:xfrm>
              <a:off x="229922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16"/>
            <p:cNvSpPr/>
            <p:nvPr/>
          </p:nvSpPr>
          <p:spPr>
            <a:xfrm>
              <a:off x="26137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16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16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16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6" name="Google Shape;5396;p16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7" name="Google Shape;5397;p16"/>
            <p:cNvSpPr/>
            <p:nvPr/>
          </p:nvSpPr>
          <p:spPr>
            <a:xfrm>
              <a:off x="245722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16"/>
            <p:cNvSpPr/>
            <p:nvPr/>
          </p:nvSpPr>
          <p:spPr>
            <a:xfrm>
              <a:off x="229922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16"/>
            <p:cNvSpPr/>
            <p:nvPr/>
          </p:nvSpPr>
          <p:spPr>
            <a:xfrm>
              <a:off x="26137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16"/>
            <p:cNvSpPr/>
            <p:nvPr/>
          </p:nvSpPr>
          <p:spPr>
            <a:xfrm>
              <a:off x="229922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16"/>
            <p:cNvSpPr/>
            <p:nvPr/>
          </p:nvSpPr>
          <p:spPr>
            <a:xfrm>
              <a:off x="26137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16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5" name="Google Shape;5405;p16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6" name="Google Shape;5406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7" name="Google Shape;5407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8" name="Google Shape;5408;p16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9" name="Google Shape;5409;p16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0" name="Google Shape;5410;p16"/>
            <p:cNvSpPr/>
            <p:nvPr/>
          </p:nvSpPr>
          <p:spPr>
            <a:xfrm>
              <a:off x="245722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1" name="Google Shape;5411;p16"/>
            <p:cNvSpPr/>
            <p:nvPr/>
          </p:nvSpPr>
          <p:spPr>
            <a:xfrm>
              <a:off x="229922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2" name="Google Shape;5412;p16"/>
            <p:cNvSpPr/>
            <p:nvPr/>
          </p:nvSpPr>
          <p:spPr>
            <a:xfrm>
              <a:off x="26137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3" name="Google Shape;5413;p16"/>
            <p:cNvSpPr/>
            <p:nvPr/>
          </p:nvSpPr>
          <p:spPr>
            <a:xfrm>
              <a:off x="229922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4" name="Google Shape;5414;p16"/>
            <p:cNvSpPr/>
            <p:nvPr/>
          </p:nvSpPr>
          <p:spPr>
            <a:xfrm>
              <a:off x="26137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5" name="Google Shape;5415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6" name="Google Shape;5416;p16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7" name="Google Shape;5417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8" name="Google Shape;5418;p16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9" name="Google Shape;5419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0" name="Google Shape;5420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1" name="Google Shape;5421;p16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2" name="Google Shape;5422;p16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3" name="Google Shape;5423;p16"/>
            <p:cNvSpPr/>
            <p:nvPr/>
          </p:nvSpPr>
          <p:spPr>
            <a:xfrm>
              <a:off x="245722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4" name="Google Shape;5424;p16"/>
            <p:cNvSpPr/>
            <p:nvPr/>
          </p:nvSpPr>
          <p:spPr>
            <a:xfrm>
              <a:off x="229922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5" name="Google Shape;5425;p16"/>
            <p:cNvSpPr/>
            <p:nvPr/>
          </p:nvSpPr>
          <p:spPr>
            <a:xfrm>
              <a:off x="26137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6" name="Google Shape;5426;p16"/>
            <p:cNvSpPr/>
            <p:nvPr/>
          </p:nvSpPr>
          <p:spPr>
            <a:xfrm>
              <a:off x="229922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7" name="Google Shape;5427;p16"/>
            <p:cNvSpPr/>
            <p:nvPr/>
          </p:nvSpPr>
          <p:spPr>
            <a:xfrm>
              <a:off x="26137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8" name="Google Shape;5428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9" name="Google Shape;5429;p16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0" name="Google Shape;5430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1" name="Google Shape;5431;p16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2" name="Google Shape;5432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3" name="Google Shape;5433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4" name="Google Shape;5434;p16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5" name="Google Shape;5435;p16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6" name="Google Shape;5436;p16"/>
            <p:cNvSpPr/>
            <p:nvPr/>
          </p:nvSpPr>
          <p:spPr>
            <a:xfrm>
              <a:off x="245722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7" name="Google Shape;5437;p16"/>
            <p:cNvSpPr/>
            <p:nvPr/>
          </p:nvSpPr>
          <p:spPr>
            <a:xfrm>
              <a:off x="229922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8" name="Google Shape;5438;p16"/>
            <p:cNvSpPr/>
            <p:nvPr/>
          </p:nvSpPr>
          <p:spPr>
            <a:xfrm>
              <a:off x="26137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9" name="Google Shape;5439;p16"/>
            <p:cNvSpPr/>
            <p:nvPr/>
          </p:nvSpPr>
          <p:spPr>
            <a:xfrm>
              <a:off x="229922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0" name="Google Shape;5440;p16"/>
            <p:cNvSpPr/>
            <p:nvPr/>
          </p:nvSpPr>
          <p:spPr>
            <a:xfrm>
              <a:off x="26137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1" name="Google Shape;5441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2" name="Google Shape;5442;p16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3" name="Google Shape;5443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16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16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16"/>
            <p:cNvSpPr/>
            <p:nvPr/>
          </p:nvSpPr>
          <p:spPr>
            <a:xfrm>
              <a:off x="245722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16"/>
            <p:cNvSpPr/>
            <p:nvPr/>
          </p:nvSpPr>
          <p:spPr>
            <a:xfrm>
              <a:off x="229922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16"/>
            <p:cNvSpPr/>
            <p:nvPr/>
          </p:nvSpPr>
          <p:spPr>
            <a:xfrm>
              <a:off x="26137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16"/>
            <p:cNvSpPr/>
            <p:nvPr/>
          </p:nvSpPr>
          <p:spPr>
            <a:xfrm>
              <a:off x="229922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16"/>
            <p:cNvSpPr/>
            <p:nvPr/>
          </p:nvSpPr>
          <p:spPr>
            <a:xfrm>
              <a:off x="26137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16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16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16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16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16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16"/>
            <p:cNvSpPr/>
            <p:nvPr/>
          </p:nvSpPr>
          <p:spPr>
            <a:xfrm>
              <a:off x="182964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16"/>
            <p:cNvSpPr/>
            <p:nvPr/>
          </p:nvSpPr>
          <p:spPr>
            <a:xfrm>
              <a:off x="16731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16"/>
            <p:cNvSpPr/>
            <p:nvPr/>
          </p:nvSpPr>
          <p:spPr>
            <a:xfrm>
              <a:off x="198469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16"/>
            <p:cNvSpPr/>
            <p:nvPr/>
          </p:nvSpPr>
          <p:spPr>
            <a:xfrm>
              <a:off x="16731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16"/>
            <p:cNvSpPr/>
            <p:nvPr/>
          </p:nvSpPr>
          <p:spPr>
            <a:xfrm>
              <a:off x="198469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7" name="Google Shape;5467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8" name="Google Shape;5468;p16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16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16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16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16"/>
            <p:cNvSpPr/>
            <p:nvPr/>
          </p:nvSpPr>
          <p:spPr>
            <a:xfrm>
              <a:off x="182964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16"/>
            <p:cNvSpPr/>
            <p:nvPr/>
          </p:nvSpPr>
          <p:spPr>
            <a:xfrm>
              <a:off x="16731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16"/>
            <p:cNvSpPr/>
            <p:nvPr/>
          </p:nvSpPr>
          <p:spPr>
            <a:xfrm>
              <a:off x="198469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16"/>
            <p:cNvSpPr/>
            <p:nvPr/>
          </p:nvSpPr>
          <p:spPr>
            <a:xfrm>
              <a:off x="16731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16"/>
            <p:cNvSpPr/>
            <p:nvPr/>
          </p:nvSpPr>
          <p:spPr>
            <a:xfrm>
              <a:off x="198469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16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2" name="Google Shape;5482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3" name="Google Shape;5483;p16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16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16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16"/>
            <p:cNvSpPr/>
            <p:nvPr/>
          </p:nvSpPr>
          <p:spPr>
            <a:xfrm>
              <a:off x="182964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16"/>
            <p:cNvSpPr/>
            <p:nvPr/>
          </p:nvSpPr>
          <p:spPr>
            <a:xfrm>
              <a:off x="16731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16"/>
            <p:cNvSpPr/>
            <p:nvPr/>
          </p:nvSpPr>
          <p:spPr>
            <a:xfrm>
              <a:off x="198469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16"/>
            <p:cNvSpPr/>
            <p:nvPr/>
          </p:nvSpPr>
          <p:spPr>
            <a:xfrm>
              <a:off x="16731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16"/>
            <p:cNvSpPr/>
            <p:nvPr/>
          </p:nvSpPr>
          <p:spPr>
            <a:xfrm>
              <a:off x="198469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16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16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16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16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16"/>
            <p:cNvSpPr/>
            <p:nvPr/>
          </p:nvSpPr>
          <p:spPr>
            <a:xfrm>
              <a:off x="182964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16"/>
            <p:cNvSpPr/>
            <p:nvPr/>
          </p:nvSpPr>
          <p:spPr>
            <a:xfrm>
              <a:off x="16731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16"/>
            <p:cNvSpPr/>
            <p:nvPr/>
          </p:nvSpPr>
          <p:spPr>
            <a:xfrm>
              <a:off x="198469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16"/>
            <p:cNvSpPr/>
            <p:nvPr/>
          </p:nvSpPr>
          <p:spPr>
            <a:xfrm>
              <a:off x="16731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16"/>
            <p:cNvSpPr/>
            <p:nvPr/>
          </p:nvSpPr>
          <p:spPr>
            <a:xfrm>
              <a:off x="198469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16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16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16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16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16"/>
            <p:cNvSpPr/>
            <p:nvPr/>
          </p:nvSpPr>
          <p:spPr>
            <a:xfrm>
              <a:off x="182964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16"/>
            <p:cNvSpPr/>
            <p:nvPr/>
          </p:nvSpPr>
          <p:spPr>
            <a:xfrm>
              <a:off x="16731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16"/>
            <p:cNvSpPr/>
            <p:nvPr/>
          </p:nvSpPr>
          <p:spPr>
            <a:xfrm>
              <a:off x="198469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16"/>
            <p:cNvSpPr/>
            <p:nvPr/>
          </p:nvSpPr>
          <p:spPr>
            <a:xfrm>
              <a:off x="16731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16"/>
            <p:cNvSpPr/>
            <p:nvPr/>
          </p:nvSpPr>
          <p:spPr>
            <a:xfrm>
              <a:off x="198469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16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16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3" name="Google Shape;5523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4" name="Google Shape;5524;p16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5" name="Google Shape;5525;p16"/>
            <p:cNvSpPr/>
            <p:nvPr/>
          </p:nvSpPr>
          <p:spPr>
            <a:xfrm>
              <a:off x="182964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6" name="Google Shape;5526;p16"/>
            <p:cNvSpPr/>
            <p:nvPr/>
          </p:nvSpPr>
          <p:spPr>
            <a:xfrm>
              <a:off x="16731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7" name="Google Shape;5527;p16"/>
            <p:cNvSpPr/>
            <p:nvPr/>
          </p:nvSpPr>
          <p:spPr>
            <a:xfrm>
              <a:off x="198469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8" name="Google Shape;5528;p16"/>
            <p:cNvSpPr/>
            <p:nvPr/>
          </p:nvSpPr>
          <p:spPr>
            <a:xfrm>
              <a:off x="16731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9" name="Google Shape;5529;p16"/>
            <p:cNvSpPr/>
            <p:nvPr/>
          </p:nvSpPr>
          <p:spPr>
            <a:xfrm>
              <a:off x="198469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0" name="Google Shape;5530;p16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1" name="Google Shape;5531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2" name="Google Shape;5532;p16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3" name="Google Shape;5533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4" name="Google Shape;5534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5" name="Google Shape;5535;p16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6" name="Google Shape;5536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7" name="Google Shape;5537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8" name="Google Shape;5538;p16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9" name="Google Shape;5539;p16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0" name="Google Shape;5540;p16"/>
            <p:cNvSpPr/>
            <p:nvPr/>
          </p:nvSpPr>
          <p:spPr>
            <a:xfrm>
              <a:off x="1200715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16"/>
            <p:cNvSpPr/>
            <p:nvPr/>
          </p:nvSpPr>
          <p:spPr>
            <a:xfrm>
              <a:off x="1045663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16"/>
            <p:cNvSpPr/>
            <p:nvPr/>
          </p:nvSpPr>
          <p:spPr>
            <a:xfrm>
              <a:off x="1357241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16"/>
            <p:cNvSpPr/>
            <p:nvPr/>
          </p:nvSpPr>
          <p:spPr>
            <a:xfrm>
              <a:off x="1045663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16"/>
            <p:cNvSpPr/>
            <p:nvPr/>
          </p:nvSpPr>
          <p:spPr>
            <a:xfrm>
              <a:off x="1357241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5" name="Google Shape;5545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6" name="Google Shape;5546;p16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7" name="Google Shape;5547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8" name="Google Shape;5548;p16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9" name="Google Shape;5549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0" name="Google Shape;5550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1" name="Google Shape;5551;p16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2" name="Google Shape;5552;p16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3" name="Google Shape;5553;p16"/>
            <p:cNvSpPr/>
            <p:nvPr/>
          </p:nvSpPr>
          <p:spPr>
            <a:xfrm>
              <a:off x="1200715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4" name="Google Shape;5554;p16"/>
            <p:cNvSpPr/>
            <p:nvPr/>
          </p:nvSpPr>
          <p:spPr>
            <a:xfrm>
              <a:off x="1045663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5" name="Google Shape;5555;p16"/>
            <p:cNvSpPr/>
            <p:nvPr/>
          </p:nvSpPr>
          <p:spPr>
            <a:xfrm>
              <a:off x="1357241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6" name="Google Shape;5556;p16"/>
            <p:cNvSpPr/>
            <p:nvPr/>
          </p:nvSpPr>
          <p:spPr>
            <a:xfrm>
              <a:off x="1045663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7" name="Google Shape;5557;p16"/>
            <p:cNvSpPr/>
            <p:nvPr/>
          </p:nvSpPr>
          <p:spPr>
            <a:xfrm>
              <a:off x="1357241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8" name="Google Shape;5558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9" name="Google Shape;5559;p16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0" name="Google Shape;5560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1" name="Google Shape;5561;p16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2" name="Google Shape;5562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3" name="Google Shape;5563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4" name="Google Shape;5564;p16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5" name="Google Shape;5565;p16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6" name="Google Shape;5566;p16"/>
            <p:cNvSpPr/>
            <p:nvPr/>
          </p:nvSpPr>
          <p:spPr>
            <a:xfrm>
              <a:off x="1200715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7" name="Google Shape;5567;p16"/>
            <p:cNvSpPr/>
            <p:nvPr/>
          </p:nvSpPr>
          <p:spPr>
            <a:xfrm>
              <a:off x="1045663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8" name="Google Shape;5568;p16"/>
            <p:cNvSpPr/>
            <p:nvPr/>
          </p:nvSpPr>
          <p:spPr>
            <a:xfrm>
              <a:off x="1357241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9" name="Google Shape;5569;p16"/>
            <p:cNvSpPr/>
            <p:nvPr/>
          </p:nvSpPr>
          <p:spPr>
            <a:xfrm>
              <a:off x="1045663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0" name="Google Shape;5570;p16"/>
            <p:cNvSpPr/>
            <p:nvPr/>
          </p:nvSpPr>
          <p:spPr>
            <a:xfrm>
              <a:off x="1357241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1" name="Google Shape;5571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2" name="Google Shape;5572;p16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3" name="Google Shape;5573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4" name="Google Shape;5574;p16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5" name="Google Shape;5575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6" name="Google Shape;5576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7" name="Google Shape;5577;p16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8" name="Google Shape;5578;p16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9" name="Google Shape;5579;p16"/>
            <p:cNvSpPr/>
            <p:nvPr/>
          </p:nvSpPr>
          <p:spPr>
            <a:xfrm>
              <a:off x="1200715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0" name="Google Shape;5580;p16"/>
            <p:cNvSpPr/>
            <p:nvPr/>
          </p:nvSpPr>
          <p:spPr>
            <a:xfrm>
              <a:off x="1045663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1" name="Google Shape;5581;p16"/>
            <p:cNvSpPr/>
            <p:nvPr/>
          </p:nvSpPr>
          <p:spPr>
            <a:xfrm>
              <a:off x="1357241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2" name="Google Shape;5582;p16"/>
            <p:cNvSpPr/>
            <p:nvPr/>
          </p:nvSpPr>
          <p:spPr>
            <a:xfrm>
              <a:off x="1045663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3" name="Google Shape;5583;p16"/>
            <p:cNvSpPr/>
            <p:nvPr/>
          </p:nvSpPr>
          <p:spPr>
            <a:xfrm>
              <a:off x="1357241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4" name="Google Shape;5584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5" name="Google Shape;5585;p16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6" name="Google Shape;5586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7" name="Google Shape;5587;p16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8" name="Google Shape;5588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9" name="Google Shape;5589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0" name="Google Shape;5590;p16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1" name="Google Shape;5591;p16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2" name="Google Shape;5592;p16"/>
            <p:cNvSpPr/>
            <p:nvPr/>
          </p:nvSpPr>
          <p:spPr>
            <a:xfrm>
              <a:off x="1200715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3" name="Google Shape;5593;p16"/>
            <p:cNvSpPr/>
            <p:nvPr/>
          </p:nvSpPr>
          <p:spPr>
            <a:xfrm>
              <a:off x="1045663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4" name="Google Shape;5594;p16"/>
            <p:cNvSpPr/>
            <p:nvPr/>
          </p:nvSpPr>
          <p:spPr>
            <a:xfrm>
              <a:off x="1357241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5" name="Google Shape;5595;p16"/>
            <p:cNvSpPr/>
            <p:nvPr/>
          </p:nvSpPr>
          <p:spPr>
            <a:xfrm>
              <a:off x="1045663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6" name="Google Shape;5596;p16"/>
            <p:cNvSpPr/>
            <p:nvPr/>
          </p:nvSpPr>
          <p:spPr>
            <a:xfrm>
              <a:off x="1357241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7" y="762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7" name="Google Shape;5597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8" name="Google Shape;5598;p16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9" name="Google Shape;5599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0" name="Google Shape;5600;p16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1" name="Google Shape;5601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2" name="Google Shape;5602;p16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3" name="Google Shape;5603;p16"/>
            <p:cNvSpPr/>
            <p:nvPr/>
          </p:nvSpPr>
          <p:spPr>
            <a:xfrm>
              <a:off x="1200715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4" name="Google Shape;5604;p16"/>
            <p:cNvSpPr/>
            <p:nvPr/>
          </p:nvSpPr>
          <p:spPr>
            <a:xfrm>
              <a:off x="1045663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5" name="Google Shape;5605;p16"/>
            <p:cNvSpPr/>
            <p:nvPr/>
          </p:nvSpPr>
          <p:spPr>
            <a:xfrm>
              <a:off x="1357241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6" name="Google Shape;5606;p16"/>
            <p:cNvSpPr/>
            <p:nvPr/>
          </p:nvSpPr>
          <p:spPr>
            <a:xfrm>
              <a:off x="1045663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7" name="Google Shape;5607;p16"/>
            <p:cNvSpPr/>
            <p:nvPr/>
          </p:nvSpPr>
          <p:spPr>
            <a:xfrm>
              <a:off x="1357241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8" name="Google Shape;5608;p16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9" name="Google Shape;5609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0" name="Google Shape;5610;p16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1" name="Google Shape;5611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2" name="Google Shape;5612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3" name="Google Shape;5613;p16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4" name="Google Shape;5614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5" name="Google Shape;5615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6" name="Google Shape;5616;p16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7" name="Google Shape;5617;p16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8" name="Google Shape;5618;p16"/>
            <p:cNvSpPr/>
            <p:nvPr/>
          </p:nvSpPr>
          <p:spPr>
            <a:xfrm>
              <a:off x="5731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9" name="Google Shape;5619;p16"/>
            <p:cNvSpPr/>
            <p:nvPr/>
          </p:nvSpPr>
          <p:spPr>
            <a:xfrm>
              <a:off x="41660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0" name="Google Shape;5620;p16"/>
            <p:cNvSpPr/>
            <p:nvPr/>
          </p:nvSpPr>
          <p:spPr>
            <a:xfrm>
              <a:off x="73113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1" name="Google Shape;5621;p16"/>
            <p:cNvSpPr/>
            <p:nvPr/>
          </p:nvSpPr>
          <p:spPr>
            <a:xfrm>
              <a:off x="41660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2" name="Google Shape;5622;p16"/>
            <p:cNvSpPr/>
            <p:nvPr/>
          </p:nvSpPr>
          <p:spPr>
            <a:xfrm>
              <a:off x="73113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3" name="Google Shape;5623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4" name="Google Shape;5624;p16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5" name="Google Shape;5625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6" name="Google Shape;5626;p16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7" name="Google Shape;5627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8" name="Google Shape;5628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9" name="Google Shape;5629;p16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0" name="Google Shape;5630;p16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1" name="Google Shape;5631;p16"/>
            <p:cNvSpPr/>
            <p:nvPr/>
          </p:nvSpPr>
          <p:spPr>
            <a:xfrm>
              <a:off x="5731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2" name="Google Shape;5632;p16"/>
            <p:cNvSpPr/>
            <p:nvPr/>
          </p:nvSpPr>
          <p:spPr>
            <a:xfrm>
              <a:off x="41660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3" name="Google Shape;5633;p16"/>
            <p:cNvSpPr/>
            <p:nvPr/>
          </p:nvSpPr>
          <p:spPr>
            <a:xfrm>
              <a:off x="73113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4" name="Google Shape;5634;p16"/>
            <p:cNvSpPr/>
            <p:nvPr/>
          </p:nvSpPr>
          <p:spPr>
            <a:xfrm>
              <a:off x="41660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5" name="Google Shape;5635;p16"/>
            <p:cNvSpPr/>
            <p:nvPr/>
          </p:nvSpPr>
          <p:spPr>
            <a:xfrm>
              <a:off x="73113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6" name="Google Shape;5636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7" name="Google Shape;5637;p16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8" name="Google Shape;5638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9" name="Google Shape;5639;p16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0" name="Google Shape;5640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1" name="Google Shape;5641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2" name="Google Shape;5642;p16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3" name="Google Shape;5643;p16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4" name="Google Shape;5644;p16"/>
            <p:cNvSpPr/>
            <p:nvPr/>
          </p:nvSpPr>
          <p:spPr>
            <a:xfrm>
              <a:off x="5731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5" name="Google Shape;5645;p16"/>
            <p:cNvSpPr/>
            <p:nvPr/>
          </p:nvSpPr>
          <p:spPr>
            <a:xfrm>
              <a:off x="41660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6" name="Google Shape;5646;p16"/>
            <p:cNvSpPr/>
            <p:nvPr/>
          </p:nvSpPr>
          <p:spPr>
            <a:xfrm>
              <a:off x="73113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7" name="Google Shape;5647;p16"/>
            <p:cNvSpPr/>
            <p:nvPr/>
          </p:nvSpPr>
          <p:spPr>
            <a:xfrm>
              <a:off x="41660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8" name="Google Shape;5648;p16"/>
            <p:cNvSpPr/>
            <p:nvPr/>
          </p:nvSpPr>
          <p:spPr>
            <a:xfrm>
              <a:off x="73113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9" name="Google Shape;5649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0" name="Google Shape;5650;p16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1" name="Google Shape;5651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2" name="Google Shape;5652;p16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3" name="Google Shape;5653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4" name="Google Shape;5654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5" name="Google Shape;5655;p16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6" name="Google Shape;5656;p16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7" name="Google Shape;5657;p16"/>
            <p:cNvSpPr/>
            <p:nvPr/>
          </p:nvSpPr>
          <p:spPr>
            <a:xfrm>
              <a:off x="5731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8" name="Google Shape;5658;p16"/>
            <p:cNvSpPr/>
            <p:nvPr/>
          </p:nvSpPr>
          <p:spPr>
            <a:xfrm>
              <a:off x="41660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9" name="Google Shape;5659;p16"/>
            <p:cNvSpPr/>
            <p:nvPr/>
          </p:nvSpPr>
          <p:spPr>
            <a:xfrm>
              <a:off x="73113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0" name="Google Shape;5660;p16"/>
            <p:cNvSpPr/>
            <p:nvPr/>
          </p:nvSpPr>
          <p:spPr>
            <a:xfrm>
              <a:off x="41660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1" name="Google Shape;5661;p16"/>
            <p:cNvSpPr/>
            <p:nvPr/>
          </p:nvSpPr>
          <p:spPr>
            <a:xfrm>
              <a:off x="73113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2" name="Google Shape;5662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3" name="Google Shape;5663;p16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4" name="Google Shape;5664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5" name="Google Shape;5665;p16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6" name="Google Shape;5666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7" name="Google Shape;5667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8" name="Google Shape;5668;p16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9" name="Google Shape;5669;p16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0" name="Google Shape;5670;p16"/>
            <p:cNvSpPr/>
            <p:nvPr/>
          </p:nvSpPr>
          <p:spPr>
            <a:xfrm>
              <a:off x="5731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1" name="Google Shape;5671;p16"/>
            <p:cNvSpPr/>
            <p:nvPr/>
          </p:nvSpPr>
          <p:spPr>
            <a:xfrm>
              <a:off x="41660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2" name="Google Shape;5672;p16"/>
            <p:cNvSpPr/>
            <p:nvPr/>
          </p:nvSpPr>
          <p:spPr>
            <a:xfrm>
              <a:off x="73113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3" name="Google Shape;5673;p16"/>
            <p:cNvSpPr/>
            <p:nvPr/>
          </p:nvSpPr>
          <p:spPr>
            <a:xfrm>
              <a:off x="41660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4" name="Google Shape;5674;p16"/>
            <p:cNvSpPr/>
            <p:nvPr/>
          </p:nvSpPr>
          <p:spPr>
            <a:xfrm>
              <a:off x="73113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5" name="Google Shape;5675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6" name="Google Shape;5676;p16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7" name="Google Shape;5677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8" name="Google Shape;5678;p16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9" name="Google Shape;5679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0" name="Google Shape;5680;p16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1" name="Google Shape;5681;p16"/>
            <p:cNvSpPr/>
            <p:nvPr/>
          </p:nvSpPr>
          <p:spPr>
            <a:xfrm>
              <a:off x="5731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2" name="Google Shape;5682;p16"/>
            <p:cNvSpPr/>
            <p:nvPr/>
          </p:nvSpPr>
          <p:spPr>
            <a:xfrm>
              <a:off x="41660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3" name="Google Shape;5683;p16"/>
            <p:cNvSpPr/>
            <p:nvPr/>
          </p:nvSpPr>
          <p:spPr>
            <a:xfrm>
              <a:off x="73113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4" name="Google Shape;5684;p16"/>
            <p:cNvSpPr/>
            <p:nvPr/>
          </p:nvSpPr>
          <p:spPr>
            <a:xfrm>
              <a:off x="41660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5" name="Google Shape;5685;p16"/>
            <p:cNvSpPr/>
            <p:nvPr/>
          </p:nvSpPr>
          <p:spPr>
            <a:xfrm>
              <a:off x="73113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6" name="Google Shape;5686;p16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7" name="Google Shape;5687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8" name="Google Shape;5688;p16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9" name="Google Shape;5689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0" name="Google Shape;5690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1" name="Google Shape;5691;p16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2" name="Google Shape;5692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3" name="Google Shape;5693;p16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4" name="Google Shape;5694;p16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5" name="Google Shape;5695;p16"/>
            <p:cNvSpPr/>
            <p:nvPr/>
          </p:nvSpPr>
          <p:spPr>
            <a:xfrm>
              <a:off x="-5297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6" name="Google Shape;5696;p16"/>
            <p:cNvSpPr/>
            <p:nvPr/>
          </p:nvSpPr>
          <p:spPr>
            <a:xfrm>
              <a:off x="10355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7" name="Google Shape;5697;p16"/>
            <p:cNvSpPr/>
            <p:nvPr/>
          </p:nvSpPr>
          <p:spPr>
            <a:xfrm>
              <a:off x="10355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8" name="Google Shape;5698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9" name="Google Shape;5699;p16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0" name="Google Shape;5700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1" name="Google Shape;5701;p16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2" name="Google Shape;5702;p16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3" name="Google Shape;5703;p16"/>
            <p:cNvSpPr/>
            <p:nvPr/>
          </p:nvSpPr>
          <p:spPr>
            <a:xfrm>
              <a:off x="-5297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4" name="Google Shape;5704;p16"/>
            <p:cNvSpPr/>
            <p:nvPr/>
          </p:nvSpPr>
          <p:spPr>
            <a:xfrm>
              <a:off x="10355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5" name="Google Shape;5705;p16"/>
            <p:cNvSpPr/>
            <p:nvPr/>
          </p:nvSpPr>
          <p:spPr>
            <a:xfrm>
              <a:off x="10355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6" name="Google Shape;5706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7" name="Google Shape;5707;p16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8" name="Google Shape;5708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9" name="Google Shape;5709;p16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0" name="Google Shape;5710;p16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1" name="Google Shape;5711;p16"/>
            <p:cNvSpPr/>
            <p:nvPr/>
          </p:nvSpPr>
          <p:spPr>
            <a:xfrm>
              <a:off x="-5297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2" name="Google Shape;5712;p16"/>
            <p:cNvSpPr/>
            <p:nvPr/>
          </p:nvSpPr>
          <p:spPr>
            <a:xfrm>
              <a:off x="10355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3" name="Google Shape;5713;p16"/>
            <p:cNvSpPr/>
            <p:nvPr/>
          </p:nvSpPr>
          <p:spPr>
            <a:xfrm>
              <a:off x="10355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4" name="Google Shape;5714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5" name="Google Shape;5715;p16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6" name="Google Shape;5716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7" name="Google Shape;5717;p16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8" name="Google Shape;5718;p16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9" name="Google Shape;5719;p16"/>
            <p:cNvSpPr/>
            <p:nvPr/>
          </p:nvSpPr>
          <p:spPr>
            <a:xfrm>
              <a:off x="-5297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0" name="Google Shape;5720;p16"/>
            <p:cNvSpPr/>
            <p:nvPr/>
          </p:nvSpPr>
          <p:spPr>
            <a:xfrm>
              <a:off x="10355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1" name="Google Shape;5721;p16"/>
            <p:cNvSpPr/>
            <p:nvPr/>
          </p:nvSpPr>
          <p:spPr>
            <a:xfrm>
              <a:off x="10355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2" name="Google Shape;5722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3" name="Google Shape;5723;p16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4" name="Google Shape;5724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5" name="Google Shape;5725;p16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6" name="Google Shape;5726;p16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7" name="Google Shape;5727;p16"/>
            <p:cNvSpPr/>
            <p:nvPr/>
          </p:nvSpPr>
          <p:spPr>
            <a:xfrm>
              <a:off x="-5297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8" name="Google Shape;5728;p16"/>
            <p:cNvSpPr/>
            <p:nvPr/>
          </p:nvSpPr>
          <p:spPr>
            <a:xfrm>
              <a:off x="10355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9" name="Google Shape;5729;p16"/>
            <p:cNvSpPr/>
            <p:nvPr/>
          </p:nvSpPr>
          <p:spPr>
            <a:xfrm>
              <a:off x="10355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0" name="Google Shape;5730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1" name="Google Shape;5731;p16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2" name="Google Shape;5732;p16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3" name="Google Shape;5733;p16"/>
            <p:cNvSpPr/>
            <p:nvPr/>
          </p:nvSpPr>
          <p:spPr>
            <a:xfrm>
              <a:off x="-5297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4" name="Google Shape;5734;p16"/>
            <p:cNvSpPr/>
            <p:nvPr/>
          </p:nvSpPr>
          <p:spPr>
            <a:xfrm>
              <a:off x="10355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5" name="Google Shape;5735;p16"/>
            <p:cNvSpPr/>
            <p:nvPr/>
          </p:nvSpPr>
          <p:spPr>
            <a:xfrm>
              <a:off x="10355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6" name="Google Shape;5736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7" name="Google Shape;5737;p16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8" name="Google Shape;5738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9" name="Google Shape;5739;p16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0" name="Google Shape;5740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1" name="Google Shape;5741;p16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2" name="Google Shape;5742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3" name="Google Shape;5743;p16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4" name="Google Shape;5744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5" name="Google Shape;5745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6" name="Google Shape;5746;p16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7" name="Google Shape;5747;p16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8" name="Google Shape;5748;p16"/>
            <p:cNvSpPr/>
            <p:nvPr/>
          </p:nvSpPr>
          <p:spPr>
            <a:xfrm>
              <a:off x="559500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9" name="Google Shape;5749;p16"/>
            <p:cNvSpPr/>
            <p:nvPr/>
          </p:nvSpPr>
          <p:spPr>
            <a:xfrm>
              <a:off x="54370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0" name="Google Shape;5750;p16"/>
            <p:cNvSpPr/>
            <p:nvPr/>
          </p:nvSpPr>
          <p:spPr>
            <a:xfrm>
              <a:off x="575153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1" name="Google Shape;5751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2" name="Google Shape;5752;p16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3" name="Google Shape;5753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4" name="Google Shape;5754;p16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5" name="Google Shape;5755;p16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6" name="Google Shape;5756;p16"/>
            <p:cNvSpPr/>
            <p:nvPr/>
          </p:nvSpPr>
          <p:spPr>
            <a:xfrm>
              <a:off x="559500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7" name="Google Shape;5757;p16"/>
            <p:cNvSpPr/>
            <p:nvPr/>
          </p:nvSpPr>
          <p:spPr>
            <a:xfrm>
              <a:off x="54370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8" name="Google Shape;5758;p16"/>
            <p:cNvSpPr/>
            <p:nvPr/>
          </p:nvSpPr>
          <p:spPr>
            <a:xfrm>
              <a:off x="575153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9" name="Google Shape;5759;p16"/>
            <p:cNvSpPr/>
            <p:nvPr/>
          </p:nvSpPr>
          <p:spPr>
            <a:xfrm>
              <a:off x="54370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0" name="Google Shape;5760;p16"/>
            <p:cNvSpPr/>
            <p:nvPr/>
          </p:nvSpPr>
          <p:spPr>
            <a:xfrm>
              <a:off x="575153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1" name="Google Shape;5761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2" name="Google Shape;5762;p16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3" name="Google Shape;5763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4" name="Google Shape;5764;p16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5" name="Google Shape;5765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6" name="Google Shape;5766;p16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7" name="Google Shape;5767;p16"/>
            <p:cNvSpPr/>
            <p:nvPr/>
          </p:nvSpPr>
          <p:spPr>
            <a:xfrm>
              <a:off x="559500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8" name="Google Shape;5768;p16"/>
            <p:cNvSpPr/>
            <p:nvPr/>
          </p:nvSpPr>
          <p:spPr>
            <a:xfrm>
              <a:off x="54370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9" name="Google Shape;5769;p16"/>
            <p:cNvSpPr/>
            <p:nvPr/>
          </p:nvSpPr>
          <p:spPr>
            <a:xfrm>
              <a:off x="575153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0" name="Google Shape;5770;p16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1" name="Google Shape;5771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2" name="Google Shape;5772;p16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3" name="Google Shape;5773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4" name="Google Shape;5774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5" name="Google Shape;5775;p16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6" name="Google Shape;5776;p16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7" name="Google Shape;5777;p16"/>
            <p:cNvSpPr/>
            <p:nvPr/>
          </p:nvSpPr>
          <p:spPr>
            <a:xfrm>
              <a:off x="496742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8" name="Google Shape;5778;p16"/>
            <p:cNvSpPr/>
            <p:nvPr/>
          </p:nvSpPr>
          <p:spPr>
            <a:xfrm>
              <a:off x="481090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9" name="Google Shape;5779;p16"/>
            <p:cNvSpPr/>
            <p:nvPr/>
          </p:nvSpPr>
          <p:spPr>
            <a:xfrm>
              <a:off x="51239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0" name="Google Shape;5780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1" name="Google Shape;5781;p16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2" name="Google Shape;5782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3" name="Google Shape;5783;p16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4" name="Google Shape;5784;p16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5" name="Google Shape;5785;p16"/>
            <p:cNvSpPr/>
            <p:nvPr/>
          </p:nvSpPr>
          <p:spPr>
            <a:xfrm>
              <a:off x="496742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6" name="Google Shape;5786;p16"/>
            <p:cNvSpPr/>
            <p:nvPr/>
          </p:nvSpPr>
          <p:spPr>
            <a:xfrm>
              <a:off x="481090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7" name="Google Shape;5787;p16"/>
            <p:cNvSpPr/>
            <p:nvPr/>
          </p:nvSpPr>
          <p:spPr>
            <a:xfrm>
              <a:off x="51239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8" name="Google Shape;5788;p16"/>
            <p:cNvSpPr/>
            <p:nvPr/>
          </p:nvSpPr>
          <p:spPr>
            <a:xfrm>
              <a:off x="481090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9" name="Google Shape;5789;p16"/>
            <p:cNvSpPr/>
            <p:nvPr/>
          </p:nvSpPr>
          <p:spPr>
            <a:xfrm>
              <a:off x="51239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0" name="Google Shape;5790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1" name="Google Shape;5791;p16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2" name="Google Shape;5792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3" name="Google Shape;5793;p16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4" name="Google Shape;5794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5" name="Google Shape;5795;p16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6" name="Google Shape;5796;p16"/>
            <p:cNvSpPr/>
            <p:nvPr/>
          </p:nvSpPr>
          <p:spPr>
            <a:xfrm>
              <a:off x="496742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7" name="Google Shape;5797;p16"/>
            <p:cNvSpPr/>
            <p:nvPr/>
          </p:nvSpPr>
          <p:spPr>
            <a:xfrm>
              <a:off x="481090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8" name="Google Shape;5798;p16"/>
            <p:cNvSpPr/>
            <p:nvPr/>
          </p:nvSpPr>
          <p:spPr>
            <a:xfrm>
              <a:off x="51239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9" name="Google Shape;5799;p16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0" name="Google Shape;5800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1" name="Google Shape;5801;p16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2" name="Google Shape;5802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3" name="Google Shape;5803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4" name="Google Shape;5804;p16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5" name="Google Shape;5805;p16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6" name="Google Shape;5806;p16"/>
            <p:cNvSpPr/>
            <p:nvPr/>
          </p:nvSpPr>
          <p:spPr>
            <a:xfrm>
              <a:off x="433984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7" name="Google Shape;5807;p16"/>
            <p:cNvSpPr/>
            <p:nvPr/>
          </p:nvSpPr>
          <p:spPr>
            <a:xfrm>
              <a:off x="41833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8" name="Google Shape;5808;p16"/>
            <p:cNvSpPr/>
            <p:nvPr/>
          </p:nvSpPr>
          <p:spPr>
            <a:xfrm>
              <a:off x="4496373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9" name="Google Shape;5809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0" name="Google Shape;5810;p16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1" name="Google Shape;5811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2" name="Google Shape;5812;p16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3" name="Google Shape;5813;p16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4" name="Google Shape;5814;p16"/>
            <p:cNvSpPr/>
            <p:nvPr/>
          </p:nvSpPr>
          <p:spPr>
            <a:xfrm>
              <a:off x="433984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5" name="Google Shape;5815;p16"/>
            <p:cNvSpPr/>
            <p:nvPr/>
          </p:nvSpPr>
          <p:spPr>
            <a:xfrm>
              <a:off x="41833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6" name="Google Shape;5816;p16"/>
            <p:cNvSpPr/>
            <p:nvPr/>
          </p:nvSpPr>
          <p:spPr>
            <a:xfrm>
              <a:off x="4496373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7" name="Google Shape;5817;p16"/>
            <p:cNvSpPr/>
            <p:nvPr/>
          </p:nvSpPr>
          <p:spPr>
            <a:xfrm>
              <a:off x="41833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8" name="Google Shape;5818;p16"/>
            <p:cNvSpPr/>
            <p:nvPr/>
          </p:nvSpPr>
          <p:spPr>
            <a:xfrm>
              <a:off x="4496373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9" name="Google Shape;5819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0" name="Google Shape;5820;p16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1" name="Google Shape;5821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2" name="Google Shape;5822;p16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3" name="Google Shape;5823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4" name="Google Shape;5824;p16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5" name="Google Shape;5825;p16"/>
            <p:cNvSpPr/>
            <p:nvPr/>
          </p:nvSpPr>
          <p:spPr>
            <a:xfrm>
              <a:off x="433984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6" name="Google Shape;5826;p16"/>
            <p:cNvSpPr/>
            <p:nvPr/>
          </p:nvSpPr>
          <p:spPr>
            <a:xfrm>
              <a:off x="41833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7" name="Google Shape;5827;p16"/>
            <p:cNvSpPr/>
            <p:nvPr/>
          </p:nvSpPr>
          <p:spPr>
            <a:xfrm>
              <a:off x="4496373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8" name="Google Shape;5828;p16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9" name="Google Shape;5829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0" name="Google Shape;5830;p16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1" name="Google Shape;5831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2" name="Google Shape;5832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3" name="Google Shape;5833;p16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4" name="Google Shape;5834;p16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5" name="Google Shape;5835;p16"/>
            <p:cNvSpPr/>
            <p:nvPr/>
          </p:nvSpPr>
          <p:spPr>
            <a:xfrm>
              <a:off x="371091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6" name="Google Shape;5836;p16"/>
            <p:cNvSpPr/>
            <p:nvPr/>
          </p:nvSpPr>
          <p:spPr>
            <a:xfrm>
              <a:off x="355438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7" name="Google Shape;5837;p16"/>
            <p:cNvSpPr/>
            <p:nvPr/>
          </p:nvSpPr>
          <p:spPr>
            <a:xfrm>
              <a:off x="386891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8" name="Google Shape;5838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9" name="Google Shape;5839;p16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0" name="Google Shape;5840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1" name="Google Shape;5841;p16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2" name="Google Shape;5842;p16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3" name="Google Shape;5843;p16"/>
            <p:cNvSpPr/>
            <p:nvPr/>
          </p:nvSpPr>
          <p:spPr>
            <a:xfrm>
              <a:off x="371091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4" name="Google Shape;5844;p16"/>
            <p:cNvSpPr/>
            <p:nvPr/>
          </p:nvSpPr>
          <p:spPr>
            <a:xfrm>
              <a:off x="355438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5" name="Google Shape;5845;p16"/>
            <p:cNvSpPr/>
            <p:nvPr/>
          </p:nvSpPr>
          <p:spPr>
            <a:xfrm>
              <a:off x="386891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6" name="Google Shape;5846;p16"/>
            <p:cNvSpPr/>
            <p:nvPr/>
          </p:nvSpPr>
          <p:spPr>
            <a:xfrm>
              <a:off x="355438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7" name="Google Shape;5847;p16"/>
            <p:cNvSpPr/>
            <p:nvPr/>
          </p:nvSpPr>
          <p:spPr>
            <a:xfrm>
              <a:off x="386891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8" name="Google Shape;5848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9" name="Google Shape;5849;p16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0" name="Google Shape;5850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1" name="Google Shape;5851;p16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2" name="Google Shape;5852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3" name="Google Shape;5853;p16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4" name="Google Shape;5854;p16"/>
            <p:cNvSpPr/>
            <p:nvPr/>
          </p:nvSpPr>
          <p:spPr>
            <a:xfrm>
              <a:off x="371091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5" name="Google Shape;5855;p16"/>
            <p:cNvSpPr/>
            <p:nvPr/>
          </p:nvSpPr>
          <p:spPr>
            <a:xfrm>
              <a:off x="355438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6" name="Google Shape;5856;p16"/>
            <p:cNvSpPr/>
            <p:nvPr/>
          </p:nvSpPr>
          <p:spPr>
            <a:xfrm>
              <a:off x="386891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7" name="Google Shape;5857;p16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8" name="Google Shape;5858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9" name="Google Shape;5859;p16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0" name="Google Shape;5860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1" name="Google Shape;5861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2" name="Google Shape;5862;p16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3" name="Google Shape;5863;p16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4" name="Google Shape;5864;p16"/>
            <p:cNvSpPr/>
            <p:nvPr/>
          </p:nvSpPr>
          <p:spPr>
            <a:xfrm>
              <a:off x="30833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5" name="Google Shape;5865;p16"/>
            <p:cNvSpPr/>
            <p:nvPr/>
          </p:nvSpPr>
          <p:spPr>
            <a:xfrm>
              <a:off x="29268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6" name="Google Shape;5866;p16"/>
            <p:cNvSpPr/>
            <p:nvPr/>
          </p:nvSpPr>
          <p:spPr>
            <a:xfrm>
              <a:off x="324133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7" name="Google Shape;5867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8" name="Google Shape;5868;p16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9" name="Google Shape;5869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0" name="Google Shape;5870;p16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1" name="Google Shape;5871;p16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2" name="Google Shape;5872;p16"/>
            <p:cNvSpPr/>
            <p:nvPr/>
          </p:nvSpPr>
          <p:spPr>
            <a:xfrm>
              <a:off x="30833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3" name="Google Shape;5873;p16"/>
            <p:cNvSpPr/>
            <p:nvPr/>
          </p:nvSpPr>
          <p:spPr>
            <a:xfrm>
              <a:off x="29268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4" name="Google Shape;5874;p16"/>
            <p:cNvSpPr/>
            <p:nvPr/>
          </p:nvSpPr>
          <p:spPr>
            <a:xfrm>
              <a:off x="324133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5" name="Google Shape;5875;p16"/>
            <p:cNvSpPr/>
            <p:nvPr/>
          </p:nvSpPr>
          <p:spPr>
            <a:xfrm>
              <a:off x="29268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6" name="Google Shape;5876;p16"/>
            <p:cNvSpPr/>
            <p:nvPr/>
          </p:nvSpPr>
          <p:spPr>
            <a:xfrm>
              <a:off x="324133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7" name="Google Shape;5877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8" name="Google Shape;5878;p16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9" name="Google Shape;5879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0" name="Google Shape;5880;p16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1" name="Google Shape;5881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2" name="Google Shape;5882;p16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3" name="Google Shape;5883;p16"/>
            <p:cNvSpPr/>
            <p:nvPr/>
          </p:nvSpPr>
          <p:spPr>
            <a:xfrm>
              <a:off x="30833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4" name="Google Shape;5884;p16"/>
            <p:cNvSpPr/>
            <p:nvPr/>
          </p:nvSpPr>
          <p:spPr>
            <a:xfrm>
              <a:off x="29268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5" name="Google Shape;5885;p16"/>
            <p:cNvSpPr/>
            <p:nvPr/>
          </p:nvSpPr>
          <p:spPr>
            <a:xfrm>
              <a:off x="324133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6" name="Google Shape;5886;p16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7" name="Google Shape;5887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8" name="Google Shape;5888;p16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9" name="Google Shape;5889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0" name="Google Shape;5890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1" name="Google Shape;5891;p16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2" name="Google Shape;5892;p16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3" name="Google Shape;5893;p16"/>
            <p:cNvSpPr/>
            <p:nvPr/>
          </p:nvSpPr>
          <p:spPr>
            <a:xfrm>
              <a:off x="245722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4" name="Google Shape;5894;p16"/>
            <p:cNvSpPr/>
            <p:nvPr/>
          </p:nvSpPr>
          <p:spPr>
            <a:xfrm>
              <a:off x="229922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5" name="Google Shape;5895;p16"/>
            <p:cNvSpPr/>
            <p:nvPr/>
          </p:nvSpPr>
          <p:spPr>
            <a:xfrm>
              <a:off x="26137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6" name="Google Shape;5896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7" name="Google Shape;5897;p16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8" name="Google Shape;5898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9" name="Google Shape;5899;p16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0" name="Google Shape;5900;p16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1" name="Google Shape;5901;p16"/>
            <p:cNvSpPr/>
            <p:nvPr/>
          </p:nvSpPr>
          <p:spPr>
            <a:xfrm>
              <a:off x="245722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2" name="Google Shape;5902;p16"/>
            <p:cNvSpPr/>
            <p:nvPr/>
          </p:nvSpPr>
          <p:spPr>
            <a:xfrm>
              <a:off x="229922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3" name="Google Shape;5903;p16"/>
            <p:cNvSpPr/>
            <p:nvPr/>
          </p:nvSpPr>
          <p:spPr>
            <a:xfrm>
              <a:off x="26137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4" name="Google Shape;5904;p16"/>
            <p:cNvSpPr/>
            <p:nvPr/>
          </p:nvSpPr>
          <p:spPr>
            <a:xfrm>
              <a:off x="229922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5" name="Google Shape;5905;p16"/>
            <p:cNvSpPr/>
            <p:nvPr/>
          </p:nvSpPr>
          <p:spPr>
            <a:xfrm>
              <a:off x="26137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6" name="Google Shape;5906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7" name="Google Shape;5907;p16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8" name="Google Shape;5908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9" name="Google Shape;5909;p16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0" name="Google Shape;5910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1" name="Google Shape;5911;p16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2" name="Google Shape;5912;p16"/>
            <p:cNvSpPr/>
            <p:nvPr/>
          </p:nvSpPr>
          <p:spPr>
            <a:xfrm>
              <a:off x="245722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3" name="Google Shape;5913;p16"/>
            <p:cNvSpPr/>
            <p:nvPr/>
          </p:nvSpPr>
          <p:spPr>
            <a:xfrm>
              <a:off x="229922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4" name="Google Shape;5914;p16"/>
            <p:cNvSpPr/>
            <p:nvPr/>
          </p:nvSpPr>
          <p:spPr>
            <a:xfrm>
              <a:off x="26137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5" name="Google Shape;5915;p16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6" name="Google Shape;5916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7" name="Google Shape;5917;p16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8" name="Google Shape;5918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9" name="Google Shape;5919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0" name="Google Shape;5920;p16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1" name="Google Shape;5921;p16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2" name="Google Shape;5922;p16"/>
            <p:cNvSpPr/>
            <p:nvPr/>
          </p:nvSpPr>
          <p:spPr>
            <a:xfrm>
              <a:off x="182964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3" name="Google Shape;5923;p16"/>
            <p:cNvSpPr/>
            <p:nvPr/>
          </p:nvSpPr>
          <p:spPr>
            <a:xfrm>
              <a:off x="16731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4" name="Google Shape;5924;p16"/>
            <p:cNvSpPr/>
            <p:nvPr/>
          </p:nvSpPr>
          <p:spPr>
            <a:xfrm>
              <a:off x="198469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5" name="Google Shape;5925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6" name="Google Shape;5926;p16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7" name="Google Shape;5927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8" name="Google Shape;5928;p16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9" name="Google Shape;5929;p16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0" name="Google Shape;5930;p16"/>
            <p:cNvSpPr/>
            <p:nvPr/>
          </p:nvSpPr>
          <p:spPr>
            <a:xfrm>
              <a:off x="182964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1" name="Google Shape;5931;p16"/>
            <p:cNvSpPr/>
            <p:nvPr/>
          </p:nvSpPr>
          <p:spPr>
            <a:xfrm>
              <a:off x="16731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2" name="Google Shape;5932;p16"/>
            <p:cNvSpPr/>
            <p:nvPr/>
          </p:nvSpPr>
          <p:spPr>
            <a:xfrm>
              <a:off x="198469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3" name="Google Shape;5933;p16"/>
            <p:cNvSpPr/>
            <p:nvPr/>
          </p:nvSpPr>
          <p:spPr>
            <a:xfrm>
              <a:off x="16731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4" name="Google Shape;5934;p16"/>
            <p:cNvSpPr/>
            <p:nvPr/>
          </p:nvSpPr>
          <p:spPr>
            <a:xfrm>
              <a:off x="198469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5" name="Google Shape;5935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6" name="Google Shape;5936;p16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7" name="Google Shape;5937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8" name="Google Shape;5938;p16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9" name="Google Shape;5939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0" name="Google Shape;5940;p16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1" name="Google Shape;5941;p16"/>
            <p:cNvSpPr/>
            <p:nvPr/>
          </p:nvSpPr>
          <p:spPr>
            <a:xfrm>
              <a:off x="182964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2" name="Google Shape;5942;p16"/>
            <p:cNvSpPr/>
            <p:nvPr/>
          </p:nvSpPr>
          <p:spPr>
            <a:xfrm>
              <a:off x="16731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3" name="Google Shape;5943;p16"/>
            <p:cNvSpPr/>
            <p:nvPr/>
          </p:nvSpPr>
          <p:spPr>
            <a:xfrm>
              <a:off x="198469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4" name="Google Shape;5944;p16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5" name="Google Shape;5945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6" name="Google Shape;5946;p16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7" name="Google Shape;5947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8" name="Google Shape;5948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9" name="Google Shape;5949;p16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0" name="Google Shape;5950;p16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1" name="Google Shape;5951;p16"/>
            <p:cNvSpPr/>
            <p:nvPr/>
          </p:nvSpPr>
          <p:spPr>
            <a:xfrm>
              <a:off x="1200715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2" name="Google Shape;5952;p16"/>
            <p:cNvSpPr/>
            <p:nvPr/>
          </p:nvSpPr>
          <p:spPr>
            <a:xfrm>
              <a:off x="1045663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3" name="Google Shape;5953;p16"/>
            <p:cNvSpPr/>
            <p:nvPr/>
          </p:nvSpPr>
          <p:spPr>
            <a:xfrm>
              <a:off x="1357241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4" name="Google Shape;5954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5" name="Google Shape;5955;p16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6" name="Google Shape;5956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7" name="Google Shape;5957;p16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8" name="Google Shape;5958;p16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9" name="Google Shape;5959;p16"/>
            <p:cNvSpPr/>
            <p:nvPr/>
          </p:nvSpPr>
          <p:spPr>
            <a:xfrm>
              <a:off x="1200715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0" name="Google Shape;5960;p16"/>
            <p:cNvSpPr/>
            <p:nvPr/>
          </p:nvSpPr>
          <p:spPr>
            <a:xfrm>
              <a:off x="1045663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1" name="Google Shape;5961;p16"/>
            <p:cNvSpPr/>
            <p:nvPr/>
          </p:nvSpPr>
          <p:spPr>
            <a:xfrm>
              <a:off x="1357241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7" y="763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2" name="Google Shape;5962;p16"/>
            <p:cNvSpPr/>
            <p:nvPr/>
          </p:nvSpPr>
          <p:spPr>
            <a:xfrm>
              <a:off x="1045663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3" name="Google Shape;5963;p16"/>
            <p:cNvSpPr/>
            <p:nvPr/>
          </p:nvSpPr>
          <p:spPr>
            <a:xfrm>
              <a:off x="1357241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4" name="Google Shape;5964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5" name="Google Shape;5965;p16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6" name="Google Shape;5966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7" name="Google Shape;5967;p16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8" name="Google Shape;5968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9" name="Google Shape;5969;p16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0" name="Google Shape;5970;p16"/>
            <p:cNvSpPr/>
            <p:nvPr/>
          </p:nvSpPr>
          <p:spPr>
            <a:xfrm>
              <a:off x="1200715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1" name="Google Shape;5971;p16"/>
            <p:cNvSpPr/>
            <p:nvPr/>
          </p:nvSpPr>
          <p:spPr>
            <a:xfrm>
              <a:off x="1045663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2" name="Google Shape;5972;p16"/>
            <p:cNvSpPr/>
            <p:nvPr/>
          </p:nvSpPr>
          <p:spPr>
            <a:xfrm>
              <a:off x="1357241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3" name="Google Shape;5973;p16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4" name="Google Shape;5974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5" name="Google Shape;5975;p16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6" name="Google Shape;5976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7" name="Google Shape;5977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8" name="Google Shape;5978;p16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9" name="Google Shape;5979;p16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0" name="Google Shape;5980;p16"/>
            <p:cNvSpPr/>
            <p:nvPr/>
          </p:nvSpPr>
          <p:spPr>
            <a:xfrm>
              <a:off x="5731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1" name="Google Shape;5981;p16"/>
            <p:cNvSpPr/>
            <p:nvPr/>
          </p:nvSpPr>
          <p:spPr>
            <a:xfrm>
              <a:off x="41660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2" name="Google Shape;5982;p16"/>
            <p:cNvSpPr/>
            <p:nvPr/>
          </p:nvSpPr>
          <p:spPr>
            <a:xfrm>
              <a:off x="73113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3" name="Google Shape;5983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4" name="Google Shape;5984;p16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5" name="Google Shape;5985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6" name="Google Shape;5986;p16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7" name="Google Shape;5987;p16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8" name="Google Shape;5988;p16"/>
            <p:cNvSpPr/>
            <p:nvPr/>
          </p:nvSpPr>
          <p:spPr>
            <a:xfrm>
              <a:off x="5731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9" name="Google Shape;5989;p16"/>
            <p:cNvSpPr/>
            <p:nvPr/>
          </p:nvSpPr>
          <p:spPr>
            <a:xfrm>
              <a:off x="41660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0" name="Google Shape;5990;p16"/>
            <p:cNvSpPr/>
            <p:nvPr/>
          </p:nvSpPr>
          <p:spPr>
            <a:xfrm>
              <a:off x="73113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1" name="Google Shape;5991;p16"/>
            <p:cNvSpPr/>
            <p:nvPr/>
          </p:nvSpPr>
          <p:spPr>
            <a:xfrm>
              <a:off x="41660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2" name="Google Shape;5992;p16"/>
            <p:cNvSpPr/>
            <p:nvPr/>
          </p:nvSpPr>
          <p:spPr>
            <a:xfrm>
              <a:off x="73113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3" name="Google Shape;5993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4" name="Google Shape;5994;p16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5" name="Google Shape;5995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6" name="Google Shape;5996;p16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7" name="Google Shape;5997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8" name="Google Shape;5998;p16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9" name="Google Shape;5999;p16"/>
            <p:cNvSpPr/>
            <p:nvPr/>
          </p:nvSpPr>
          <p:spPr>
            <a:xfrm>
              <a:off x="5731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0" name="Google Shape;6000;p16"/>
            <p:cNvSpPr/>
            <p:nvPr/>
          </p:nvSpPr>
          <p:spPr>
            <a:xfrm>
              <a:off x="41660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1" name="Google Shape;6001;p16"/>
            <p:cNvSpPr/>
            <p:nvPr/>
          </p:nvSpPr>
          <p:spPr>
            <a:xfrm>
              <a:off x="73113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2" name="Google Shape;6002;p16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3" name="Google Shape;6003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4" name="Google Shape;6004;p16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5" name="Google Shape;6005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6" name="Google Shape;6006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7" name="Google Shape;6007;p16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8" name="Google Shape;6008;p16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9" name="Google Shape;6009;p16"/>
            <p:cNvSpPr/>
            <p:nvPr/>
          </p:nvSpPr>
          <p:spPr>
            <a:xfrm>
              <a:off x="-5297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0" name="Google Shape;6010;p16"/>
            <p:cNvSpPr/>
            <p:nvPr/>
          </p:nvSpPr>
          <p:spPr>
            <a:xfrm>
              <a:off x="10355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1" name="Google Shape;6011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2" name="Google Shape;6012;p16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3" name="Google Shape;6013;p16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4" name="Google Shape;6014;p16"/>
            <p:cNvSpPr/>
            <p:nvPr/>
          </p:nvSpPr>
          <p:spPr>
            <a:xfrm>
              <a:off x="-5297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5" name="Google Shape;6015;p16"/>
            <p:cNvSpPr/>
            <p:nvPr/>
          </p:nvSpPr>
          <p:spPr>
            <a:xfrm>
              <a:off x="10355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6" name="Google Shape;6016;p16"/>
            <p:cNvSpPr/>
            <p:nvPr/>
          </p:nvSpPr>
          <p:spPr>
            <a:xfrm>
              <a:off x="10355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7" name="Google Shape;6017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8" name="Google Shape;6018;p16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9" name="Google Shape;6019;p16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0" name="Google Shape;6020;p16"/>
            <p:cNvSpPr/>
            <p:nvPr/>
          </p:nvSpPr>
          <p:spPr>
            <a:xfrm>
              <a:off x="-5297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1" name="Google Shape;6021;p16"/>
            <p:cNvSpPr/>
            <p:nvPr/>
          </p:nvSpPr>
          <p:spPr>
            <a:xfrm>
              <a:off x="10355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2" name="Google Shape;6022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3" name="Google Shape;6023;p16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4" name="Google Shape;6024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5" name="Google Shape;6025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6" name="Google Shape;6026;p16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7" name="Google Shape;6027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8" name="Google Shape;6028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9" name="Google Shape;6029;p16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0" name="Google Shape;6030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1" name="Google Shape;6031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2" name="Google Shape;6032;p16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3" name="Google Shape;6033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4" name="Google Shape;6034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5" name="Google Shape;6035;p16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6" name="Google Shape;6036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7" name="Google Shape;6037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8" name="Google Shape;6038;p16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9" name="Google Shape;6039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0" name="Google Shape;6040;p16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1" name="Google Shape;6041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2" name="Google Shape;6042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3" name="Google Shape;6043;p16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4" name="Google Shape;6044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5" name="Google Shape;6045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6" name="Google Shape;6046;p16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7" name="Google Shape;6047;p16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8" name="Google Shape;6048;p16"/>
            <p:cNvSpPr/>
            <p:nvPr/>
          </p:nvSpPr>
          <p:spPr>
            <a:xfrm>
              <a:off x="873425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9" name="Google Shape;6049;p16"/>
            <p:cNvSpPr/>
            <p:nvPr/>
          </p:nvSpPr>
          <p:spPr>
            <a:xfrm>
              <a:off x="85762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0" name="Google Shape;6050;p16"/>
            <p:cNvSpPr/>
            <p:nvPr/>
          </p:nvSpPr>
          <p:spPr>
            <a:xfrm>
              <a:off x="889077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1" name="Google Shape;6051;p16"/>
            <p:cNvSpPr/>
            <p:nvPr/>
          </p:nvSpPr>
          <p:spPr>
            <a:xfrm>
              <a:off x="85762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2" name="Google Shape;6052;p16"/>
            <p:cNvSpPr/>
            <p:nvPr/>
          </p:nvSpPr>
          <p:spPr>
            <a:xfrm>
              <a:off x="889077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3" name="Google Shape;6053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4" name="Google Shape;6054;p16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5" name="Google Shape;6055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6" name="Google Shape;6056;p16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7" name="Google Shape;6057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8" name="Google Shape;6058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9" name="Google Shape;6059;p16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0" name="Google Shape;6060;p16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1" name="Google Shape;6061;p16"/>
            <p:cNvSpPr/>
            <p:nvPr/>
          </p:nvSpPr>
          <p:spPr>
            <a:xfrm>
              <a:off x="873425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2" name="Google Shape;6062;p16"/>
            <p:cNvSpPr/>
            <p:nvPr/>
          </p:nvSpPr>
          <p:spPr>
            <a:xfrm>
              <a:off x="85762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3" name="Google Shape;6063;p16"/>
            <p:cNvSpPr/>
            <p:nvPr/>
          </p:nvSpPr>
          <p:spPr>
            <a:xfrm>
              <a:off x="889077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4" name="Google Shape;6064;p16"/>
            <p:cNvSpPr/>
            <p:nvPr/>
          </p:nvSpPr>
          <p:spPr>
            <a:xfrm>
              <a:off x="85762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5" name="Google Shape;6065;p16"/>
            <p:cNvSpPr/>
            <p:nvPr/>
          </p:nvSpPr>
          <p:spPr>
            <a:xfrm>
              <a:off x="889077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6" name="Google Shape;6066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7" name="Google Shape;6067;p16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8" name="Google Shape;6068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9" name="Google Shape;6069;p16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0" name="Google Shape;6070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1" name="Google Shape;6071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2" name="Google Shape;6072;p16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3" name="Google Shape;6073;p16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4" name="Google Shape;6074;p16"/>
            <p:cNvSpPr/>
            <p:nvPr/>
          </p:nvSpPr>
          <p:spPr>
            <a:xfrm>
              <a:off x="873425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5" name="Google Shape;6075;p16"/>
            <p:cNvSpPr/>
            <p:nvPr/>
          </p:nvSpPr>
          <p:spPr>
            <a:xfrm>
              <a:off x="85762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6" name="Google Shape;6076;p16"/>
            <p:cNvSpPr/>
            <p:nvPr/>
          </p:nvSpPr>
          <p:spPr>
            <a:xfrm>
              <a:off x="889077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7" name="Google Shape;6077;p16"/>
            <p:cNvSpPr/>
            <p:nvPr/>
          </p:nvSpPr>
          <p:spPr>
            <a:xfrm>
              <a:off x="85762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8" name="Google Shape;6078;p16"/>
            <p:cNvSpPr/>
            <p:nvPr/>
          </p:nvSpPr>
          <p:spPr>
            <a:xfrm>
              <a:off x="889077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9" name="Google Shape;6079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0" name="Google Shape;6080;p16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1" name="Google Shape;6081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2" name="Google Shape;6082;p16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3" name="Google Shape;6083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4" name="Google Shape;6084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5" name="Google Shape;6085;p16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6" name="Google Shape;6086;p16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7" name="Google Shape;6087;p16"/>
            <p:cNvSpPr/>
            <p:nvPr/>
          </p:nvSpPr>
          <p:spPr>
            <a:xfrm>
              <a:off x="873425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8" name="Google Shape;6088;p16"/>
            <p:cNvSpPr/>
            <p:nvPr/>
          </p:nvSpPr>
          <p:spPr>
            <a:xfrm>
              <a:off x="85762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9" name="Google Shape;6089;p16"/>
            <p:cNvSpPr/>
            <p:nvPr/>
          </p:nvSpPr>
          <p:spPr>
            <a:xfrm>
              <a:off x="889077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0" name="Google Shape;6090;p16"/>
            <p:cNvSpPr/>
            <p:nvPr/>
          </p:nvSpPr>
          <p:spPr>
            <a:xfrm>
              <a:off x="85762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1" name="Google Shape;6091;p16"/>
            <p:cNvSpPr/>
            <p:nvPr/>
          </p:nvSpPr>
          <p:spPr>
            <a:xfrm>
              <a:off x="889077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2" name="Google Shape;6092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3" name="Google Shape;6093;p16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4" name="Google Shape;6094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5" name="Google Shape;6095;p16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6" name="Google Shape;6096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7" name="Google Shape;6097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8" name="Google Shape;6098;p16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9" name="Google Shape;6099;p16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0" name="Google Shape;6100;p16"/>
            <p:cNvSpPr/>
            <p:nvPr/>
          </p:nvSpPr>
          <p:spPr>
            <a:xfrm>
              <a:off x="873425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1" name="Google Shape;6101;p16"/>
            <p:cNvSpPr/>
            <p:nvPr/>
          </p:nvSpPr>
          <p:spPr>
            <a:xfrm>
              <a:off x="85762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2" name="Google Shape;6102;p16"/>
            <p:cNvSpPr/>
            <p:nvPr/>
          </p:nvSpPr>
          <p:spPr>
            <a:xfrm>
              <a:off x="889077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3" name="Google Shape;6103;p16"/>
            <p:cNvSpPr/>
            <p:nvPr/>
          </p:nvSpPr>
          <p:spPr>
            <a:xfrm>
              <a:off x="85762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4" name="Google Shape;6104;p16"/>
            <p:cNvSpPr/>
            <p:nvPr/>
          </p:nvSpPr>
          <p:spPr>
            <a:xfrm>
              <a:off x="889077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5" name="Google Shape;6105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6" name="Google Shape;6106;p16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7" name="Google Shape;6107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8" name="Google Shape;6108;p16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9" name="Google Shape;6109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0" name="Google Shape;6110;p16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1" name="Google Shape;6111;p16"/>
            <p:cNvSpPr/>
            <p:nvPr/>
          </p:nvSpPr>
          <p:spPr>
            <a:xfrm>
              <a:off x="873425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2" name="Google Shape;6112;p16"/>
            <p:cNvSpPr/>
            <p:nvPr/>
          </p:nvSpPr>
          <p:spPr>
            <a:xfrm>
              <a:off x="85762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3" name="Google Shape;6113;p16"/>
            <p:cNvSpPr/>
            <p:nvPr/>
          </p:nvSpPr>
          <p:spPr>
            <a:xfrm>
              <a:off x="889077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4" name="Google Shape;6114;p16"/>
            <p:cNvSpPr/>
            <p:nvPr/>
          </p:nvSpPr>
          <p:spPr>
            <a:xfrm>
              <a:off x="85762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5" name="Google Shape;6115;p16"/>
            <p:cNvSpPr/>
            <p:nvPr/>
          </p:nvSpPr>
          <p:spPr>
            <a:xfrm>
              <a:off x="889077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6" name="Google Shape;6116;p16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7" name="Google Shape;6117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8" name="Google Shape;6118;p16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9" name="Google Shape;6119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0" name="Google Shape;6120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1" name="Google Shape;6121;p16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2" name="Google Shape;6122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3" name="Google Shape;6123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4" name="Google Shape;6124;p16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5" name="Google Shape;6125;p16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6" name="Google Shape;6126;p16"/>
            <p:cNvSpPr/>
            <p:nvPr/>
          </p:nvSpPr>
          <p:spPr>
            <a:xfrm>
              <a:off x="8106669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7" name="Google Shape;6127;p16"/>
            <p:cNvSpPr/>
            <p:nvPr/>
          </p:nvSpPr>
          <p:spPr>
            <a:xfrm>
              <a:off x="795014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8" name="Google Shape;6128;p16"/>
            <p:cNvSpPr/>
            <p:nvPr/>
          </p:nvSpPr>
          <p:spPr>
            <a:xfrm>
              <a:off x="826319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9" name="Google Shape;6129;p16"/>
            <p:cNvSpPr/>
            <p:nvPr/>
          </p:nvSpPr>
          <p:spPr>
            <a:xfrm>
              <a:off x="795014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0" name="Google Shape;6130;p16"/>
            <p:cNvSpPr/>
            <p:nvPr/>
          </p:nvSpPr>
          <p:spPr>
            <a:xfrm>
              <a:off x="826319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1" name="Google Shape;6131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2" name="Google Shape;6132;p16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3" name="Google Shape;6133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4" name="Google Shape;6134;p16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5" name="Google Shape;6135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6" name="Google Shape;6136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7" name="Google Shape;6137;p16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8" name="Google Shape;6138;p16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9" name="Google Shape;6139;p16"/>
            <p:cNvSpPr/>
            <p:nvPr/>
          </p:nvSpPr>
          <p:spPr>
            <a:xfrm>
              <a:off x="8106669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0" name="Google Shape;6140;p16"/>
            <p:cNvSpPr/>
            <p:nvPr/>
          </p:nvSpPr>
          <p:spPr>
            <a:xfrm>
              <a:off x="795014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1" name="Google Shape;6141;p16"/>
            <p:cNvSpPr/>
            <p:nvPr/>
          </p:nvSpPr>
          <p:spPr>
            <a:xfrm>
              <a:off x="826319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2" name="Google Shape;6142;p16"/>
            <p:cNvSpPr/>
            <p:nvPr/>
          </p:nvSpPr>
          <p:spPr>
            <a:xfrm>
              <a:off x="795014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3" name="Google Shape;6143;p16"/>
            <p:cNvSpPr/>
            <p:nvPr/>
          </p:nvSpPr>
          <p:spPr>
            <a:xfrm>
              <a:off x="826319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4" name="Google Shape;6144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5" name="Google Shape;6145;p16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6" name="Google Shape;6146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7" name="Google Shape;6147;p16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8" name="Google Shape;6148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9" name="Google Shape;6149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0" name="Google Shape;6150;p16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1" name="Google Shape;6151;p16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2" name="Google Shape;6152;p16"/>
            <p:cNvSpPr/>
            <p:nvPr/>
          </p:nvSpPr>
          <p:spPr>
            <a:xfrm>
              <a:off x="8106669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3" name="Google Shape;6153;p16"/>
            <p:cNvSpPr/>
            <p:nvPr/>
          </p:nvSpPr>
          <p:spPr>
            <a:xfrm>
              <a:off x="795014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4" name="Google Shape;6154;p16"/>
            <p:cNvSpPr/>
            <p:nvPr/>
          </p:nvSpPr>
          <p:spPr>
            <a:xfrm>
              <a:off x="826319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5" name="Google Shape;6155;p16"/>
            <p:cNvSpPr/>
            <p:nvPr/>
          </p:nvSpPr>
          <p:spPr>
            <a:xfrm>
              <a:off x="795014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6" name="Google Shape;6156;p16"/>
            <p:cNvSpPr/>
            <p:nvPr/>
          </p:nvSpPr>
          <p:spPr>
            <a:xfrm>
              <a:off x="826319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7" name="Google Shape;6157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8" name="Google Shape;6158;p16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9" name="Google Shape;6159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0" name="Google Shape;6160;p16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1" name="Google Shape;6161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2" name="Google Shape;6162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3" name="Google Shape;6163;p16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4" name="Google Shape;6164;p16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5" name="Google Shape;6165;p16"/>
            <p:cNvSpPr/>
            <p:nvPr/>
          </p:nvSpPr>
          <p:spPr>
            <a:xfrm>
              <a:off x="8106669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6" name="Google Shape;6166;p16"/>
            <p:cNvSpPr/>
            <p:nvPr/>
          </p:nvSpPr>
          <p:spPr>
            <a:xfrm>
              <a:off x="795014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7" name="Google Shape;6167;p16"/>
            <p:cNvSpPr/>
            <p:nvPr/>
          </p:nvSpPr>
          <p:spPr>
            <a:xfrm>
              <a:off x="826319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8" name="Google Shape;6168;p16"/>
            <p:cNvSpPr/>
            <p:nvPr/>
          </p:nvSpPr>
          <p:spPr>
            <a:xfrm>
              <a:off x="795014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9" name="Google Shape;6169;p16"/>
            <p:cNvSpPr/>
            <p:nvPr/>
          </p:nvSpPr>
          <p:spPr>
            <a:xfrm>
              <a:off x="826319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0" name="Google Shape;6170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1" name="Google Shape;6171;p16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2" name="Google Shape;6172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3" name="Google Shape;6173;p16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4" name="Google Shape;6174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5" name="Google Shape;6175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6" name="Google Shape;6176;p16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7" name="Google Shape;6177;p16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8" name="Google Shape;6178;p16"/>
            <p:cNvSpPr/>
            <p:nvPr/>
          </p:nvSpPr>
          <p:spPr>
            <a:xfrm>
              <a:off x="8106669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9" name="Google Shape;6179;p16"/>
            <p:cNvSpPr/>
            <p:nvPr/>
          </p:nvSpPr>
          <p:spPr>
            <a:xfrm>
              <a:off x="795014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0" name="Google Shape;6180;p16"/>
            <p:cNvSpPr/>
            <p:nvPr/>
          </p:nvSpPr>
          <p:spPr>
            <a:xfrm>
              <a:off x="826319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1" name="Google Shape;6181;p16"/>
            <p:cNvSpPr/>
            <p:nvPr/>
          </p:nvSpPr>
          <p:spPr>
            <a:xfrm>
              <a:off x="795014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2" name="Google Shape;6182;p16"/>
            <p:cNvSpPr/>
            <p:nvPr/>
          </p:nvSpPr>
          <p:spPr>
            <a:xfrm>
              <a:off x="826319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3" name="Google Shape;6183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4" name="Google Shape;6184;p16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5" name="Google Shape;6185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6" name="Google Shape;6186;p16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7" name="Google Shape;6187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8" name="Google Shape;6188;p16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9" name="Google Shape;6189;p16"/>
            <p:cNvSpPr/>
            <p:nvPr/>
          </p:nvSpPr>
          <p:spPr>
            <a:xfrm>
              <a:off x="8106669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0" name="Google Shape;6190;p16"/>
            <p:cNvSpPr/>
            <p:nvPr/>
          </p:nvSpPr>
          <p:spPr>
            <a:xfrm>
              <a:off x="795014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1" name="Google Shape;6191;p16"/>
            <p:cNvSpPr/>
            <p:nvPr/>
          </p:nvSpPr>
          <p:spPr>
            <a:xfrm>
              <a:off x="826319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2" name="Google Shape;6192;p16"/>
            <p:cNvSpPr/>
            <p:nvPr/>
          </p:nvSpPr>
          <p:spPr>
            <a:xfrm>
              <a:off x="795014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3" name="Google Shape;6193;p16"/>
            <p:cNvSpPr/>
            <p:nvPr/>
          </p:nvSpPr>
          <p:spPr>
            <a:xfrm>
              <a:off x="826319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4" name="Google Shape;6194;p16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5" name="Google Shape;6195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6" name="Google Shape;6196;p16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7" name="Google Shape;6197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8" name="Google Shape;6198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9" name="Google Shape;6199;p16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0" name="Google Shape;6200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1" name="Google Shape;6201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2" name="Google Shape;6202;p16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3" name="Google Shape;6203;p16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4" name="Google Shape;6204;p16"/>
            <p:cNvSpPr/>
            <p:nvPr/>
          </p:nvSpPr>
          <p:spPr>
            <a:xfrm>
              <a:off x="747908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5" name="Google Shape;6205;p16"/>
            <p:cNvSpPr/>
            <p:nvPr/>
          </p:nvSpPr>
          <p:spPr>
            <a:xfrm>
              <a:off x="732256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6" name="Google Shape;6206;p16"/>
            <p:cNvSpPr/>
            <p:nvPr/>
          </p:nvSpPr>
          <p:spPr>
            <a:xfrm>
              <a:off x="7635615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7" name="Google Shape;6207;p16"/>
            <p:cNvSpPr/>
            <p:nvPr/>
          </p:nvSpPr>
          <p:spPr>
            <a:xfrm>
              <a:off x="732256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8" name="Google Shape;6208;p16"/>
            <p:cNvSpPr/>
            <p:nvPr/>
          </p:nvSpPr>
          <p:spPr>
            <a:xfrm>
              <a:off x="7635615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9" name="Google Shape;6209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0" name="Google Shape;6210;p16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1" name="Google Shape;6211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2" name="Google Shape;6212;p16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3" name="Google Shape;6213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4" name="Google Shape;6214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5" name="Google Shape;6215;p16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6" name="Google Shape;6216;p16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7" name="Google Shape;6217;p16"/>
            <p:cNvSpPr/>
            <p:nvPr/>
          </p:nvSpPr>
          <p:spPr>
            <a:xfrm>
              <a:off x="747908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8" name="Google Shape;6218;p16"/>
            <p:cNvSpPr/>
            <p:nvPr/>
          </p:nvSpPr>
          <p:spPr>
            <a:xfrm>
              <a:off x="732256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9" name="Google Shape;6219;p16"/>
            <p:cNvSpPr/>
            <p:nvPr/>
          </p:nvSpPr>
          <p:spPr>
            <a:xfrm>
              <a:off x="7635615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0" name="Google Shape;6220;p16"/>
            <p:cNvSpPr/>
            <p:nvPr/>
          </p:nvSpPr>
          <p:spPr>
            <a:xfrm>
              <a:off x="732256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1" name="Google Shape;6221;p16"/>
            <p:cNvSpPr/>
            <p:nvPr/>
          </p:nvSpPr>
          <p:spPr>
            <a:xfrm>
              <a:off x="7635615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2" name="Google Shape;6222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3" name="Google Shape;6223;p16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4" name="Google Shape;6224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5" name="Google Shape;6225;p16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6" name="Google Shape;6226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7" name="Google Shape;6227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8" name="Google Shape;6228;p16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9" name="Google Shape;6229;p16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0" name="Google Shape;6230;p16"/>
            <p:cNvSpPr/>
            <p:nvPr/>
          </p:nvSpPr>
          <p:spPr>
            <a:xfrm>
              <a:off x="747908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1" name="Google Shape;6231;p16"/>
            <p:cNvSpPr/>
            <p:nvPr/>
          </p:nvSpPr>
          <p:spPr>
            <a:xfrm>
              <a:off x="732256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2" name="Google Shape;6232;p16"/>
            <p:cNvSpPr/>
            <p:nvPr/>
          </p:nvSpPr>
          <p:spPr>
            <a:xfrm>
              <a:off x="7635615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3" name="Google Shape;6233;p16"/>
            <p:cNvSpPr/>
            <p:nvPr/>
          </p:nvSpPr>
          <p:spPr>
            <a:xfrm>
              <a:off x="732256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4" name="Google Shape;6234;p16"/>
            <p:cNvSpPr/>
            <p:nvPr/>
          </p:nvSpPr>
          <p:spPr>
            <a:xfrm>
              <a:off x="7635615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5" name="Google Shape;6235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6" name="Google Shape;6236;p16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7" name="Google Shape;6237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8" name="Google Shape;6238;p16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9" name="Google Shape;6239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0" name="Google Shape;6240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1" name="Google Shape;6241;p16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2" name="Google Shape;6242;p16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3" name="Google Shape;6243;p16"/>
            <p:cNvSpPr/>
            <p:nvPr/>
          </p:nvSpPr>
          <p:spPr>
            <a:xfrm>
              <a:off x="747908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4" name="Google Shape;6244;p16"/>
            <p:cNvSpPr/>
            <p:nvPr/>
          </p:nvSpPr>
          <p:spPr>
            <a:xfrm>
              <a:off x="732256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5" name="Google Shape;6245;p16"/>
            <p:cNvSpPr/>
            <p:nvPr/>
          </p:nvSpPr>
          <p:spPr>
            <a:xfrm>
              <a:off x="7635615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6" name="Google Shape;6246;p16"/>
            <p:cNvSpPr/>
            <p:nvPr/>
          </p:nvSpPr>
          <p:spPr>
            <a:xfrm>
              <a:off x="732256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7" name="Google Shape;6247;p16"/>
            <p:cNvSpPr/>
            <p:nvPr/>
          </p:nvSpPr>
          <p:spPr>
            <a:xfrm>
              <a:off x="7635615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8" name="Google Shape;6248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9" name="Google Shape;6249;p16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0" name="Google Shape;6250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1" name="Google Shape;6251;p16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2" name="Google Shape;6252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3" name="Google Shape;6253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4" name="Google Shape;6254;p16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5" name="Google Shape;6255;p16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6" name="Google Shape;6256;p16"/>
            <p:cNvSpPr/>
            <p:nvPr/>
          </p:nvSpPr>
          <p:spPr>
            <a:xfrm>
              <a:off x="747908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7" name="Google Shape;6257;p16"/>
            <p:cNvSpPr/>
            <p:nvPr/>
          </p:nvSpPr>
          <p:spPr>
            <a:xfrm>
              <a:off x="732256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8" name="Google Shape;6258;p16"/>
            <p:cNvSpPr/>
            <p:nvPr/>
          </p:nvSpPr>
          <p:spPr>
            <a:xfrm>
              <a:off x="7635615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9" name="Google Shape;6259;p16"/>
            <p:cNvSpPr/>
            <p:nvPr/>
          </p:nvSpPr>
          <p:spPr>
            <a:xfrm>
              <a:off x="732256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0" name="Google Shape;6260;p16"/>
            <p:cNvSpPr/>
            <p:nvPr/>
          </p:nvSpPr>
          <p:spPr>
            <a:xfrm>
              <a:off x="7635615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1" name="Google Shape;6261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2" name="Google Shape;6262;p16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3" name="Google Shape;6263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4" name="Google Shape;6264;p16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5" name="Google Shape;6265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6" name="Google Shape;6266;p16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7" name="Google Shape;6267;p16"/>
            <p:cNvSpPr/>
            <p:nvPr/>
          </p:nvSpPr>
          <p:spPr>
            <a:xfrm>
              <a:off x="747908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8" name="Google Shape;6268;p16"/>
            <p:cNvSpPr/>
            <p:nvPr/>
          </p:nvSpPr>
          <p:spPr>
            <a:xfrm>
              <a:off x="732256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9" name="Google Shape;6269;p16"/>
            <p:cNvSpPr/>
            <p:nvPr/>
          </p:nvSpPr>
          <p:spPr>
            <a:xfrm>
              <a:off x="7635615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0" name="Google Shape;6270;p16"/>
            <p:cNvSpPr/>
            <p:nvPr/>
          </p:nvSpPr>
          <p:spPr>
            <a:xfrm>
              <a:off x="732256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1" name="Google Shape;6271;p16"/>
            <p:cNvSpPr/>
            <p:nvPr/>
          </p:nvSpPr>
          <p:spPr>
            <a:xfrm>
              <a:off x="7635615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2" name="Google Shape;6272;p16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3" name="Google Shape;6273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4" name="Google Shape;6274;p16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5" name="Google Shape;6275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6" name="Google Shape;6276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7" name="Google Shape;6277;p16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8" name="Google Shape;6278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9" name="Google Shape;6279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0" name="Google Shape;6280;p16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1" name="Google Shape;6281;p16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2" name="Google Shape;6282;p16"/>
            <p:cNvSpPr/>
            <p:nvPr/>
          </p:nvSpPr>
          <p:spPr>
            <a:xfrm>
              <a:off x="685015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3" name="Google Shape;6283;p16"/>
            <p:cNvSpPr/>
            <p:nvPr/>
          </p:nvSpPr>
          <p:spPr>
            <a:xfrm>
              <a:off x="669363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4" name="Google Shape;6284;p16"/>
            <p:cNvSpPr/>
            <p:nvPr/>
          </p:nvSpPr>
          <p:spPr>
            <a:xfrm>
              <a:off x="7008157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5" name="Google Shape;6285;p16"/>
            <p:cNvSpPr/>
            <p:nvPr/>
          </p:nvSpPr>
          <p:spPr>
            <a:xfrm>
              <a:off x="669363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6" name="Google Shape;6286;p16"/>
            <p:cNvSpPr/>
            <p:nvPr/>
          </p:nvSpPr>
          <p:spPr>
            <a:xfrm>
              <a:off x="7008157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7" name="Google Shape;6287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8" name="Google Shape;6288;p16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9" name="Google Shape;6289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0" name="Google Shape;6290;p16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1" name="Google Shape;6291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2" name="Google Shape;6292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3" name="Google Shape;6293;p16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4" name="Google Shape;6294;p16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5" name="Google Shape;6295;p16"/>
            <p:cNvSpPr/>
            <p:nvPr/>
          </p:nvSpPr>
          <p:spPr>
            <a:xfrm>
              <a:off x="685015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6" name="Google Shape;6296;p16"/>
            <p:cNvSpPr/>
            <p:nvPr/>
          </p:nvSpPr>
          <p:spPr>
            <a:xfrm>
              <a:off x="669363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7" name="Google Shape;6297;p16"/>
            <p:cNvSpPr/>
            <p:nvPr/>
          </p:nvSpPr>
          <p:spPr>
            <a:xfrm>
              <a:off x="7008157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8" name="Google Shape;6298;p16"/>
            <p:cNvSpPr/>
            <p:nvPr/>
          </p:nvSpPr>
          <p:spPr>
            <a:xfrm>
              <a:off x="669363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9" name="Google Shape;6299;p16"/>
            <p:cNvSpPr/>
            <p:nvPr/>
          </p:nvSpPr>
          <p:spPr>
            <a:xfrm>
              <a:off x="7008157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0" name="Google Shape;6300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1" name="Google Shape;6301;p16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2" name="Google Shape;6302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3" name="Google Shape;6303;p16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4" name="Google Shape;6304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5" name="Google Shape;6305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6" name="Google Shape;6306;p16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7" name="Google Shape;6307;p16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8" name="Google Shape;6308;p16"/>
            <p:cNvSpPr/>
            <p:nvPr/>
          </p:nvSpPr>
          <p:spPr>
            <a:xfrm>
              <a:off x="685015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9" name="Google Shape;6309;p16"/>
            <p:cNvSpPr/>
            <p:nvPr/>
          </p:nvSpPr>
          <p:spPr>
            <a:xfrm>
              <a:off x="669363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0" name="Google Shape;6310;p16"/>
            <p:cNvSpPr/>
            <p:nvPr/>
          </p:nvSpPr>
          <p:spPr>
            <a:xfrm>
              <a:off x="7008157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1" name="Google Shape;6311;p16"/>
            <p:cNvSpPr/>
            <p:nvPr/>
          </p:nvSpPr>
          <p:spPr>
            <a:xfrm>
              <a:off x="669363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2" name="Google Shape;6312;p16"/>
            <p:cNvSpPr/>
            <p:nvPr/>
          </p:nvSpPr>
          <p:spPr>
            <a:xfrm>
              <a:off x="7008157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3" name="Google Shape;6313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4" name="Google Shape;6314;p16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5" name="Google Shape;6315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6" name="Google Shape;6316;p16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7" name="Google Shape;6317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8" name="Google Shape;6318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9" name="Google Shape;6319;p16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0" name="Google Shape;6320;p16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1" name="Google Shape;6321;p16"/>
            <p:cNvSpPr/>
            <p:nvPr/>
          </p:nvSpPr>
          <p:spPr>
            <a:xfrm>
              <a:off x="685015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2" name="Google Shape;6322;p16"/>
            <p:cNvSpPr/>
            <p:nvPr/>
          </p:nvSpPr>
          <p:spPr>
            <a:xfrm>
              <a:off x="669363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3" name="Google Shape;6323;p16"/>
            <p:cNvSpPr/>
            <p:nvPr/>
          </p:nvSpPr>
          <p:spPr>
            <a:xfrm>
              <a:off x="7008157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4" name="Google Shape;6324;p16"/>
            <p:cNvSpPr/>
            <p:nvPr/>
          </p:nvSpPr>
          <p:spPr>
            <a:xfrm>
              <a:off x="669363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5" name="Google Shape;6325;p16"/>
            <p:cNvSpPr/>
            <p:nvPr/>
          </p:nvSpPr>
          <p:spPr>
            <a:xfrm>
              <a:off x="7008157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6" name="Google Shape;6326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7" name="Google Shape;6327;p16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8" name="Google Shape;6328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9" name="Google Shape;6329;p16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0" name="Google Shape;6330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1" name="Google Shape;6331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2" name="Google Shape;6332;p16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3" name="Google Shape;6333;p16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4" name="Google Shape;6334;p16"/>
            <p:cNvSpPr/>
            <p:nvPr/>
          </p:nvSpPr>
          <p:spPr>
            <a:xfrm>
              <a:off x="685015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5" name="Google Shape;6335;p16"/>
            <p:cNvSpPr/>
            <p:nvPr/>
          </p:nvSpPr>
          <p:spPr>
            <a:xfrm>
              <a:off x="669363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6" name="Google Shape;6336;p16"/>
            <p:cNvSpPr/>
            <p:nvPr/>
          </p:nvSpPr>
          <p:spPr>
            <a:xfrm>
              <a:off x="7008157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7" name="Google Shape;6337;p16"/>
            <p:cNvSpPr/>
            <p:nvPr/>
          </p:nvSpPr>
          <p:spPr>
            <a:xfrm>
              <a:off x="669363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8" name="Google Shape;6338;p16"/>
            <p:cNvSpPr/>
            <p:nvPr/>
          </p:nvSpPr>
          <p:spPr>
            <a:xfrm>
              <a:off x="7008157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9" name="Google Shape;6339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0" name="Google Shape;6340;p16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1" name="Google Shape;6341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2" name="Google Shape;6342;p16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3" name="Google Shape;6343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4" name="Google Shape;6344;p16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5" name="Google Shape;6345;p16"/>
            <p:cNvSpPr/>
            <p:nvPr/>
          </p:nvSpPr>
          <p:spPr>
            <a:xfrm>
              <a:off x="685015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6" name="Google Shape;6346;p16"/>
            <p:cNvSpPr/>
            <p:nvPr/>
          </p:nvSpPr>
          <p:spPr>
            <a:xfrm>
              <a:off x="669363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7" name="Google Shape;6347;p16"/>
            <p:cNvSpPr/>
            <p:nvPr/>
          </p:nvSpPr>
          <p:spPr>
            <a:xfrm>
              <a:off x="7008157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8" name="Google Shape;6348;p16"/>
            <p:cNvSpPr/>
            <p:nvPr/>
          </p:nvSpPr>
          <p:spPr>
            <a:xfrm>
              <a:off x="669363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9" name="Google Shape;6349;p16"/>
            <p:cNvSpPr/>
            <p:nvPr/>
          </p:nvSpPr>
          <p:spPr>
            <a:xfrm>
              <a:off x="7008157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0" name="Google Shape;6350;p16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1" name="Google Shape;6351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2" name="Google Shape;6352;p16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3" name="Google Shape;6353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4" name="Google Shape;6354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5" name="Google Shape;6355;p16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6" name="Google Shape;6356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7" name="Google Shape;6357;p16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8" name="Google Shape;6358;p16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9" name="Google Shape;6359;p16"/>
            <p:cNvSpPr/>
            <p:nvPr/>
          </p:nvSpPr>
          <p:spPr>
            <a:xfrm>
              <a:off x="622257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0" name="Google Shape;6360;p16"/>
            <p:cNvSpPr/>
            <p:nvPr/>
          </p:nvSpPr>
          <p:spPr>
            <a:xfrm>
              <a:off x="60660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1" name="Google Shape;6361;p16"/>
            <p:cNvSpPr/>
            <p:nvPr/>
          </p:nvSpPr>
          <p:spPr>
            <a:xfrm>
              <a:off x="638057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2" name="Google Shape;6362;p16"/>
            <p:cNvSpPr/>
            <p:nvPr/>
          </p:nvSpPr>
          <p:spPr>
            <a:xfrm>
              <a:off x="60660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3" name="Google Shape;6363;p16"/>
            <p:cNvSpPr/>
            <p:nvPr/>
          </p:nvSpPr>
          <p:spPr>
            <a:xfrm>
              <a:off x="638057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4" name="Google Shape;6364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5" name="Google Shape;6365;p16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6" name="Google Shape;6366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7" name="Google Shape;6367;p16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8" name="Google Shape;6368;p16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9" name="Google Shape;6369;p16"/>
            <p:cNvSpPr/>
            <p:nvPr/>
          </p:nvSpPr>
          <p:spPr>
            <a:xfrm>
              <a:off x="622257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0" name="Google Shape;6370;p16"/>
            <p:cNvSpPr/>
            <p:nvPr/>
          </p:nvSpPr>
          <p:spPr>
            <a:xfrm>
              <a:off x="60660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1" name="Google Shape;6371;p16"/>
            <p:cNvSpPr/>
            <p:nvPr/>
          </p:nvSpPr>
          <p:spPr>
            <a:xfrm>
              <a:off x="638057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2" name="Google Shape;6372;p16"/>
            <p:cNvSpPr/>
            <p:nvPr/>
          </p:nvSpPr>
          <p:spPr>
            <a:xfrm>
              <a:off x="60660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3" name="Google Shape;6373;p16"/>
            <p:cNvSpPr/>
            <p:nvPr/>
          </p:nvSpPr>
          <p:spPr>
            <a:xfrm>
              <a:off x="638057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4" name="Google Shape;6374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5" name="Google Shape;6375;p16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6" name="Google Shape;6376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7" name="Google Shape;6377;p16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8" name="Google Shape;6378;p16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9" name="Google Shape;6379;p16"/>
            <p:cNvSpPr/>
            <p:nvPr/>
          </p:nvSpPr>
          <p:spPr>
            <a:xfrm>
              <a:off x="622257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0" name="Google Shape;6380;p16"/>
            <p:cNvSpPr/>
            <p:nvPr/>
          </p:nvSpPr>
          <p:spPr>
            <a:xfrm>
              <a:off x="60660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1" name="Google Shape;6381;p16"/>
            <p:cNvSpPr/>
            <p:nvPr/>
          </p:nvSpPr>
          <p:spPr>
            <a:xfrm>
              <a:off x="638057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2" name="Google Shape;6382;p16"/>
            <p:cNvSpPr/>
            <p:nvPr/>
          </p:nvSpPr>
          <p:spPr>
            <a:xfrm>
              <a:off x="60660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3" name="Google Shape;6383;p16"/>
            <p:cNvSpPr/>
            <p:nvPr/>
          </p:nvSpPr>
          <p:spPr>
            <a:xfrm>
              <a:off x="638057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4" name="Google Shape;6384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5" name="Google Shape;6385;p16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6" name="Google Shape;6386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7" name="Google Shape;6387;p16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8" name="Google Shape;6388;p16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9" name="Google Shape;6389;p16"/>
            <p:cNvSpPr/>
            <p:nvPr/>
          </p:nvSpPr>
          <p:spPr>
            <a:xfrm>
              <a:off x="622257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0" name="Google Shape;6390;p16"/>
            <p:cNvSpPr/>
            <p:nvPr/>
          </p:nvSpPr>
          <p:spPr>
            <a:xfrm>
              <a:off x="60660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1" name="Google Shape;6391;p16"/>
            <p:cNvSpPr/>
            <p:nvPr/>
          </p:nvSpPr>
          <p:spPr>
            <a:xfrm>
              <a:off x="638057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2" name="Google Shape;6392;p16"/>
            <p:cNvSpPr/>
            <p:nvPr/>
          </p:nvSpPr>
          <p:spPr>
            <a:xfrm>
              <a:off x="60660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3" name="Google Shape;6393;p16"/>
            <p:cNvSpPr/>
            <p:nvPr/>
          </p:nvSpPr>
          <p:spPr>
            <a:xfrm>
              <a:off x="638057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4" name="Google Shape;6394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5" name="Google Shape;6395;p16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6" name="Google Shape;6396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7" name="Google Shape;6397;p16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8" name="Google Shape;6398;p16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9" name="Google Shape;6399;p16"/>
            <p:cNvSpPr/>
            <p:nvPr/>
          </p:nvSpPr>
          <p:spPr>
            <a:xfrm>
              <a:off x="622257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0" name="Google Shape;6400;p16"/>
            <p:cNvSpPr/>
            <p:nvPr/>
          </p:nvSpPr>
          <p:spPr>
            <a:xfrm>
              <a:off x="60660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1" name="Google Shape;6401;p16"/>
            <p:cNvSpPr/>
            <p:nvPr/>
          </p:nvSpPr>
          <p:spPr>
            <a:xfrm>
              <a:off x="638057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2" name="Google Shape;6402;p16"/>
            <p:cNvSpPr/>
            <p:nvPr/>
          </p:nvSpPr>
          <p:spPr>
            <a:xfrm>
              <a:off x="60660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3" name="Google Shape;6403;p16"/>
            <p:cNvSpPr/>
            <p:nvPr/>
          </p:nvSpPr>
          <p:spPr>
            <a:xfrm>
              <a:off x="638057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4" name="Google Shape;6404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5" name="Google Shape;6405;p16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6" name="Google Shape;6406;p16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7" name="Google Shape;6407;p16"/>
            <p:cNvSpPr/>
            <p:nvPr/>
          </p:nvSpPr>
          <p:spPr>
            <a:xfrm>
              <a:off x="622257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8" name="Google Shape;6408;p16"/>
            <p:cNvSpPr/>
            <p:nvPr/>
          </p:nvSpPr>
          <p:spPr>
            <a:xfrm>
              <a:off x="60660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9" name="Google Shape;6409;p16"/>
            <p:cNvSpPr/>
            <p:nvPr/>
          </p:nvSpPr>
          <p:spPr>
            <a:xfrm>
              <a:off x="638057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0" name="Google Shape;6410;p16"/>
            <p:cNvSpPr/>
            <p:nvPr/>
          </p:nvSpPr>
          <p:spPr>
            <a:xfrm>
              <a:off x="60660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1" name="Google Shape;6411;p16"/>
            <p:cNvSpPr/>
            <p:nvPr/>
          </p:nvSpPr>
          <p:spPr>
            <a:xfrm>
              <a:off x="638057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2" name="Google Shape;6412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3" name="Google Shape;6413;p16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4" name="Google Shape;6414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5" name="Google Shape;6415;p16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6" name="Google Shape;6416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7" name="Google Shape;6417;p16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8" name="Google Shape;6418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9" name="Google Shape;6419;p16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0" name="Google Shape;6420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1" name="Google Shape;6421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2" name="Google Shape;6422;p16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3" name="Google Shape;6423;p16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4" name="Google Shape;6424;p16"/>
            <p:cNvSpPr/>
            <p:nvPr/>
          </p:nvSpPr>
          <p:spPr>
            <a:xfrm>
              <a:off x="873425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5" name="Google Shape;6425;p16"/>
            <p:cNvSpPr/>
            <p:nvPr/>
          </p:nvSpPr>
          <p:spPr>
            <a:xfrm>
              <a:off x="85762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6" name="Google Shape;6426;p16"/>
            <p:cNvSpPr/>
            <p:nvPr/>
          </p:nvSpPr>
          <p:spPr>
            <a:xfrm>
              <a:off x="889077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7" name="Google Shape;6427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8" name="Google Shape;6428;p16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9" name="Google Shape;6429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0" name="Google Shape;6430;p16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1" name="Google Shape;6431;p16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2" name="Google Shape;6432;p16"/>
            <p:cNvSpPr/>
            <p:nvPr/>
          </p:nvSpPr>
          <p:spPr>
            <a:xfrm>
              <a:off x="873425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3" name="Google Shape;6433;p16"/>
            <p:cNvSpPr/>
            <p:nvPr/>
          </p:nvSpPr>
          <p:spPr>
            <a:xfrm>
              <a:off x="85762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4" name="Google Shape;6434;p16"/>
            <p:cNvSpPr/>
            <p:nvPr/>
          </p:nvSpPr>
          <p:spPr>
            <a:xfrm>
              <a:off x="889077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5" name="Google Shape;6435;p16"/>
            <p:cNvSpPr/>
            <p:nvPr/>
          </p:nvSpPr>
          <p:spPr>
            <a:xfrm>
              <a:off x="85762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6" name="Google Shape;6436;p16"/>
            <p:cNvSpPr/>
            <p:nvPr/>
          </p:nvSpPr>
          <p:spPr>
            <a:xfrm>
              <a:off x="889077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7" name="Google Shape;6437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8" name="Google Shape;6438;p16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9" name="Google Shape;6439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0" name="Google Shape;6440;p16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1" name="Google Shape;6441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2" name="Google Shape;6442;p16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3" name="Google Shape;6443;p16"/>
            <p:cNvSpPr/>
            <p:nvPr/>
          </p:nvSpPr>
          <p:spPr>
            <a:xfrm>
              <a:off x="873425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4" name="Google Shape;6444;p16"/>
            <p:cNvSpPr/>
            <p:nvPr/>
          </p:nvSpPr>
          <p:spPr>
            <a:xfrm>
              <a:off x="85762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5" name="Google Shape;6445;p16"/>
            <p:cNvSpPr/>
            <p:nvPr/>
          </p:nvSpPr>
          <p:spPr>
            <a:xfrm>
              <a:off x="889077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6" name="Google Shape;6446;p16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7" name="Google Shape;6447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8" name="Google Shape;6448;p16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9" name="Google Shape;6449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0" name="Google Shape;6450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1" name="Google Shape;6451;p16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2" name="Google Shape;6452;p16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3" name="Google Shape;6453;p16"/>
            <p:cNvSpPr/>
            <p:nvPr/>
          </p:nvSpPr>
          <p:spPr>
            <a:xfrm>
              <a:off x="8106669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4" name="Google Shape;6454;p16"/>
            <p:cNvSpPr/>
            <p:nvPr/>
          </p:nvSpPr>
          <p:spPr>
            <a:xfrm>
              <a:off x="795014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5" name="Google Shape;6455;p16"/>
            <p:cNvSpPr/>
            <p:nvPr/>
          </p:nvSpPr>
          <p:spPr>
            <a:xfrm>
              <a:off x="826319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6" name="Google Shape;6456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7" name="Google Shape;6457;p16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8" name="Google Shape;6458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9" name="Google Shape;6459;p16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0" name="Google Shape;6460;p16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1" name="Google Shape;6461;p16"/>
            <p:cNvSpPr/>
            <p:nvPr/>
          </p:nvSpPr>
          <p:spPr>
            <a:xfrm>
              <a:off x="8106669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2" name="Google Shape;6462;p16"/>
            <p:cNvSpPr/>
            <p:nvPr/>
          </p:nvSpPr>
          <p:spPr>
            <a:xfrm>
              <a:off x="795014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3" name="Google Shape;6463;p16"/>
            <p:cNvSpPr/>
            <p:nvPr/>
          </p:nvSpPr>
          <p:spPr>
            <a:xfrm>
              <a:off x="826319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4" name="Google Shape;6464;p16"/>
            <p:cNvSpPr/>
            <p:nvPr/>
          </p:nvSpPr>
          <p:spPr>
            <a:xfrm>
              <a:off x="795014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5" name="Google Shape;6465;p16"/>
            <p:cNvSpPr/>
            <p:nvPr/>
          </p:nvSpPr>
          <p:spPr>
            <a:xfrm>
              <a:off x="826319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6" name="Google Shape;6466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7" name="Google Shape;6467;p16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8" name="Google Shape;6468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9" name="Google Shape;6469;p16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0" name="Google Shape;6470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1" name="Google Shape;6471;p16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2" name="Google Shape;6472;p16"/>
            <p:cNvSpPr/>
            <p:nvPr/>
          </p:nvSpPr>
          <p:spPr>
            <a:xfrm>
              <a:off x="8106669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3" name="Google Shape;6473;p16"/>
            <p:cNvSpPr/>
            <p:nvPr/>
          </p:nvSpPr>
          <p:spPr>
            <a:xfrm>
              <a:off x="795014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4" name="Google Shape;6474;p16"/>
            <p:cNvSpPr/>
            <p:nvPr/>
          </p:nvSpPr>
          <p:spPr>
            <a:xfrm>
              <a:off x="826319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5" name="Google Shape;6475;p16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6" name="Google Shape;6476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7" name="Google Shape;6477;p16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8" name="Google Shape;6478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9" name="Google Shape;6479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0" name="Google Shape;6480;p16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1" name="Google Shape;6481;p16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2" name="Google Shape;6482;p16"/>
            <p:cNvSpPr/>
            <p:nvPr/>
          </p:nvSpPr>
          <p:spPr>
            <a:xfrm>
              <a:off x="747908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3" name="Google Shape;6483;p16"/>
            <p:cNvSpPr/>
            <p:nvPr/>
          </p:nvSpPr>
          <p:spPr>
            <a:xfrm>
              <a:off x="732256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4" name="Google Shape;6484;p16"/>
            <p:cNvSpPr/>
            <p:nvPr/>
          </p:nvSpPr>
          <p:spPr>
            <a:xfrm>
              <a:off x="7635615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5" name="Google Shape;6485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6" name="Google Shape;6486;p16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7" name="Google Shape;6487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8" name="Google Shape;6488;p16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9" name="Google Shape;6489;p16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0" name="Google Shape;6490;p16"/>
            <p:cNvSpPr/>
            <p:nvPr/>
          </p:nvSpPr>
          <p:spPr>
            <a:xfrm>
              <a:off x="747908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1" name="Google Shape;6491;p16"/>
            <p:cNvSpPr/>
            <p:nvPr/>
          </p:nvSpPr>
          <p:spPr>
            <a:xfrm>
              <a:off x="732256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2" name="Google Shape;6492;p16"/>
            <p:cNvSpPr/>
            <p:nvPr/>
          </p:nvSpPr>
          <p:spPr>
            <a:xfrm>
              <a:off x="7635615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3" name="Google Shape;6493;p16"/>
            <p:cNvSpPr/>
            <p:nvPr/>
          </p:nvSpPr>
          <p:spPr>
            <a:xfrm>
              <a:off x="732256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4" name="Google Shape;6494;p16"/>
            <p:cNvSpPr/>
            <p:nvPr/>
          </p:nvSpPr>
          <p:spPr>
            <a:xfrm>
              <a:off x="7635615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5" name="Google Shape;6495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6" name="Google Shape;6496;p16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7" name="Google Shape;6497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8" name="Google Shape;6498;p16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9" name="Google Shape;6499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0" name="Google Shape;6500;p16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1" name="Google Shape;6501;p16"/>
            <p:cNvSpPr/>
            <p:nvPr/>
          </p:nvSpPr>
          <p:spPr>
            <a:xfrm>
              <a:off x="747908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2" name="Google Shape;6502;p16"/>
            <p:cNvSpPr/>
            <p:nvPr/>
          </p:nvSpPr>
          <p:spPr>
            <a:xfrm>
              <a:off x="732256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3" name="Google Shape;6503;p16"/>
            <p:cNvSpPr/>
            <p:nvPr/>
          </p:nvSpPr>
          <p:spPr>
            <a:xfrm>
              <a:off x="7635615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4" name="Google Shape;6504;p16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5" name="Google Shape;6505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6" name="Google Shape;6506;p16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7" name="Google Shape;6507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8" name="Google Shape;6508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9" name="Google Shape;6509;p16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0" name="Google Shape;6510;p16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1" name="Google Shape;6511;p16"/>
            <p:cNvSpPr/>
            <p:nvPr/>
          </p:nvSpPr>
          <p:spPr>
            <a:xfrm>
              <a:off x="685015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2" name="Google Shape;6512;p16"/>
            <p:cNvSpPr/>
            <p:nvPr/>
          </p:nvSpPr>
          <p:spPr>
            <a:xfrm>
              <a:off x="669363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3" name="Google Shape;6513;p16"/>
            <p:cNvSpPr/>
            <p:nvPr/>
          </p:nvSpPr>
          <p:spPr>
            <a:xfrm>
              <a:off x="7008157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4" name="Google Shape;6514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5" name="Google Shape;6515;p16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6" name="Google Shape;6516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7" name="Google Shape;6517;p16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8" name="Google Shape;6518;p16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9" name="Google Shape;6519;p16"/>
            <p:cNvSpPr/>
            <p:nvPr/>
          </p:nvSpPr>
          <p:spPr>
            <a:xfrm>
              <a:off x="685015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0" name="Google Shape;6520;p16"/>
            <p:cNvSpPr/>
            <p:nvPr/>
          </p:nvSpPr>
          <p:spPr>
            <a:xfrm>
              <a:off x="669363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1" name="Google Shape;6521;p16"/>
            <p:cNvSpPr/>
            <p:nvPr/>
          </p:nvSpPr>
          <p:spPr>
            <a:xfrm>
              <a:off x="7008157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2" name="Google Shape;6522;p16"/>
            <p:cNvSpPr/>
            <p:nvPr/>
          </p:nvSpPr>
          <p:spPr>
            <a:xfrm>
              <a:off x="669363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3" name="Google Shape;6523;p16"/>
            <p:cNvSpPr/>
            <p:nvPr/>
          </p:nvSpPr>
          <p:spPr>
            <a:xfrm>
              <a:off x="7008157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4" name="Google Shape;6524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5" name="Google Shape;6525;p16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6" name="Google Shape;6526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7" name="Google Shape;6527;p16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8" name="Google Shape;6528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9" name="Google Shape;6529;p16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0" name="Google Shape;6530;p16"/>
            <p:cNvSpPr/>
            <p:nvPr/>
          </p:nvSpPr>
          <p:spPr>
            <a:xfrm>
              <a:off x="685015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1" name="Google Shape;6531;p16"/>
            <p:cNvSpPr/>
            <p:nvPr/>
          </p:nvSpPr>
          <p:spPr>
            <a:xfrm>
              <a:off x="669363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2" name="Google Shape;6532;p16"/>
            <p:cNvSpPr/>
            <p:nvPr/>
          </p:nvSpPr>
          <p:spPr>
            <a:xfrm>
              <a:off x="7008157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3" name="Google Shape;6533;p16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4" name="Google Shape;6534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5" name="Google Shape;6535;p16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6" name="Google Shape;6536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7" name="Google Shape;6537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8" name="Google Shape;6538;p16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9" name="Google Shape;6539;p16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0" name="Google Shape;6540;p16"/>
            <p:cNvSpPr/>
            <p:nvPr/>
          </p:nvSpPr>
          <p:spPr>
            <a:xfrm>
              <a:off x="622257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1" name="Google Shape;6541;p16"/>
            <p:cNvSpPr/>
            <p:nvPr/>
          </p:nvSpPr>
          <p:spPr>
            <a:xfrm>
              <a:off x="60660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2" name="Google Shape;6542;p16"/>
            <p:cNvSpPr/>
            <p:nvPr/>
          </p:nvSpPr>
          <p:spPr>
            <a:xfrm>
              <a:off x="638057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3" name="Google Shape;6543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4" name="Google Shape;6544;p16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5" name="Google Shape;6545;p16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6" name="Google Shape;6546;p16"/>
            <p:cNvSpPr/>
            <p:nvPr/>
          </p:nvSpPr>
          <p:spPr>
            <a:xfrm>
              <a:off x="622257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7" name="Google Shape;6547;p16"/>
            <p:cNvSpPr/>
            <p:nvPr/>
          </p:nvSpPr>
          <p:spPr>
            <a:xfrm>
              <a:off x="60660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8" name="Google Shape;6548;p16"/>
            <p:cNvSpPr/>
            <p:nvPr/>
          </p:nvSpPr>
          <p:spPr>
            <a:xfrm>
              <a:off x="638057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9" name="Google Shape;6549;p16"/>
            <p:cNvSpPr/>
            <p:nvPr/>
          </p:nvSpPr>
          <p:spPr>
            <a:xfrm>
              <a:off x="60660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0" name="Google Shape;6550;p16"/>
            <p:cNvSpPr/>
            <p:nvPr/>
          </p:nvSpPr>
          <p:spPr>
            <a:xfrm>
              <a:off x="638057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1" name="Google Shape;6551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2" name="Google Shape;6552;p16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3" name="Google Shape;6553;p16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4" name="Google Shape;6554;p16"/>
            <p:cNvSpPr/>
            <p:nvPr/>
          </p:nvSpPr>
          <p:spPr>
            <a:xfrm>
              <a:off x="622257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5" name="Google Shape;6555;p16"/>
            <p:cNvSpPr/>
            <p:nvPr/>
          </p:nvSpPr>
          <p:spPr>
            <a:xfrm>
              <a:off x="60660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6" name="Google Shape;6556;p16"/>
            <p:cNvSpPr/>
            <p:nvPr/>
          </p:nvSpPr>
          <p:spPr>
            <a:xfrm>
              <a:off x="638057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7" name="Google Shape;6557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8" name="Google Shape;6558;p16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05866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1"/>
        </a:solidFill>
        <a:effectLst/>
      </p:bgPr>
    </p:bg>
    <p:spTree>
      <p:nvGrpSpPr>
        <p:cNvPr id="1" name="Shape 6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0" name="Google Shape;6560;p17"/>
          <p:cNvGrpSpPr/>
          <p:nvPr/>
        </p:nvGrpSpPr>
        <p:grpSpPr>
          <a:xfrm>
            <a:off x="0" y="-67"/>
            <a:ext cx="12197683" cy="6858131"/>
            <a:chOff x="0" y="-50"/>
            <a:chExt cx="9148262" cy="5143598"/>
          </a:xfrm>
        </p:grpSpPr>
        <p:sp>
          <p:nvSpPr>
            <p:cNvPr id="6561" name="Google Shape;6561;p17"/>
            <p:cNvSpPr/>
            <p:nvPr/>
          </p:nvSpPr>
          <p:spPr>
            <a:xfrm>
              <a:off x="4325059" y="0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2" name="Google Shape;6562;p17"/>
            <p:cNvSpPr/>
            <p:nvPr/>
          </p:nvSpPr>
          <p:spPr>
            <a:xfrm>
              <a:off x="2276476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3" name="Google Shape;6563;p17"/>
            <p:cNvSpPr/>
            <p:nvPr/>
          </p:nvSpPr>
          <p:spPr>
            <a:xfrm>
              <a:off x="0" y="0"/>
              <a:ext cx="4576212" cy="2571219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4" name="Google Shape;6564;p17"/>
            <p:cNvSpPr/>
            <p:nvPr/>
          </p:nvSpPr>
          <p:spPr>
            <a:xfrm>
              <a:off x="0" y="2224569"/>
              <a:ext cx="4576212" cy="693154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5" name="Google Shape;6565;p17"/>
            <p:cNvSpPr/>
            <p:nvPr/>
          </p:nvSpPr>
          <p:spPr>
            <a:xfrm>
              <a:off x="0" y="2571094"/>
              <a:ext cx="4576212" cy="2572383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6" name="Google Shape;6566;p17"/>
            <p:cNvSpPr/>
            <p:nvPr/>
          </p:nvSpPr>
          <p:spPr>
            <a:xfrm>
              <a:off x="2276476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7" name="Google Shape;6567;p17"/>
            <p:cNvSpPr/>
            <p:nvPr/>
          </p:nvSpPr>
          <p:spPr>
            <a:xfrm>
              <a:off x="4325059" y="2571715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8" name="Google Shape;6568;p17"/>
            <p:cNvSpPr/>
            <p:nvPr/>
          </p:nvSpPr>
          <p:spPr>
            <a:xfrm>
              <a:off x="4571949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9" name="Google Shape;6569;p17"/>
            <p:cNvSpPr/>
            <p:nvPr/>
          </p:nvSpPr>
          <p:spPr>
            <a:xfrm>
              <a:off x="4572050" y="2571098"/>
              <a:ext cx="4576212" cy="2572450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0" name="Google Shape;6570;p17"/>
            <p:cNvSpPr/>
            <p:nvPr/>
          </p:nvSpPr>
          <p:spPr>
            <a:xfrm>
              <a:off x="4572050" y="2224566"/>
              <a:ext cx="4576212" cy="693172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1" name="Google Shape;6571;p17"/>
            <p:cNvSpPr/>
            <p:nvPr/>
          </p:nvSpPr>
          <p:spPr>
            <a:xfrm>
              <a:off x="4572050" y="-50"/>
              <a:ext cx="4576212" cy="2571286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2" name="Google Shape;6572;p17"/>
            <p:cNvSpPr/>
            <p:nvPr/>
          </p:nvSpPr>
          <p:spPr>
            <a:xfrm>
              <a:off x="4571949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73" name="Google Shape;6573;p17"/>
          <p:cNvSpPr txBox="1">
            <a:spLocks noGrp="1"/>
          </p:cNvSpPr>
          <p:nvPr>
            <p:ph type="title"/>
          </p:nvPr>
        </p:nvSpPr>
        <p:spPr>
          <a:xfrm>
            <a:off x="3608000" y="3071000"/>
            <a:ext cx="497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574" name="Google Shape;6574;p17"/>
          <p:cNvSpPr txBox="1">
            <a:spLocks noGrp="1"/>
          </p:cNvSpPr>
          <p:nvPr>
            <p:ph type="title" idx="2" hasCustomPrompt="1"/>
          </p:nvPr>
        </p:nvSpPr>
        <p:spPr>
          <a:xfrm>
            <a:off x="4646400" y="1950200"/>
            <a:ext cx="2899200" cy="15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575" name="Google Shape;6575;p17"/>
          <p:cNvSpPr txBox="1">
            <a:spLocks noGrp="1"/>
          </p:cNvSpPr>
          <p:nvPr>
            <p:ph type="subTitle" idx="1"/>
          </p:nvPr>
        </p:nvSpPr>
        <p:spPr>
          <a:xfrm>
            <a:off x="4258633" y="3873833"/>
            <a:ext cx="3674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92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2392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accent1"/>
        </a:solidFill>
        <a:effectLst/>
      </p:bgPr>
    </p:bg>
    <p:spTree>
      <p:nvGrpSpPr>
        <p:cNvPr id="1" name="Shape 6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7" name="Google Shape;6577;p18"/>
          <p:cNvGrpSpPr/>
          <p:nvPr/>
        </p:nvGrpSpPr>
        <p:grpSpPr>
          <a:xfrm>
            <a:off x="-33" y="-558800"/>
            <a:ext cx="12181833" cy="7416811"/>
            <a:chOff x="-7728237" y="-419075"/>
            <a:chExt cx="15443501" cy="5562608"/>
          </a:xfrm>
        </p:grpSpPr>
        <p:sp>
          <p:nvSpPr>
            <p:cNvPr id="6578" name="Google Shape;6578;p18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579" name="Google Shape;6579;p18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580" name="Google Shape;6580;p18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81" name="Google Shape;6581;p18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82" name="Google Shape;6582;p18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83" name="Google Shape;6583;p18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84" name="Google Shape;6584;p18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85" name="Google Shape;6585;p18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86" name="Google Shape;6586;p18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87" name="Google Shape;6587;p18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88" name="Google Shape;6588;p18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89" name="Google Shape;6589;p18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90" name="Google Shape;6590;p18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91" name="Google Shape;6591;p18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592" name="Google Shape;6592;p18"/>
          <p:cNvSpPr txBox="1">
            <a:spLocks noGrp="1"/>
          </p:cNvSpPr>
          <p:nvPr>
            <p:ph type="title"/>
          </p:nvPr>
        </p:nvSpPr>
        <p:spPr>
          <a:xfrm>
            <a:off x="4530067" y="3071000"/>
            <a:ext cx="497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593" name="Google Shape;6593;p18"/>
          <p:cNvSpPr txBox="1">
            <a:spLocks noGrp="1"/>
          </p:cNvSpPr>
          <p:nvPr>
            <p:ph type="title" idx="2" hasCustomPrompt="1"/>
          </p:nvPr>
        </p:nvSpPr>
        <p:spPr>
          <a:xfrm>
            <a:off x="5568467" y="1950200"/>
            <a:ext cx="2899200" cy="15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594" name="Google Shape;6594;p18"/>
          <p:cNvSpPr txBox="1">
            <a:spLocks noGrp="1"/>
          </p:cNvSpPr>
          <p:nvPr>
            <p:ph type="subTitle" idx="1"/>
          </p:nvPr>
        </p:nvSpPr>
        <p:spPr>
          <a:xfrm>
            <a:off x="5180700" y="3873833"/>
            <a:ext cx="3674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66927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chemeClr val="accent1"/>
        </a:solidFill>
        <a:effectLst/>
      </p:bgPr>
    </p:bg>
    <p:spTree>
      <p:nvGrpSpPr>
        <p:cNvPr id="1" name="Shape 6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6" name="Google Shape;6596;p19"/>
          <p:cNvGrpSpPr/>
          <p:nvPr/>
        </p:nvGrpSpPr>
        <p:grpSpPr>
          <a:xfrm flipH="1">
            <a:off x="-33" y="-558800"/>
            <a:ext cx="12181833" cy="7416811"/>
            <a:chOff x="-7728237" y="-419075"/>
            <a:chExt cx="15443501" cy="5562608"/>
          </a:xfrm>
        </p:grpSpPr>
        <p:sp>
          <p:nvSpPr>
            <p:cNvPr id="6597" name="Google Shape;6597;p19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598" name="Google Shape;6598;p19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599" name="Google Shape;6599;p19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00" name="Google Shape;6600;p19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01" name="Google Shape;6601;p19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02" name="Google Shape;6602;p19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03" name="Google Shape;6603;p19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04" name="Google Shape;6604;p19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05" name="Google Shape;6605;p19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06" name="Google Shape;6606;p19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07" name="Google Shape;6607;p19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08" name="Google Shape;6608;p19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09" name="Google Shape;6609;p19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10" name="Google Shape;6610;p19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611" name="Google Shape;6611;p19"/>
          <p:cNvSpPr txBox="1">
            <a:spLocks noGrp="1"/>
          </p:cNvSpPr>
          <p:nvPr>
            <p:ph type="title"/>
          </p:nvPr>
        </p:nvSpPr>
        <p:spPr>
          <a:xfrm>
            <a:off x="2414200" y="3071000"/>
            <a:ext cx="497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612" name="Google Shape;6612;p19"/>
          <p:cNvSpPr txBox="1">
            <a:spLocks noGrp="1"/>
          </p:cNvSpPr>
          <p:nvPr>
            <p:ph type="title" idx="2" hasCustomPrompt="1"/>
          </p:nvPr>
        </p:nvSpPr>
        <p:spPr>
          <a:xfrm>
            <a:off x="3452600" y="1950200"/>
            <a:ext cx="2899200" cy="15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613" name="Google Shape;6613;p19"/>
          <p:cNvSpPr txBox="1">
            <a:spLocks noGrp="1"/>
          </p:cNvSpPr>
          <p:nvPr>
            <p:ph type="subTitle" idx="1"/>
          </p:nvPr>
        </p:nvSpPr>
        <p:spPr>
          <a:xfrm>
            <a:off x="3064833" y="3873833"/>
            <a:ext cx="3674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27360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bg>
      <p:bgPr>
        <a:solidFill>
          <a:schemeClr val="accent3"/>
        </a:solidFill>
        <a:effectLst/>
      </p:bgPr>
    </p:bg>
    <p:spTree>
      <p:nvGrpSpPr>
        <p:cNvPr id="1" name="Shape 6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5" name="Google Shape;6615;p20"/>
          <p:cNvGrpSpPr/>
          <p:nvPr/>
        </p:nvGrpSpPr>
        <p:grpSpPr>
          <a:xfrm>
            <a:off x="-177807" y="34"/>
            <a:ext cx="12407827" cy="6858017"/>
            <a:chOff x="-113074" y="-12"/>
            <a:chExt cx="5148476" cy="5143513"/>
          </a:xfrm>
        </p:grpSpPr>
        <p:sp>
          <p:nvSpPr>
            <p:cNvPr id="6616" name="Google Shape;6616;p20"/>
            <p:cNvSpPr/>
            <p:nvPr/>
          </p:nvSpPr>
          <p:spPr>
            <a:xfrm>
              <a:off x="-96740" y="12213"/>
              <a:ext cx="2138828" cy="2117064"/>
            </a:xfrm>
            <a:custGeom>
              <a:avLst/>
              <a:gdLst/>
              <a:ahLst/>
              <a:cxnLst/>
              <a:rect l="l" t="t" r="r" b="b"/>
              <a:pathLst>
                <a:path w="42161" h="41732" extrusionOk="0">
                  <a:moveTo>
                    <a:pt x="417" y="0"/>
                  </a:moveTo>
                  <a:lnTo>
                    <a:pt x="0" y="453"/>
                  </a:lnTo>
                  <a:lnTo>
                    <a:pt x="42160" y="41732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EEC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7" name="Google Shape;6617;p20"/>
            <p:cNvSpPr/>
            <p:nvPr/>
          </p:nvSpPr>
          <p:spPr>
            <a:xfrm>
              <a:off x="3048817" y="12822"/>
              <a:ext cx="1972078" cy="1992624"/>
            </a:xfrm>
            <a:custGeom>
              <a:avLst/>
              <a:gdLst/>
              <a:ahLst/>
              <a:cxnLst/>
              <a:rect l="l" t="t" r="r" b="b"/>
              <a:pathLst>
                <a:path w="38874" h="39279" extrusionOk="0">
                  <a:moveTo>
                    <a:pt x="38433" y="0"/>
                  </a:moveTo>
                  <a:lnTo>
                    <a:pt x="0" y="39279"/>
                  </a:lnTo>
                  <a:lnTo>
                    <a:pt x="38874" y="429"/>
                  </a:lnTo>
                  <a:lnTo>
                    <a:pt x="38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8" name="Google Shape;6618;p20"/>
            <p:cNvSpPr/>
            <p:nvPr/>
          </p:nvSpPr>
          <p:spPr>
            <a:xfrm>
              <a:off x="-96740" y="3061090"/>
              <a:ext cx="2091699" cy="2069378"/>
            </a:xfrm>
            <a:custGeom>
              <a:avLst/>
              <a:gdLst/>
              <a:ahLst/>
              <a:cxnLst/>
              <a:rect l="l" t="t" r="r" b="b"/>
              <a:pathLst>
                <a:path w="41232" h="40792" extrusionOk="0">
                  <a:moveTo>
                    <a:pt x="41232" y="1"/>
                  </a:moveTo>
                  <a:lnTo>
                    <a:pt x="0" y="40363"/>
                  </a:lnTo>
                  <a:lnTo>
                    <a:pt x="417" y="40792"/>
                  </a:lnTo>
                  <a:lnTo>
                    <a:pt x="412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9" name="Google Shape;6619;p20"/>
            <p:cNvSpPr/>
            <p:nvPr/>
          </p:nvSpPr>
          <p:spPr>
            <a:xfrm>
              <a:off x="3605661" y="3700116"/>
              <a:ext cx="1415215" cy="1430332"/>
            </a:xfrm>
            <a:custGeom>
              <a:avLst/>
              <a:gdLst/>
              <a:ahLst/>
              <a:cxnLst/>
              <a:rect l="l" t="t" r="r" b="b"/>
              <a:pathLst>
                <a:path w="27897" h="28195" extrusionOk="0">
                  <a:moveTo>
                    <a:pt x="1" y="1"/>
                  </a:moveTo>
                  <a:lnTo>
                    <a:pt x="27456" y="28195"/>
                  </a:lnTo>
                  <a:lnTo>
                    <a:pt x="27897" y="277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EC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0" name="Google Shape;6620;p20"/>
            <p:cNvSpPr/>
            <p:nvPr/>
          </p:nvSpPr>
          <p:spPr>
            <a:xfrm>
              <a:off x="3164781" y="12822"/>
              <a:ext cx="1592161" cy="1795132"/>
            </a:xfrm>
            <a:custGeom>
              <a:avLst/>
              <a:gdLst/>
              <a:ahLst/>
              <a:cxnLst/>
              <a:rect l="l" t="t" r="r" b="b"/>
              <a:pathLst>
                <a:path w="31385" h="35386" extrusionOk="0">
                  <a:moveTo>
                    <a:pt x="30933" y="0"/>
                  </a:moveTo>
                  <a:lnTo>
                    <a:pt x="0" y="35385"/>
                  </a:lnTo>
                  <a:lnTo>
                    <a:pt x="31385" y="429"/>
                  </a:lnTo>
                  <a:lnTo>
                    <a:pt x="309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1" name="Google Shape;6621;p20"/>
            <p:cNvSpPr/>
            <p:nvPr/>
          </p:nvSpPr>
          <p:spPr>
            <a:xfrm>
              <a:off x="2987182" y="15815"/>
              <a:ext cx="917554" cy="1650805"/>
            </a:xfrm>
            <a:custGeom>
              <a:avLst/>
              <a:gdLst/>
              <a:ahLst/>
              <a:cxnLst/>
              <a:rect l="l" t="t" r="r" b="b"/>
              <a:pathLst>
                <a:path w="18087" h="32541" extrusionOk="0">
                  <a:moveTo>
                    <a:pt x="17562" y="1"/>
                  </a:moveTo>
                  <a:lnTo>
                    <a:pt x="1" y="32540"/>
                  </a:lnTo>
                  <a:lnTo>
                    <a:pt x="18086" y="298"/>
                  </a:lnTo>
                  <a:lnTo>
                    <a:pt x="175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2" name="Google Shape;6622;p20"/>
            <p:cNvSpPr/>
            <p:nvPr/>
          </p:nvSpPr>
          <p:spPr>
            <a:xfrm>
              <a:off x="4132930" y="13989"/>
              <a:ext cx="496545" cy="590802"/>
            </a:xfrm>
            <a:custGeom>
              <a:avLst/>
              <a:gdLst/>
              <a:ahLst/>
              <a:cxnLst/>
              <a:rect l="l" t="t" r="r" b="b"/>
              <a:pathLst>
                <a:path w="9788" h="11646" extrusionOk="0">
                  <a:moveTo>
                    <a:pt x="9323" y="1"/>
                  </a:moveTo>
                  <a:lnTo>
                    <a:pt x="1" y="11645"/>
                  </a:lnTo>
                  <a:lnTo>
                    <a:pt x="9788" y="382"/>
                  </a:lnTo>
                  <a:lnTo>
                    <a:pt x="93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3" name="Google Shape;6623;p20"/>
            <p:cNvSpPr/>
            <p:nvPr/>
          </p:nvSpPr>
          <p:spPr>
            <a:xfrm>
              <a:off x="2156710" y="21243"/>
              <a:ext cx="247715" cy="1871278"/>
            </a:xfrm>
            <a:custGeom>
              <a:avLst/>
              <a:gdLst/>
              <a:ahLst/>
              <a:cxnLst/>
              <a:rect l="l" t="t" r="r" b="b"/>
              <a:pathLst>
                <a:path w="4883" h="36887" extrusionOk="0">
                  <a:moveTo>
                    <a:pt x="620" y="1"/>
                  </a:moveTo>
                  <a:lnTo>
                    <a:pt x="1" y="96"/>
                  </a:lnTo>
                  <a:lnTo>
                    <a:pt x="4882" y="36886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4" name="Google Shape;6624;p20"/>
            <p:cNvSpPr/>
            <p:nvPr/>
          </p:nvSpPr>
          <p:spPr>
            <a:xfrm>
              <a:off x="1587133" y="18250"/>
              <a:ext cx="602875" cy="1696665"/>
            </a:xfrm>
            <a:custGeom>
              <a:avLst/>
              <a:gdLst/>
              <a:ahLst/>
              <a:cxnLst/>
              <a:rect l="l" t="t" r="r" b="b"/>
              <a:pathLst>
                <a:path w="11884" h="33445" extrusionOk="0">
                  <a:moveTo>
                    <a:pt x="561" y="0"/>
                  </a:moveTo>
                  <a:lnTo>
                    <a:pt x="1" y="215"/>
                  </a:lnTo>
                  <a:lnTo>
                    <a:pt x="11883" y="33445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5" name="Google Shape;6625;p20"/>
            <p:cNvSpPr/>
            <p:nvPr/>
          </p:nvSpPr>
          <p:spPr>
            <a:xfrm>
              <a:off x="1397511" y="17641"/>
              <a:ext cx="271253" cy="613732"/>
            </a:xfrm>
            <a:custGeom>
              <a:avLst/>
              <a:gdLst/>
              <a:ahLst/>
              <a:cxnLst/>
              <a:rect l="l" t="t" r="r" b="b"/>
              <a:pathLst>
                <a:path w="5347" h="12098" extrusionOk="0">
                  <a:moveTo>
                    <a:pt x="548" y="0"/>
                  </a:moveTo>
                  <a:lnTo>
                    <a:pt x="0" y="238"/>
                  </a:lnTo>
                  <a:lnTo>
                    <a:pt x="5346" y="1209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6" name="Google Shape;6626;p20"/>
            <p:cNvSpPr/>
            <p:nvPr/>
          </p:nvSpPr>
          <p:spPr>
            <a:xfrm>
              <a:off x="2798727" y="19467"/>
              <a:ext cx="483863" cy="1538438"/>
            </a:xfrm>
            <a:custGeom>
              <a:avLst/>
              <a:gdLst/>
              <a:ahLst/>
              <a:cxnLst/>
              <a:rect l="l" t="t" r="r" b="b"/>
              <a:pathLst>
                <a:path w="9538" h="30326" extrusionOk="0">
                  <a:moveTo>
                    <a:pt x="8954" y="0"/>
                  </a:moveTo>
                  <a:lnTo>
                    <a:pt x="1" y="30325"/>
                  </a:lnTo>
                  <a:lnTo>
                    <a:pt x="9538" y="167"/>
                  </a:lnTo>
                  <a:lnTo>
                    <a:pt x="89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7" name="Google Shape;6627;p20"/>
            <p:cNvSpPr/>
            <p:nvPr/>
          </p:nvSpPr>
          <p:spPr>
            <a:xfrm>
              <a:off x="-96131" y="409619"/>
              <a:ext cx="1769767" cy="1481062"/>
            </a:xfrm>
            <a:custGeom>
              <a:avLst/>
              <a:gdLst/>
              <a:ahLst/>
              <a:cxnLst/>
              <a:rect l="l" t="t" r="r" b="b"/>
              <a:pathLst>
                <a:path w="34886" h="29195" extrusionOk="0">
                  <a:moveTo>
                    <a:pt x="393" y="0"/>
                  </a:moveTo>
                  <a:lnTo>
                    <a:pt x="0" y="453"/>
                  </a:lnTo>
                  <a:lnTo>
                    <a:pt x="34886" y="29195"/>
                  </a:lnTo>
                  <a:lnTo>
                    <a:pt x="34886" y="29195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8" name="Google Shape;6628;p20"/>
            <p:cNvSpPr/>
            <p:nvPr/>
          </p:nvSpPr>
          <p:spPr>
            <a:xfrm>
              <a:off x="-90703" y="1793337"/>
              <a:ext cx="1896643" cy="575075"/>
            </a:xfrm>
            <a:custGeom>
              <a:avLst/>
              <a:gdLst/>
              <a:ahLst/>
              <a:cxnLst/>
              <a:rect l="l" t="t" r="r" b="b"/>
              <a:pathLst>
                <a:path w="37387" h="11336" extrusionOk="0">
                  <a:moveTo>
                    <a:pt x="179" y="1"/>
                  </a:moveTo>
                  <a:lnTo>
                    <a:pt x="0" y="584"/>
                  </a:lnTo>
                  <a:lnTo>
                    <a:pt x="37386" y="11335"/>
                  </a:lnTo>
                  <a:lnTo>
                    <a:pt x="37386" y="11335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9" name="Google Shape;6629;p20"/>
            <p:cNvSpPr/>
            <p:nvPr/>
          </p:nvSpPr>
          <p:spPr>
            <a:xfrm>
              <a:off x="4111827" y="4764346"/>
              <a:ext cx="279674" cy="364241"/>
            </a:xfrm>
            <a:custGeom>
              <a:avLst/>
              <a:gdLst/>
              <a:ahLst/>
              <a:cxnLst/>
              <a:rect l="l" t="t" r="r" b="b"/>
              <a:pathLst>
                <a:path w="5513" h="7180" extrusionOk="0">
                  <a:moveTo>
                    <a:pt x="0" y="0"/>
                  </a:moveTo>
                  <a:lnTo>
                    <a:pt x="5025" y="7180"/>
                  </a:lnTo>
                  <a:lnTo>
                    <a:pt x="5513" y="6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0" name="Google Shape;6630;p20"/>
            <p:cNvSpPr/>
            <p:nvPr/>
          </p:nvSpPr>
          <p:spPr>
            <a:xfrm>
              <a:off x="3466767" y="2922196"/>
              <a:ext cx="1548077" cy="553312"/>
            </a:xfrm>
            <a:custGeom>
              <a:avLst/>
              <a:gdLst/>
              <a:ahLst/>
              <a:cxnLst/>
              <a:rect l="l" t="t" r="r" b="b"/>
              <a:pathLst>
                <a:path w="30516" h="10907" extrusionOk="0">
                  <a:moveTo>
                    <a:pt x="0" y="0"/>
                  </a:moveTo>
                  <a:lnTo>
                    <a:pt x="30314" y="10906"/>
                  </a:lnTo>
                  <a:lnTo>
                    <a:pt x="30516" y="10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1" name="Google Shape;6631;p20"/>
            <p:cNvSpPr/>
            <p:nvPr/>
          </p:nvSpPr>
          <p:spPr>
            <a:xfrm>
              <a:off x="3075956" y="2712028"/>
              <a:ext cx="1937125" cy="456671"/>
            </a:xfrm>
            <a:custGeom>
              <a:avLst/>
              <a:gdLst/>
              <a:ahLst/>
              <a:cxnLst/>
              <a:rect l="l" t="t" r="r" b="b"/>
              <a:pathLst>
                <a:path w="38185" h="9002" extrusionOk="0">
                  <a:moveTo>
                    <a:pt x="1" y="0"/>
                  </a:moveTo>
                  <a:lnTo>
                    <a:pt x="38053" y="9001"/>
                  </a:lnTo>
                  <a:lnTo>
                    <a:pt x="38184" y="84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2" name="Google Shape;6632;p20"/>
            <p:cNvSpPr/>
            <p:nvPr/>
          </p:nvSpPr>
          <p:spPr>
            <a:xfrm>
              <a:off x="3287392" y="1590424"/>
              <a:ext cx="1728067" cy="668063"/>
            </a:xfrm>
            <a:custGeom>
              <a:avLst/>
              <a:gdLst/>
              <a:ahLst/>
              <a:cxnLst/>
              <a:rect l="l" t="t" r="r" b="b"/>
              <a:pathLst>
                <a:path w="34064" h="13169" extrusionOk="0">
                  <a:moveTo>
                    <a:pt x="33838" y="0"/>
                  </a:moveTo>
                  <a:lnTo>
                    <a:pt x="0" y="13168"/>
                  </a:lnTo>
                  <a:lnTo>
                    <a:pt x="34064" y="560"/>
                  </a:lnTo>
                  <a:lnTo>
                    <a:pt x="338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3" name="Google Shape;6633;p20"/>
            <p:cNvSpPr/>
            <p:nvPr/>
          </p:nvSpPr>
          <p:spPr>
            <a:xfrm>
              <a:off x="-93747" y="2899825"/>
              <a:ext cx="1805430" cy="1011759"/>
            </a:xfrm>
            <a:custGeom>
              <a:avLst/>
              <a:gdLst/>
              <a:ahLst/>
              <a:cxnLst/>
              <a:rect l="l" t="t" r="r" b="b"/>
              <a:pathLst>
                <a:path w="35589" h="19944" extrusionOk="0">
                  <a:moveTo>
                    <a:pt x="35589" y="1"/>
                  </a:moveTo>
                  <a:lnTo>
                    <a:pt x="1" y="19408"/>
                  </a:lnTo>
                  <a:lnTo>
                    <a:pt x="299" y="19944"/>
                  </a:lnTo>
                  <a:lnTo>
                    <a:pt x="355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4" name="Google Shape;6634;p20"/>
            <p:cNvSpPr/>
            <p:nvPr/>
          </p:nvSpPr>
          <p:spPr>
            <a:xfrm>
              <a:off x="2980537" y="3326856"/>
              <a:ext cx="1180893" cy="1801169"/>
            </a:xfrm>
            <a:custGeom>
              <a:avLst/>
              <a:gdLst/>
              <a:ahLst/>
              <a:cxnLst/>
              <a:rect l="l" t="t" r="r" b="b"/>
              <a:pathLst>
                <a:path w="23278" h="35505" extrusionOk="0">
                  <a:moveTo>
                    <a:pt x="1" y="1"/>
                  </a:moveTo>
                  <a:lnTo>
                    <a:pt x="22777" y="35505"/>
                  </a:lnTo>
                  <a:lnTo>
                    <a:pt x="23277" y="351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5" name="Google Shape;6635;p20"/>
            <p:cNvSpPr/>
            <p:nvPr/>
          </p:nvSpPr>
          <p:spPr>
            <a:xfrm>
              <a:off x="2967854" y="3028472"/>
              <a:ext cx="2053043" cy="1957620"/>
            </a:xfrm>
            <a:custGeom>
              <a:avLst/>
              <a:gdLst/>
              <a:ahLst/>
              <a:cxnLst/>
              <a:rect l="l" t="t" r="r" b="b"/>
              <a:pathLst>
                <a:path w="40470" h="38589" extrusionOk="0">
                  <a:moveTo>
                    <a:pt x="1" y="1"/>
                  </a:moveTo>
                  <a:lnTo>
                    <a:pt x="40029" y="38589"/>
                  </a:lnTo>
                  <a:lnTo>
                    <a:pt x="40470" y="381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6" name="Google Shape;6636;p20"/>
            <p:cNvSpPr/>
            <p:nvPr/>
          </p:nvSpPr>
          <p:spPr>
            <a:xfrm>
              <a:off x="3922154" y="1433369"/>
              <a:ext cx="1093891" cy="501365"/>
            </a:xfrm>
            <a:custGeom>
              <a:avLst/>
              <a:gdLst/>
              <a:ahLst/>
              <a:cxnLst/>
              <a:rect l="l" t="t" r="r" b="b"/>
              <a:pathLst>
                <a:path w="21563" h="9883" extrusionOk="0">
                  <a:moveTo>
                    <a:pt x="21313" y="1"/>
                  </a:moveTo>
                  <a:lnTo>
                    <a:pt x="1" y="9883"/>
                  </a:lnTo>
                  <a:lnTo>
                    <a:pt x="21563" y="548"/>
                  </a:lnTo>
                  <a:lnTo>
                    <a:pt x="213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7" name="Google Shape;6637;p20"/>
            <p:cNvSpPr/>
            <p:nvPr/>
          </p:nvSpPr>
          <p:spPr>
            <a:xfrm>
              <a:off x="59097" y="4113856"/>
              <a:ext cx="964631" cy="1016578"/>
            </a:xfrm>
            <a:custGeom>
              <a:avLst/>
              <a:gdLst/>
              <a:ahLst/>
              <a:cxnLst/>
              <a:rect l="l" t="t" r="r" b="b"/>
              <a:pathLst>
                <a:path w="19015" h="20039" extrusionOk="0">
                  <a:moveTo>
                    <a:pt x="19014" y="0"/>
                  </a:moveTo>
                  <a:lnTo>
                    <a:pt x="0" y="19610"/>
                  </a:lnTo>
                  <a:lnTo>
                    <a:pt x="429" y="20039"/>
                  </a:lnTo>
                  <a:lnTo>
                    <a:pt x="190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8" name="Google Shape;6638;p20"/>
            <p:cNvSpPr/>
            <p:nvPr/>
          </p:nvSpPr>
          <p:spPr>
            <a:xfrm>
              <a:off x="-93747" y="3352829"/>
              <a:ext cx="1174856" cy="662635"/>
            </a:xfrm>
            <a:custGeom>
              <a:avLst/>
              <a:gdLst/>
              <a:ahLst/>
              <a:cxnLst/>
              <a:rect l="l" t="t" r="r" b="b"/>
              <a:pathLst>
                <a:path w="23159" h="13062" extrusionOk="0">
                  <a:moveTo>
                    <a:pt x="23159" y="1"/>
                  </a:moveTo>
                  <a:lnTo>
                    <a:pt x="1" y="12526"/>
                  </a:lnTo>
                  <a:lnTo>
                    <a:pt x="299" y="13062"/>
                  </a:lnTo>
                  <a:lnTo>
                    <a:pt x="231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9" name="Google Shape;6639;p20"/>
            <p:cNvSpPr/>
            <p:nvPr/>
          </p:nvSpPr>
          <p:spPr>
            <a:xfrm>
              <a:off x="-91312" y="1652008"/>
              <a:ext cx="616116" cy="230162"/>
            </a:xfrm>
            <a:custGeom>
              <a:avLst/>
              <a:gdLst/>
              <a:ahLst/>
              <a:cxnLst/>
              <a:rect l="l" t="t" r="r" b="b"/>
              <a:pathLst>
                <a:path w="12145" h="4537" extrusionOk="0">
                  <a:moveTo>
                    <a:pt x="203" y="1"/>
                  </a:moveTo>
                  <a:lnTo>
                    <a:pt x="1" y="572"/>
                  </a:lnTo>
                  <a:lnTo>
                    <a:pt x="12145" y="4537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0" name="Google Shape;6640;p20"/>
            <p:cNvSpPr/>
            <p:nvPr/>
          </p:nvSpPr>
          <p:spPr>
            <a:xfrm>
              <a:off x="1972516" y="3207898"/>
              <a:ext cx="391433" cy="1914094"/>
            </a:xfrm>
            <a:custGeom>
              <a:avLst/>
              <a:gdLst/>
              <a:ahLst/>
              <a:cxnLst/>
              <a:rect l="l" t="t" r="r" b="b"/>
              <a:pathLst>
                <a:path w="7716" h="37731" extrusionOk="0">
                  <a:moveTo>
                    <a:pt x="7715" y="0"/>
                  </a:moveTo>
                  <a:lnTo>
                    <a:pt x="0" y="37624"/>
                  </a:lnTo>
                  <a:lnTo>
                    <a:pt x="595" y="37731"/>
                  </a:lnTo>
                  <a:lnTo>
                    <a:pt x="77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1" name="Google Shape;6641;p20"/>
            <p:cNvSpPr/>
            <p:nvPr/>
          </p:nvSpPr>
          <p:spPr>
            <a:xfrm>
              <a:off x="2160920" y="4414625"/>
              <a:ext cx="101561" cy="706720"/>
            </a:xfrm>
            <a:custGeom>
              <a:avLst/>
              <a:gdLst/>
              <a:ahLst/>
              <a:cxnLst/>
              <a:rect l="l" t="t" r="r" b="b"/>
              <a:pathLst>
                <a:path w="2002" h="13931" extrusionOk="0">
                  <a:moveTo>
                    <a:pt x="2001" y="1"/>
                  </a:moveTo>
                  <a:lnTo>
                    <a:pt x="1" y="13860"/>
                  </a:lnTo>
                  <a:lnTo>
                    <a:pt x="596" y="13931"/>
                  </a:lnTo>
                  <a:lnTo>
                    <a:pt x="2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2" name="Google Shape;6642;p20"/>
            <p:cNvSpPr/>
            <p:nvPr/>
          </p:nvSpPr>
          <p:spPr>
            <a:xfrm>
              <a:off x="-90094" y="2860561"/>
              <a:ext cx="1409178" cy="362466"/>
            </a:xfrm>
            <a:custGeom>
              <a:avLst/>
              <a:gdLst/>
              <a:ahLst/>
              <a:cxnLst/>
              <a:rect l="l" t="t" r="r" b="b"/>
              <a:pathLst>
                <a:path w="27778" h="7145" extrusionOk="0">
                  <a:moveTo>
                    <a:pt x="27778" y="1"/>
                  </a:moveTo>
                  <a:lnTo>
                    <a:pt x="0" y="6549"/>
                  </a:lnTo>
                  <a:lnTo>
                    <a:pt x="155" y="7145"/>
                  </a:lnTo>
                  <a:lnTo>
                    <a:pt x="277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3" name="Google Shape;6643;p20"/>
            <p:cNvSpPr/>
            <p:nvPr/>
          </p:nvSpPr>
          <p:spPr>
            <a:xfrm>
              <a:off x="59097" y="12822"/>
              <a:ext cx="1490701" cy="1569840"/>
            </a:xfrm>
            <a:custGeom>
              <a:avLst/>
              <a:gdLst/>
              <a:ahLst/>
              <a:cxnLst/>
              <a:rect l="l" t="t" r="r" b="b"/>
              <a:pathLst>
                <a:path w="29385" h="30945" extrusionOk="0">
                  <a:moveTo>
                    <a:pt x="429" y="0"/>
                  </a:moveTo>
                  <a:lnTo>
                    <a:pt x="0" y="429"/>
                  </a:lnTo>
                  <a:lnTo>
                    <a:pt x="29385" y="30944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4" name="Google Shape;6644;p20"/>
            <p:cNvSpPr/>
            <p:nvPr/>
          </p:nvSpPr>
          <p:spPr>
            <a:xfrm>
              <a:off x="-111857" y="2990426"/>
              <a:ext cx="2131573" cy="2152372"/>
            </a:xfrm>
            <a:custGeom>
              <a:avLst/>
              <a:gdLst/>
              <a:ahLst/>
              <a:cxnLst/>
              <a:rect l="l" t="t" r="r" b="b"/>
              <a:pathLst>
                <a:path w="42018" h="42428" extrusionOk="0">
                  <a:moveTo>
                    <a:pt x="42018" y="1"/>
                  </a:moveTo>
                  <a:lnTo>
                    <a:pt x="167" y="41661"/>
                  </a:lnTo>
                  <a:cubicBezTo>
                    <a:pt x="1" y="41839"/>
                    <a:pt x="1" y="42137"/>
                    <a:pt x="179" y="42304"/>
                  </a:cubicBezTo>
                  <a:cubicBezTo>
                    <a:pt x="267" y="42386"/>
                    <a:pt x="381" y="42427"/>
                    <a:pt x="495" y="42427"/>
                  </a:cubicBezTo>
                  <a:cubicBezTo>
                    <a:pt x="613" y="42427"/>
                    <a:pt x="731" y="42383"/>
                    <a:pt x="822" y="42292"/>
                  </a:cubicBezTo>
                  <a:lnTo>
                    <a:pt x="420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5" name="Google Shape;6645;p20"/>
            <p:cNvSpPr/>
            <p:nvPr/>
          </p:nvSpPr>
          <p:spPr>
            <a:xfrm>
              <a:off x="-111248" y="546"/>
              <a:ext cx="2007183" cy="1983797"/>
            </a:xfrm>
            <a:custGeom>
              <a:avLst/>
              <a:gdLst/>
              <a:ahLst/>
              <a:cxnLst/>
              <a:rect l="l" t="t" r="r" b="b"/>
              <a:pathLst>
                <a:path w="39566" h="39105" extrusionOk="0">
                  <a:moveTo>
                    <a:pt x="510" y="0"/>
                  </a:moveTo>
                  <a:cubicBezTo>
                    <a:pt x="382" y="0"/>
                    <a:pt x="256" y="52"/>
                    <a:pt x="167" y="147"/>
                  </a:cubicBezTo>
                  <a:cubicBezTo>
                    <a:pt x="1" y="325"/>
                    <a:pt x="1" y="599"/>
                    <a:pt x="179" y="778"/>
                  </a:cubicBezTo>
                  <a:lnTo>
                    <a:pt x="39565" y="39104"/>
                  </a:lnTo>
                  <a:lnTo>
                    <a:pt x="822" y="123"/>
                  </a:lnTo>
                  <a:cubicBezTo>
                    <a:pt x="733" y="40"/>
                    <a:pt x="621" y="0"/>
                    <a:pt x="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6" name="Google Shape;6646;p20"/>
            <p:cNvSpPr/>
            <p:nvPr/>
          </p:nvSpPr>
          <p:spPr>
            <a:xfrm>
              <a:off x="2950962" y="3038770"/>
              <a:ext cx="2083836" cy="2103925"/>
            </a:xfrm>
            <a:custGeom>
              <a:avLst/>
              <a:gdLst/>
              <a:ahLst/>
              <a:cxnLst/>
              <a:rect l="l" t="t" r="r" b="b"/>
              <a:pathLst>
                <a:path w="41077" h="41473" extrusionOk="0">
                  <a:moveTo>
                    <a:pt x="0" y="0"/>
                  </a:moveTo>
                  <a:lnTo>
                    <a:pt x="40267" y="41339"/>
                  </a:lnTo>
                  <a:cubicBezTo>
                    <a:pt x="40357" y="41428"/>
                    <a:pt x="40470" y="41473"/>
                    <a:pt x="40583" y="41473"/>
                  </a:cubicBezTo>
                  <a:cubicBezTo>
                    <a:pt x="40696" y="41473"/>
                    <a:pt x="40809" y="41428"/>
                    <a:pt x="40898" y="41339"/>
                  </a:cubicBezTo>
                  <a:cubicBezTo>
                    <a:pt x="41077" y="41160"/>
                    <a:pt x="41077" y="40874"/>
                    <a:pt x="40898" y="4069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7" name="Google Shape;6647;p20"/>
            <p:cNvSpPr/>
            <p:nvPr/>
          </p:nvSpPr>
          <p:spPr>
            <a:xfrm>
              <a:off x="3590594" y="-12"/>
              <a:ext cx="1444182" cy="1427441"/>
            </a:xfrm>
            <a:custGeom>
              <a:avLst/>
              <a:gdLst/>
              <a:ahLst/>
              <a:cxnLst/>
              <a:rect l="l" t="t" r="r" b="b"/>
              <a:pathLst>
                <a:path w="28468" h="28138" extrusionOk="0">
                  <a:moveTo>
                    <a:pt x="27974" y="0"/>
                  </a:moveTo>
                  <a:cubicBezTo>
                    <a:pt x="27861" y="0"/>
                    <a:pt x="27748" y="45"/>
                    <a:pt x="27658" y="134"/>
                  </a:cubicBezTo>
                  <a:lnTo>
                    <a:pt x="0" y="28137"/>
                  </a:lnTo>
                  <a:lnTo>
                    <a:pt x="28277" y="777"/>
                  </a:lnTo>
                  <a:lnTo>
                    <a:pt x="28289" y="777"/>
                  </a:lnTo>
                  <a:cubicBezTo>
                    <a:pt x="28468" y="598"/>
                    <a:pt x="28468" y="313"/>
                    <a:pt x="28289" y="134"/>
                  </a:cubicBezTo>
                  <a:cubicBezTo>
                    <a:pt x="28200" y="45"/>
                    <a:pt x="28087" y="0"/>
                    <a:pt x="27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8" name="Google Shape;6648;p20"/>
            <p:cNvSpPr/>
            <p:nvPr/>
          </p:nvSpPr>
          <p:spPr>
            <a:xfrm>
              <a:off x="-102776" y="272500"/>
              <a:ext cx="1801777" cy="1595864"/>
            </a:xfrm>
            <a:custGeom>
              <a:avLst/>
              <a:gdLst/>
              <a:ahLst/>
              <a:cxnLst/>
              <a:rect l="l" t="t" r="r" b="b"/>
              <a:pathLst>
                <a:path w="35517" h="31458" extrusionOk="0">
                  <a:moveTo>
                    <a:pt x="324" y="1"/>
                  </a:moveTo>
                  <a:cubicBezTo>
                    <a:pt x="243" y="1"/>
                    <a:pt x="164" y="34"/>
                    <a:pt x="107" y="96"/>
                  </a:cubicBezTo>
                  <a:cubicBezTo>
                    <a:pt x="0" y="227"/>
                    <a:pt x="12" y="417"/>
                    <a:pt x="131" y="525"/>
                  </a:cubicBezTo>
                  <a:lnTo>
                    <a:pt x="35517" y="31457"/>
                  </a:lnTo>
                  <a:lnTo>
                    <a:pt x="536" y="84"/>
                  </a:lnTo>
                  <a:cubicBezTo>
                    <a:pt x="474" y="28"/>
                    <a:pt x="398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9" name="Google Shape;6649;p20"/>
            <p:cNvSpPr/>
            <p:nvPr/>
          </p:nvSpPr>
          <p:spPr>
            <a:xfrm>
              <a:off x="-113074" y="1118599"/>
              <a:ext cx="1670133" cy="927902"/>
            </a:xfrm>
            <a:custGeom>
              <a:avLst/>
              <a:gdLst/>
              <a:ahLst/>
              <a:cxnLst/>
              <a:rect l="l" t="t" r="r" b="b"/>
              <a:pathLst>
                <a:path w="32922" h="18291" extrusionOk="0">
                  <a:moveTo>
                    <a:pt x="543" y="1"/>
                  </a:moveTo>
                  <a:cubicBezTo>
                    <a:pt x="370" y="1"/>
                    <a:pt x="205" y="99"/>
                    <a:pt x="120" y="252"/>
                  </a:cubicBezTo>
                  <a:cubicBezTo>
                    <a:pt x="1" y="455"/>
                    <a:pt x="84" y="741"/>
                    <a:pt x="310" y="860"/>
                  </a:cubicBezTo>
                  <a:lnTo>
                    <a:pt x="32922" y="18290"/>
                  </a:lnTo>
                  <a:lnTo>
                    <a:pt x="751" y="50"/>
                  </a:lnTo>
                  <a:cubicBezTo>
                    <a:pt x="683" y="16"/>
                    <a:pt x="613" y="1"/>
                    <a:pt x="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0" name="Google Shape;6650;p20"/>
            <p:cNvSpPr/>
            <p:nvPr/>
          </p:nvSpPr>
          <p:spPr>
            <a:xfrm>
              <a:off x="-103994" y="399676"/>
              <a:ext cx="598614" cy="501060"/>
            </a:xfrm>
            <a:custGeom>
              <a:avLst/>
              <a:gdLst/>
              <a:ahLst/>
              <a:cxnLst/>
              <a:rect l="l" t="t" r="r" b="b"/>
              <a:pathLst>
                <a:path w="11800" h="9877" extrusionOk="0">
                  <a:moveTo>
                    <a:pt x="347" y="0"/>
                  </a:moveTo>
                  <a:cubicBezTo>
                    <a:pt x="255" y="0"/>
                    <a:pt x="162" y="40"/>
                    <a:pt x="96" y="113"/>
                  </a:cubicBezTo>
                  <a:cubicBezTo>
                    <a:pt x="0" y="256"/>
                    <a:pt x="12" y="447"/>
                    <a:pt x="143" y="554"/>
                  </a:cubicBezTo>
                  <a:lnTo>
                    <a:pt x="11800" y="9876"/>
                  </a:lnTo>
                  <a:lnTo>
                    <a:pt x="548" y="77"/>
                  </a:lnTo>
                  <a:cubicBezTo>
                    <a:pt x="490" y="25"/>
                    <a:pt x="419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1" name="Google Shape;6651;p20"/>
            <p:cNvSpPr/>
            <p:nvPr/>
          </p:nvSpPr>
          <p:spPr>
            <a:xfrm>
              <a:off x="-110030" y="2629240"/>
              <a:ext cx="1892381" cy="255223"/>
            </a:xfrm>
            <a:custGeom>
              <a:avLst/>
              <a:gdLst/>
              <a:ahLst/>
              <a:cxnLst/>
              <a:rect l="l" t="t" r="r" b="b"/>
              <a:pathLst>
                <a:path w="37303" h="5031" extrusionOk="0">
                  <a:moveTo>
                    <a:pt x="37303" y="1"/>
                  </a:moveTo>
                  <a:lnTo>
                    <a:pt x="417" y="4120"/>
                  </a:lnTo>
                  <a:cubicBezTo>
                    <a:pt x="155" y="4144"/>
                    <a:pt x="0" y="4382"/>
                    <a:pt x="24" y="4644"/>
                  </a:cubicBezTo>
                  <a:cubicBezTo>
                    <a:pt x="57" y="4872"/>
                    <a:pt x="237" y="5030"/>
                    <a:pt x="466" y="5030"/>
                  </a:cubicBezTo>
                  <a:cubicBezTo>
                    <a:pt x="489" y="5030"/>
                    <a:pt x="512" y="5029"/>
                    <a:pt x="536" y="5025"/>
                  </a:cubicBezTo>
                  <a:lnTo>
                    <a:pt x="373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2" name="Google Shape;6652;p20"/>
            <p:cNvSpPr/>
            <p:nvPr/>
          </p:nvSpPr>
          <p:spPr>
            <a:xfrm>
              <a:off x="-103385" y="2842451"/>
              <a:ext cx="1708789" cy="605057"/>
            </a:xfrm>
            <a:custGeom>
              <a:avLst/>
              <a:gdLst/>
              <a:ahLst/>
              <a:cxnLst/>
              <a:rect l="l" t="t" r="r" b="b"/>
              <a:pathLst>
                <a:path w="33684" h="11927" extrusionOk="0">
                  <a:moveTo>
                    <a:pt x="33683" y="1"/>
                  </a:moveTo>
                  <a:lnTo>
                    <a:pt x="239" y="11335"/>
                  </a:lnTo>
                  <a:cubicBezTo>
                    <a:pt x="72" y="11395"/>
                    <a:pt x="0" y="11574"/>
                    <a:pt x="48" y="11728"/>
                  </a:cubicBezTo>
                  <a:cubicBezTo>
                    <a:pt x="94" y="11849"/>
                    <a:pt x="199" y="11926"/>
                    <a:pt x="321" y="11926"/>
                  </a:cubicBezTo>
                  <a:cubicBezTo>
                    <a:pt x="356" y="11926"/>
                    <a:pt x="392" y="11920"/>
                    <a:pt x="429" y="11907"/>
                  </a:cubicBezTo>
                  <a:lnTo>
                    <a:pt x="336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3" name="Google Shape;6653;p20"/>
            <p:cNvSpPr/>
            <p:nvPr/>
          </p:nvSpPr>
          <p:spPr>
            <a:xfrm>
              <a:off x="-103994" y="3364294"/>
              <a:ext cx="625805" cy="272674"/>
            </a:xfrm>
            <a:custGeom>
              <a:avLst/>
              <a:gdLst/>
              <a:ahLst/>
              <a:cxnLst/>
              <a:rect l="l" t="t" r="r" b="b"/>
              <a:pathLst>
                <a:path w="12336" h="5375" extrusionOk="0">
                  <a:moveTo>
                    <a:pt x="12335" y="1"/>
                  </a:moveTo>
                  <a:lnTo>
                    <a:pt x="239" y="4799"/>
                  </a:lnTo>
                  <a:cubicBezTo>
                    <a:pt x="72" y="4870"/>
                    <a:pt x="0" y="5049"/>
                    <a:pt x="72" y="5192"/>
                  </a:cubicBezTo>
                  <a:cubicBezTo>
                    <a:pt x="124" y="5306"/>
                    <a:pt x="235" y="5374"/>
                    <a:pt x="351" y="5374"/>
                  </a:cubicBezTo>
                  <a:cubicBezTo>
                    <a:pt x="393" y="5374"/>
                    <a:pt x="436" y="5366"/>
                    <a:pt x="477" y="5347"/>
                  </a:cubicBezTo>
                  <a:lnTo>
                    <a:pt x="123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4" name="Google Shape;6654;p20"/>
            <p:cNvSpPr/>
            <p:nvPr/>
          </p:nvSpPr>
          <p:spPr>
            <a:xfrm>
              <a:off x="-103385" y="1749863"/>
              <a:ext cx="1551729" cy="484472"/>
            </a:xfrm>
            <a:custGeom>
              <a:avLst/>
              <a:gdLst/>
              <a:ahLst/>
              <a:cxnLst/>
              <a:rect l="l" t="t" r="r" b="b"/>
              <a:pathLst>
                <a:path w="30588" h="9550" extrusionOk="0">
                  <a:moveTo>
                    <a:pt x="347" y="1"/>
                  </a:moveTo>
                  <a:cubicBezTo>
                    <a:pt x="208" y="1"/>
                    <a:pt x="78" y="95"/>
                    <a:pt x="48" y="215"/>
                  </a:cubicBezTo>
                  <a:cubicBezTo>
                    <a:pt x="0" y="369"/>
                    <a:pt x="84" y="548"/>
                    <a:pt x="250" y="584"/>
                  </a:cubicBezTo>
                  <a:lnTo>
                    <a:pt x="30588" y="9549"/>
                  </a:lnTo>
                  <a:lnTo>
                    <a:pt x="30588" y="9549"/>
                  </a:lnTo>
                  <a:lnTo>
                    <a:pt x="429" y="12"/>
                  </a:lnTo>
                  <a:cubicBezTo>
                    <a:pt x="402" y="4"/>
                    <a:pt x="374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5" name="Google Shape;6655;p20"/>
            <p:cNvSpPr/>
            <p:nvPr/>
          </p:nvSpPr>
          <p:spPr>
            <a:xfrm>
              <a:off x="293411" y="3358866"/>
              <a:ext cx="1488317" cy="1775804"/>
            </a:xfrm>
            <a:custGeom>
              <a:avLst/>
              <a:gdLst/>
              <a:ahLst/>
              <a:cxnLst/>
              <a:rect l="l" t="t" r="r" b="b"/>
              <a:pathLst>
                <a:path w="29338" h="35005" extrusionOk="0">
                  <a:moveTo>
                    <a:pt x="29338" y="1"/>
                  </a:moveTo>
                  <a:lnTo>
                    <a:pt x="120" y="34505"/>
                  </a:lnTo>
                  <a:cubicBezTo>
                    <a:pt x="120" y="34505"/>
                    <a:pt x="120" y="34505"/>
                    <a:pt x="120" y="34505"/>
                  </a:cubicBezTo>
                  <a:lnTo>
                    <a:pt x="120" y="34505"/>
                  </a:lnTo>
                  <a:cubicBezTo>
                    <a:pt x="112" y="34505"/>
                    <a:pt x="109" y="34510"/>
                    <a:pt x="112" y="34510"/>
                  </a:cubicBezTo>
                  <a:cubicBezTo>
                    <a:pt x="113" y="34510"/>
                    <a:pt x="116" y="34509"/>
                    <a:pt x="120" y="34505"/>
                  </a:cubicBezTo>
                  <a:lnTo>
                    <a:pt x="120" y="34505"/>
                  </a:lnTo>
                  <a:cubicBezTo>
                    <a:pt x="1" y="34636"/>
                    <a:pt x="25" y="34826"/>
                    <a:pt x="167" y="34933"/>
                  </a:cubicBezTo>
                  <a:cubicBezTo>
                    <a:pt x="225" y="34981"/>
                    <a:pt x="297" y="35005"/>
                    <a:pt x="367" y="35005"/>
                  </a:cubicBezTo>
                  <a:cubicBezTo>
                    <a:pt x="456" y="35005"/>
                    <a:pt x="543" y="34966"/>
                    <a:pt x="596" y="34886"/>
                  </a:cubicBezTo>
                  <a:lnTo>
                    <a:pt x="29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6" name="Google Shape;6656;p20"/>
            <p:cNvSpPr/>
            <p:nvPr/>
          </p:nvSpPr>
          <p:spPr>
            <a:xfrm>
              <a:off x="1672306" y="3227784"/>
              <a:ext cx="587149" cy="1915717"/>
            </a:xfrm>
            <a:custGeom>
              <a:avLst/>
              <a:gdLst/>
              <a:ahLst/>
              <a:cxnLst/>
              <a:rect l="l" t="t" r="r" b="b"/>
              <a:pathLst>
                <a:path w="11574" h="37763" extrusionOk="0">
                  <a:moveTo>
                    <a:pt x="11574" y="1"/>
                  </a:moveTo>
                  <a:lnTo>
                    <a:pt x="72" y="37160"/>
                  </a:lnTo>
                  <a:cubicBezTo>
                    <a:pt x="1" y="37410"/>
                    <a:pt x="132" y="37672"/>
                    <a:pt x="382" y="37744"/>
                  </a:cubicBezTo>
                  <a:cubicBezTo>
                    <a:pt x="423" y="37756"/>
                    <a:pt x="466" y="37762"/>
                    <a:pt x="508" y="37762"/>
                  </a:cubicBezTo>
                  <a:cubicBezTo>
                    <a:pt x="706" y="37762"/>
                    <a:pt x="894" y="37631"/>
                    <a:pt x="953" y="37434"/>
                  </a:cubicBezTo>
                  <a:lnTo>
                    <a:pt x="115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7" name="Google Shape;6657;p20"/>
            <p:cNvSpPr/>
            <p:nvPr/>
          </p:nvSpPr>
          <p:spPr>
            <a:xfrm>
              <a:off x="4654771" y="637795"/>
              <a:ext cx="372713" cy="283479"/>
            </a:xfrm>
            <a:custGeom>
              <a:avLst/>
              <a:gdLst/>
              <a:ahLst/>
              <a:cxnLst/>
              <a:rect l="l" t="t" r="r" b="b"/>
              <a:pathLst>
                <a:path w="7347" h="5588" extrusionOk="0">
                  <a:moveTo>
                    <a:pt x="7007" y="0"/>
                  </a:moveTo>
                  <a:cubicBezTo>
                    <a:pt x="6938" y="0"/>
                    <a:pt x="6868" y="21"/>
                    <a:pt x="6811" y="63"/>
                  </a:cubicBezTo>
                  <a:lnTo>
                    <a:pt x="1" y="5587"/>
                  </a:lnTo>
                  <a:lnTo>
                    <a:pt x="7180" y="563"/>
                  </a:lnTo>
                  <a:lnTo>
                    <a:pt x="7204" y="539"/>
                  </a:lnTo>
                  <a:cubicBezTo>
                    <a:pt x="7335" y="444"/>
                    <a:pt x="7347" y="241"/>
                    <a:pt x="7240" y="110"/>
                  </a:cubicBezTo>
                  <a:cubicBezTo>
                    <a:pt x="7186" y="36"/>
                    <a:pt x="7098" y="0"/>
                    <a:pt x="7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8" name="Google Shape;6658;p20"/>
            <p:cNvSpPr/>
            <p:nvPr/>
          </p:nvSpPr>
          <p:spPr>
            <a:xfrm>
              <a:off x="2813235" y="8713"/>
              <a:ext cx="554530" cy="1558223"/>
            </a:xfrm>
            <a:custGeom>
              <a:avLst/>
              <a:gdLst/>
              <a:ahLst/>
              <a:cxnLst/>
              <a:rect l="l" t="t" r="r" b="b"/>
              <a:pathLst>
                <a:path w="10931" h="30716" extrusionOk="0">
                  <a:moveTo>
                    <a:pt x="10633" y="1"/>
                  </a:moveTo>
                  <a:cubicBezTo>
                    <a:pt x="10497" y="1"/>
                    <a:pt x="10373" y="73"/>
                    <a:pt x="10323" y="212"/>
                  </a:cubicBezTo>
                  <a:lnTo>
                    <a:pt x="1" y="30716"/>
                  </a:lnTo>
                  <a:lnTo>
                    <a:pt x="10895" y="403"/>
                  </a:lnTo>
                  <a:cubicBezTo>
                    <a:pt x="10931" y="236"/>
                    <a:pt x="10859" y="57"/>
                    <a:pt x="10716" y="10"/>
                  </a:cubicBezTo>
                  <a:cubicBezTo>
                    <a:pt x="10688" y="4"/>
                    <a:pt x="10660" y="1"/>
                    <a:pt x="106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9" name="Google Shape;6659;p20"/>
            <p:cNvSpPr/>
            <p:nvPr/>
          </p:nvSpPr>
          <p:spPr>
            <a:xfrm>
              <a:off x="2601850" y="89"/>
              <a:ext cx="468136" cy="1957062"/>
            </a:xfrm>
            <a:custGeom>
              <a:avLst/>
              <a:gdLst/>
              <a:ahLst/>
              <a:cxnLst/>
              <a:rect l="l" t="t" r="r" b="b"/>
              <a:pathLst>
                <a:path w="9228" h="38578" extrusionOk="0">
                  <a:moveTo>
                    <a:pt x="8708" y="0"/>
                  </a:moveTo>
                  <a:cubicBezTo>
                    <a:pt x="8508" y="0"/>
                    <a:pt x="8326" y="144"/>
                    <a:pt x="8275" y="358"/>
                  </a:cubicBezTo>
                  <a:lnTo>
                    <a:pt x="0" y="38577"/>
                  </a:lnTo>
                  <a:lnTo>
                    <a:pt x="0" y="38577"/>
                  </a:lnTo>
                  <a:lnTo>
                    <a:pt x="9168" y="573"/>
                  </a:lnTo>
                  <a:cubicBezTo>
                    <a:pt x="9228" y="311"/>
                    <a:pt x="9049" y="84"/>
                    <a:pt x="8811" y="13"/>
                  </a:cubicBezTo>
                  <a:cubicBezTo>
                    <a:pt x="8777" y="4"/>
                    <a:pt x="8742" y="0"/>
                    <a:pt x="8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0" name="Google Shape;6660;p20"/>
            <p:cNvSpPr/>
            <p:nvPr/>
          </p:nvSpPr>
          <p:spPr>
            <a:xfrm>
              <a:off x="1467567" y="241"/>
              <a:ext cx="680137" cy="1746076"/>
            </a:xfrm>
            <a:custGeom>
              <a:avLst/>
              <a:gdLst/>
              <a:ahLst/>
              <a:cxnLst/>
              <a:rect l="l" t="t" r="r" b="b"/>
              <a:pathLst>
                <a:path w="13407" h="34419" extrusionOk="0">
                  <a:moveTo>
                    <a:pt x="513" y="1"/>
                  </a:moveTo>
                  <a:cubicBezTo>
                    <a:pt x="456" y="1"/>
                    <a:pt x="399" y="11"/>
                    <a:pt x="346" y="34"/>
                  </a:cubicBezTo>
                  <a:cubicBezTo>
                    <a:pt x="120" y="117"/>
                    <a:pt x="1" y="391"/>
                    <a:pt x="96" y="629"/>
                  </a:cubicBezTo>
                  <a:lnTo>
                    <a:pt x="13407" y="34419"/>
                  </a:lnTo>
                  <a:lnTo>
                    <a:pt x="953" y="296"/>
                  </a:lnTo>
                  <a:cubicBezTo>
                    <a:pt x="889" y="113"/>
                    <a:pt x="700" y="1"/>
                    <a:pt x="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1" name="Google Shape;6661;p20"/>
            <p:cNvSpPr/>
            <p:nvPr/>
          </p:nvSpPr>
          <p:spPr>
            <a:xfrm>
              <a:off x="2790306" y="3321428"/>
              <a:ext cx="1002070" cy="1801676"/>
            </a:xfrm>
            <a:custGeom>
              <a:avLst/>
              <a:gdLst/>
              <a:ahLst/>
              <a:cxnLst/>
              <a:rect l="l" t="t" r="r" b="b"/>
              <a:pathLst>
                <a:path w="19753" h="35515" extrusionOk="0">
                  <a:moveTo>
                    <a:pt x="0" y="0"/>
                  </a:moveTo>
                  <a:lnTo>
                    <a:pt x="19598" y="35481"/>
                  </a:lnTo>
                  <a:cubicBezTo>
                    <a:pt x="19615" y="35498"/>
                    <a:pt x="19649" y="35515"/>
                    <a:pt x="19677" y="35515"/>
                  </a:cubicBezTo>
                  <a:cubicBezTo>
                    <a:pt x="19688" y="35515"/>
                    <a:pt x="19698" y="35512"/>
                    <a:pt x="19705" y="35505"/>
                  </a:cubicBezTo>
                  <a:cubicBezTo>
                    <a:pt x="19741" y="35493"/>
                    <a:pt x="19753" y="35433"/>
                    <a:pt x="19741" y="354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2" name="Google Shape;6662;p20"/>
            <p:cNvSpPr/>
            <p:nvPr/>
          </p:nvSpPr>
          <p:spPr>
            <a:xfrm>
              <a:off x="3216727" y="869573"/>
              <a:ext cx="1810807" cy="1183582"/>
            </a:xfrm>
            <a:custGeom>
              <a:avLst/>
              <a:gdLst/>
              <a:ahLst/>
              <a:cxnLst/>
              <a:rect l="l" t="t" r="r" b="b"/>
              <a:pathLst>
                <a:path w="35695" h="23331" extrusionOk="0">
                  <a:moveTo>
                    <a:pt x="35359" y="1"/>
                  </a:moveTo>
                  <a:cubicBezTo>
                    <a:pt x="35302" y="1"/>
                    <a:pt x="35244" y="18"/>
                    <a:pt x="35195" y="54"/>
                  </a:cubicBezTo>
                  <a:lnTo>
                    <a:pt x="0" y="23330"/>
                  </a:lnTo>
                  <a:lnTo>
                    <a:pt x="35516" y="554"/>
                  </a:lnTo>
                  <a:cubicBezTo>
                    <a:pt x="35647" y="470"/>
                    <a:pt x="35695" y="280"/>
                    <a:pt x="35600" y="137"/>
                  </a:cubicBezTo>
                  <a:cubicBezTo>
                    <a:pt x="35548" y="48"/>
                    <a:pt x="35454" y="1"/>
                    <a:pt x="35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3" name="Google Shape;6663;p20"/>
            <p:cNvSpPr/>
            <p:nvPr/>
          </p:nvSpPr>
          <p:spPr>
            <a:xfrm>
              <a:off x="2917735" y="8205"/>
              <a:ext cx="1964874" cy="2057051"/>
            </a:xfrm>
            <a:custGeom>
              <a:avLst/>
              <a:gdLst/>
              <a:ahLst/>
              <a:cxnLst/>
              <a:rect l="l" t="t" r="r" b="b"/>
              <a:pathLst>
                <a:path w="38732" h="40549" extrusionOk="0">
                  <a:moveTo>
                    <a:pt x="38409" y="1"/>
                  </a:moveTo>
                  <a:cubicBezTo>
                    <a:pt x="38324" y="1"/>
                    <a:pt x="38237" y="38"/>
                    <a:pt x="38172" y="103"/>
                  </a:cubicBezTo>
                  <a:lnTo>
                    <a:pt x="0" y="40548"/>
                  </a:lnTo>
                  <a:lnTo>
                    <a:pt x="38612" y="520"/>
                  </a:lnTo>
                  <a:cubicBezTo>
                    <a:pt x="38731" y="389"/>
                    <a:pt x="38731" y="198"/>
                    <a:pt x="38601" y="79"/>
                  </a:cubicBezTo>
                  <a:cubicBezTo>
                    <a:pt x="38547" y="26"/>
                    <a:pt x="38479" y="1"/>
                    <a:pt x="38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4" name="Google Shape;6664;p20"/>
            <p:cNvSpPr/>
            <p:nvPr/>
          </p:nvSpPr>
          <p:spPr>
            <a:xfrm>
              <a:off x="1319593" y="8003"/>
              <a:ext cx="505017" cy="1103530"/>
            </a:xfrm>
            <a:custGeom>
              <a:avLst/>
              <a:gdLst/>
              <a:ahLst/>
              <a:cxnLst/>
              <a:rect l="l" t="t" r="r" b="b"/>
              <a:pathLst>
                <a:path w="9955" h="21753" extrusionOk="0">
                  <a:moveTo>
                    <a:pt x="354" y="1"/>
                  </a:moveTo>
                  <a:cubicBezTo>
                    <a:pt x="311" y="1"/>
                    <a:pt x="267" y="12"/>
                    <a:pt x="227" y="36"/>
                  </a:cubicBezTo>
                  <a:cubicBezTo>
                    <a:pt x="72" y="119"/>
                    <a:pt x="1" y="298"/>
                    <a:pt x="72" y="440"/>
                  </a:cubicBezTo>
                  <a:lnTo>
                    <a:pt x="9954" y="21753"/>
                  </a:lnTo>
                  <a:lnTo>
                    <a:pt x="632" y="190"/>
                  </a:lnTo>
                  <a:cubicBezTo>
                    <a:pt x="572" y="71"/>
                    <a:pt x="464" y="1"/>
                    <a:pt x="3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5" name="Google Shape;6665;p20"/>
            <p:cNvSpPr/>
            <p:nvPr/>
          </p:nvSpPr>
          <p:spPr>
            <a:xfrm>
              <a:off x="4004283" y="4009356"/>
              <a:ext cx="1022666" cy="969501"/>
            </a:xfrm>
            <a:custGeom>
              <a:avLst/>
              <a:gdLst/>
              <a:ahLst/>
              <a:cxnLst/>
              <a:rect l="l" t="t" r="r" b="b"/>
              <a:pathLst>
                <a:path w="20159" h="19111" extrusionOk="0">
                  <a:moveTo>
                    <a:pt x="1" y="1"/>
                  </a:moveTo>
                  <a:lnTo>
                    <a:pt x="19598" y="19027"/>
                  </a:lnTo>
                  <a:cubicBezTo>
                    <a:pt x="19666" y="19083"/>
                    <a:pt x="19745" y="19110"/>
                    <a:pt x="19820" y="19110"/>
                  </a:cubicBezTo>
                  <a:cubicBezTo>
                    <a:pt x="19904" y="19110"/>
                    <a:pt x="19983" y="19077"/>
                    <a:pt x="20039" y="19015"/>
                  </a:cubicBezTo>
                  <a:cubicBezTo>
                    <a:pt x="20158" y="18896"/>
                    <a:pt x="20134" y="18705"/>
                    <a:pt x="20015" y="185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6" name="Google Shape;6666;p20"/>
            <p:cNvSpPr/>
            <p:nvPr/>
          </p:nvSpPr>
          <p:spPr>
            <a:xfrm>
              <a:off x="3243258" y="3951982"/>
              <a:ext cx="675368" cy="1190785"/>
            </a:xfrm>
            <a:custGeom>
              <a:avLst/>
              <a:gdLst/>
              <a:ahLst/>
              <a:cxnLst/>
              <a:rect l="l" t="t" r="r" b="b"/>
              <a:pathLst>
                <a:path w="13313" h="23473" extrusionOk="0">
                  <a:moveTo>
                    <a:pt x="1" y="0"/>
                  </a:moveTo>
                  <a:lnTo>
                    <a:pt x="12383" y="23230"/>
                  </a:lnTo>
                  <a:cubicBezTo>
                    <a:pt x="12471" y="23388"/>
                    <a:pt x="12627" y="23473"/>
                    <a:pt x="12788" y="23473"/>
                  </a:cubicBezTo>
                  <a:cubicBezTo>
                    <a:pt x="12869" y="23473"/>
                    <a:pt x="12951" y="23452"/>
                    <a:pt x="13026" y="23408"/>
                  </a:cubicBezTo>
                  <a:cubicBezTo>
                    <a:pt x="13229" y="23277"/>
                    <a:pt x="13312" y="23003"/>
                    <a:pt x="13193" y="227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7" name="Google Shape;6667;p20"/>
            <p:cNvSpPr/>
            <p:nvPr/>
          </p:nvSpPr>
          <p:spPr>
            <a:xfrm>
              <a:off x="1543811" y="4508878"/>
              <a:ext cx="228843" cy="622660"/>
            </a:xfrm>
            <a:custGeom>
              <a:avLst/>
              <a:gdLst/>
              <a:ahLst/>
              <a:cxnLst/>
              <a:rect l="l" t="t" r="r" b="b"/>
              <a:pathLst>
                <a:path w="4511" h="12274" extrusionOk="0">
                  <a:moveTo>
                    <a:pt x="45" y="11954"/>
                  </a:moveTo>
                  <a:cubicBezTo>
                    <a:pt x="45" y="11958"/>
                    <a:pt x="44" y="11961"/>
                    <a:pt x="43" y="11962"/>
                  </a:cubicBezTo>
                  <a:lnTo>
                    <a:pt x="43" y="11962"/>
                  </a:lnTo>
                  <a:cubicBezTo>
                    <a:pt x="43" y="11959"/>
                    <a:pt x="44" y="11957"/>
                    <a:pt x="45" y="11954"/>
                  </a:cubicBezTo>
                  <a:close/>
                  <a:moveTo>
                    <a:pt x="4510" y="0"/>
                  </a:moveTo>
                  <a:lnTo>
                    <a:pt x="45" y="11954"/>
                  </a:lnTo>
                  <a:cubicBezTo>
                    <a:pt x="45" y="11954"/>
                    <a:pt x="45" y="11954"/>
                    <a:pt x="45" y="11954"/>
                  </a:cubicBezTo>
                  <a:lnTo>
                    <a:pt x="45" y="11954"/>
                  </a:lnTo>
                  <a:cubicBezTo>
                    <a:pt x="45" y="11954"/>
                    <a:pt x="45" y="11954"/>
                    <a:pt x="45" y="11954"/>
                  </a:cubicBezTo>
                  <a:lnTo>
                    <a:pt x="45" y="11954"/>
                  </a:lnTo>
                  <a:cubicBezTo>
                    <a:pt x="39" y="11960"/>
                    <a:pt x="39" y="11963"/>
                    <a:pt x="41" y="11963"/>
                  </a:cubicBezTo>
                  <a:cubicBezTo>
                    <a:pt x="41" y="11963"/>
                    <a:pt x="42" y="11963"/>
                    <a:pt x="43" y="11962"/>
                  </a:cubicBezTo>
                  <a:lnTo>
                    <a:pt x="43" y="11962"/>
                  </a:lnTo>
                  <a:cubicBezTo>
                    <a:pt x="0" y="12090"/>
                    <a:pt x="60" y="12217"/>
                    <a:pt x="200" y="12263"/>
                  </a:cubicBezTo>
                  <a:cubicBezTo>
                    <a:pt x="223" y="12270"/>
                    <a:pt x="246" y="12274"/>
                    <a:pt x="269" y="12274"/>
                  </a:cubicBezTo>
                  <a:cubicBezTo>
                    <a:pt x="362" y="12274"/>
                    <a:pt x="445" y="12216"/>
                    <a:pt x="474" y="12121"/>
                  </a:cubicBezTo>
                  <a:lnTo>
                    <a:pt x="4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8" name="Google Shape;6668;p20"/>
            <p:cNvSpPr/>
            <p:nvPr/>
          </p:nvSpPr>
          <p:spPr>
            <a:xfrm>
              <a:off x="3098327" y="2669112"/>
              <a:ext cx="1937074" cy="399296"/>
            </a:xfrm>
            <a:custGeom>
              <a:avLst/>
              <a:gdLst/>
              <a:ahLst/>
              <a:cxnLst/>
              <a:rect l="l" t="t" r="r" b="b"/>
              <a:pathLst>
                <a:path w="38184" h="7871" extrusionOk="0">
                  <a:moveTo>
                    <a:pt x="0" y="1"/>
                  </a:moveTo>
                  <a:lnTo>
                    <a:pt x="37600" y="7859"/>
                  </a:lnTo>
                  <a:cubicBezTo>
                    <a:pt x="37635" y="7867"/>
                    <a:pt x="37669" y="7871"/>
                    <a:pt x="37702" y="7871"/>
                  </a:cubicBezTo>
                  <a:cubicBezTo>
                    <a:pt x="37912" y="7871"/>
                    <a:pt x="38095" y="7717"/>
                    <a:pt x="38136" y="7502"/>
                  </a:cubicBezTo>
                  <a:cubicBezTo>
                    <a:pt x="38184" y="7252"/>
                    <a:pt x="38017" y="7013"/>
                    <a:pt x="37767" y="696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9" name="Google Shape;6669;p20"/>
            <p:cNvSpPr/>
            <p:nvPr/>
          </p:nvSpPr>
          <p:spPr>
            <a:xfrm>
              <a:off x="4305101" y="2771178"/>
              <a:ext cx="721228" cy="101714"/>
            </a:xfrm>
            <a:custGeom>
              <a:avLst/>
              <a:gdLst/>
              <a:ahLst/>
              <a:cxnLst/>
              <a:rect l="l" t="t" r="r" b="b"/>
              <a:pathLst>
                <a:path w="14217" h="2005" extrusionOk="0">
                  <a:moveTo>
                    <a:pt x="0" y="1"/>
                  </a:moveTo>
                  <a:lnTo>
                    <a:pt x="13847" y="2001"/>
                  </a:lnTo>
                  <a:cubicBezTo>
                    <a:pt x="13863" y="2003"/>
                    <a:pt x="13879" y="2004"/>
                    <a:pt x="13895" y="2004"/>
                  </a:cubicBezTo>
                  <a:cubicBezTo>
                    <a:pt x="14061" y="2004"/>
                    <a:pt x="14181" y="1891"/>
                    <a:pt x="14192" y="1727"/>
                  </a:cubicBezTo>
                  <a:cubicBezTo>
                    <a:pt x="14216" y="1561"/>
                    <a:pt x="14085" y="1406"/>
                    <a:pt x="13930" y="139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0" name="Google Shape;6670;p20"/>
            <p:cNvSpPr/>
            <p:nvPr/>
          </p:nvSpPr>
          <p:spPr>
            <a:xfrm>
              <a:off x="2751042" y="3714015"/>
              <a:ext cx="364850" cy="1420694"/>
            </a:xfrm>
            <a:custGeom>
              <a:avLst/>
              <a:gdLst/>
              <a:ahLst/>
              <a:cxnLst/>
              <a:rect l="l" t="t" r="r" b="b"/>
              <a:pathLst>
                <a:path w="7192" h="28005" extrusionOk="0">
                  <a:moveTo>
                    <a:pt x="0" y="0"/>
                  </a:moveTo>
                  <a:lnTo>
                    <a:pt x="6549" y="27766"/>
                  </a:lnTo>
                  <a:cubicBezTo>
                    <a:pt x="6588" y="27913"/>
                    <a:pt x="6709" y="28004"/>
                    <a:pt x="6837" y="28004"/>
                  </a:cubicBezTo>
                  <a:cubicBezTo>
                    <a:pt x="6864" y="28004"/>
                    <a:pt x="6891" y="28000"/>
                    <a:pt x="6918" y="27992"/>
                  </a:cubicBezTo>
                  <a:cubicBezTo>
                    <a:pt x="7085" y="27944"/>
                    <a:pt x="7192" y="27790"/>
                    <a:pt x="7144" y="276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1" name="Google Shape;6671;p20"/>
            <p:cNvSpPr/>
            <p:nvPr/>
          </p:nvSpPr>
          <p:spPr>
            <a:xfrm>
              <a:off x="-103385" y="3483911"/>
              <a:ext cx="1576485" cy="1495165"/>
            </a:xfrm>
            <a:custGeom>
              <a:avLst/>
              <a:gdLst/>
              <a:ahLst/>
              <a:cxnLst/>
              <a:rect l="l" t="t" r="r" b="b"/>
              <a:pathLst>
                <a:path w="31076" h="29473" extrusionOk="0">
                  <a:moveTo>
                    <a:pt x="31076" y="0"/>
                  </a:moveTo>
                  <a:lnTo>
                    <a:pt x="131" y="28944"/>
                  </a:lnTo>
                  <a:cubicBezTo>
                    <a:pt x="12" y="29063"/>
                    <a:pt x="0" y="29254"/>
                    <a:pt x="119" y="29373"/>
                  </a:cubicBezTo>
                  <a:cubicBezTo>
                    <a:pt x="180" y="29440"/>
                    <a:pt x="260" y="29473"/>
                    <a:pt x="339" y="29473"/>
                  </a:cubicBezTo>
                  <a:cubicBezTo>
                    <a:pt x="415" y="29473"/>
                    <a:pt x="490" y="29443"/>
                    <a:pt x="548" y="29385"/>
                  </a:cubicBezTo>
                  <a:lnTo>
                    <a:pt x="310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72" name="Google Shape;6672;p20"/>
          <p:cNvSpPr txBox="1">
            <a:spLocks noGrp="1"/>
          </p:cNvSpPr>
          <p:nvPr>
            <p:ph type="title"/>
          </p:nvPr>
        </p:nvSpPr>
        <p:spPr>
          <a:xfrm>
            <a:off x="3608000" y="3071000"/>
            <a:ext cx="497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673" name="Google Shape;6673;p20"/>
          <p:cNvSpPr txBox="1">
            <a:spLocks noGrp="1"/>
          </p:cNvSpPr>
          <p:nvPr>
            <p:ph type="title" idx="2" hasCustomPrompt="1"/>
          </p:nvPr>
        </p:nvSpPr>
        <p:spPr>
          <a:xfrm>
            <a:off x="4646400" y="1950200"/>
            <a:ext cx="2899200" cy="15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674" name="Google Shape;6674;p20"/>
          <p:cNvSpPr txBox="1">
            <a:spLocks noGrp="1"/>
          </p:cNvSpPr>
          <p:nvPr>
            <p:ph type="subTitle" idx="1"/>
          </p:nvPr>
        </p:nvSpPr>
        <p:spPr>
          <a:xfrm>
            <a:off x="4258633" y="3873833"/>
            <a:ext cx="3674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01732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bg>
      <p:bgPr>
        <a:solidFill>
          <a:schemeClr val="accent2"/>
        </a:solidFill>
        <a:effectLst/>
      </p:bgPr>
    </p:bg>
    <p:spTree>
      <p:nvGrpSpPr>
        <p:cNvPr id="1" name="Shape 6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76" name="Google Shape;6676;p21"/>
          <p:cNvGrpSpPr/>
          <p:nvPr/>
        </p:nvGrpSpPr>
        <p:grpSpPr>
          <a:xfrm>
            <a:off x="0" y="-67"/>
            <a:ext cx="12197683" cy="6858131"/>
            <a:chOff x="0" y="-50"/>
            <a:chExt cx="9148262" cy="5143598"/>
          </a:xfrm>
        </p:grpSpPr>
        <p:sp>
          <p:nvSpPr>
            <p:cNvPr id="6677" name="Google Shape;6677;p21"/>
            <p:cNvSpPr/>
            <p:nvPr/>
          </p:nvSpPr>
          <p:spPr>
            <a:xfrm>
              <a:off x="4325059" y="0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8" name="Google Shape;6678;p21"/>
            <p:cNvSpPr/>
            <p:nvPr/>
          </p:nvSpPr>
          <p:spPr>
            <a:xfrm>
              <a:off x="2276476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9" name="Google Shape;6679;p21"/>
            <p:cNvSpPr/>
            <p:nvPr/>
          </p:nvSpPr>
          <p:spPr>
            <a:xfrm>
              <a:off x="0" y="0"/>
              <a:ext cx="4576212" cy="2571219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0" name="Google Shape;6680;p21"/>
            <p:cNvSpPr/>
            <p:nvPr/>
          </p:nvSpPr>
          <p:spPr>
            <a:xfrm>
              <a:off x="0" y="2224569"/>
              <a:ext cx="4576212" cy="693154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1" name="Google Shape;6681;p21"/>
            <p:cNvSpPr/>
            <p:nvPr/>
          </p:nvSpPr>
          <p:spPr>
            <a:xfrm>
              <a:off x="0" y="2571094"/>
              <a:ext cx="4576212" cy="2572383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2" name="Google Shape;6682;p21"/>
            <p:cNvSpPr/>
            <p:nvPr/>
          </p:nvSpPr>
          <p:spPr>
            <a:xfrm>
              <a:off x="2276476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3" name="Google Shape;6683;p21"/>
            <p:cNvSpPr/>
            <p:nvPr/>
          </p:nvSpPr>
          <p:spPr>
            <a:xfrm>
              <a:off x="4325059" y="2571715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4" name="Google Shape;6684;p21"/>
            <p:cNvSpPr/>
            <p:nvPr/>
          </p:nvSpPr>
          <p:spPr>
            <a:xfrm>
              <a:off x="4571949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5" name="Google Shape;6685;p21"/>
            <p:cNvSpPr/>
            <p:nvPr/>
          </p:nvSpPr>
          <p:spPr>
            <a:xfrm>
              <a:off x="4572050" y="2571098"/>
              <a:ext cx="4576212" cy="2572450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6" name="Google Shape;6686;p21"/>
            <p:cNvSpPr/>
            <p:nvPr/>
          </p:nvSpPr>
          <p:spPr>
            <a:xfrm>
              <a:off x="4572050" y="2224566"/>
              <a:ext cx="4576212" cy="693172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7" name="Google Shape;6687;p21"/>
            <p:cNvSpPr/>
            <p:nvPr/>
          </p:nvSpPr>
          <p:spPr>
            <a:xfrm>
              <a:off x="4572050" y="-50"/>
              <a:ext cx="4576212" cy="2571286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8" name="Google Shape;6688;p21"/>
            <p:cNvSpPr/>
            <p:nvPr/>
          </p:nvSpPr>
          <p:spPr>
            <a:xfrm>
              <a:off x="4571949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89" name="Google Shape;6689;p21"/>
          <p:cNvSpPr txBox="1">
            <a:spLocks noGrp="1"/>
          </p:cNvSpPr>
          <p:nvPr>
            <p:ph type="subTitle" idx="1"/>
          </p:nvPr>
        </p:nvSpPr>
        <p:spPr>
          <a:xfrm>
            <a:off x="7213600" y="3687400"/>
            <a:ext cx="2895600" cy="5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90" name="Google Shape;6690;p21"/>
          <p:cNvSpPr txBox="1">
            <a:spLocks noGrp="1"/>
          </p:cNvSpPr>
          <p:nvPr>
            <p:ph type="subTitle" idx="2"/>
          </p:nvPr>
        </p:nvSpPr>
        <p:spPr>
          <a:xfrm>
            <a:off x="2997033" y="5368533"/>
            <a:ext cx="2197200" cy="5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91" name="Google Shape;6691;p21"/>
          <p:cNvSpPr txBox="1">
            <a:spLocks noGrp="1"/>
          </p:cNvSpPr>
          <p:nvPr>
            <p:ph type="subTitle" idx="3"/>
          </p:nvPr>
        </p:nvSpPr>
        <p:spPr>
          <a:xfrm>
            <a:off x="2006600" y="2159200"/>
            <a:ext cx="2895600" cy="5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92" name="Google Shape;6692;p21"/>
          <p:cNvSpPr txBox="1">
            <a:spLocks noGrp="1"/>
          </p:cNvSpPr>
          <p:nvPr>
            <p:ph type="title" hasCustomPrompt="1"/>
          </p:nvPr>
        </p:nvSpPr>
        <p:spPr>
          <a:xfrm>
            <a:off x="2004800" y="1231900"/>
            <a:ext cx="2899200" cy="9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93" name="Google Shape;6693;p21"/>
          <p:cNvSpPr txBox="1">
            <a:spLocks noGrp="1"/>
          </p:cNvSpPr>
          <p:nvPr>
            <p:ph type="title" idx="4" hasCustomPrompt="1"/>
          </p:nvPr>
        </p:nvSpPr>
        <p:spPr>
          <a:xfrm>
            <a:off x="2372433" y="4427100"/>
            <a:ext cx="2899200" cy="9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94" name="Google Shape;6694;p21"/>
          <p:cNvSpPr txBox="1">
            <a:spLocks noGrp="1"/>
          </p:cNvSpPr>
          <p:nvPr>
            <p:ph type="title" idx="5" hasCustomPrompt="1"/>
          </p:nvPr>
        </p:nvSpPr>
        <p:spPr>
          <a:xfrm>
            <a:off x="6999800" y="2745967"/>
            <a:ext cx="3323600" cy="9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620050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">
  <p:cSld name="Bullet point">
    <p:bg>
      <p:bgPr>
        <a:solidFill>
          <a:schemeClr val="accent2"/>
        </a:solidFill>
        <a:effectLst/>
      </p:bgPr>
    </p:bg>
    <p:spTree>
      <p:nvGrpSpPr>
        <p:cNvPr id="1" name="Shape 6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6" name="Google Shape;6696;p22"/>
          <p:cNvGrpSpPr/>
          <p:nvPr/>
        </p:nvGrpSpPr>
        <p:grpSpPr>
          <a:xfrm flipH="1">
            <a:off x="-33" y="-558800"/>
            <a:ext cx="12181833" cy="7416811"/>
            <a:chOff x="-7728237" y="-419075"/>
            <a:chExt cx="15443501" cy="5562608"/>
          </a:xfrm>
        </p:grpSpPr>
        <p:sp>
          <p:nvSpPr>
            <p:cNvPr id="6697" name="Google Shape;6697;p22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98" name="Google Shape;6698;p22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699" name="Google Shape;6699;p22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0" name="Google Shape;6700;p22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1" name="Google Shape;6701;p22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2" name="Google Shape;6702;p22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3" name="Google Shape;6703;p22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4" name="Google Shape;6704;p22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5" name="Google Shape;6705;p22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6" name="Google Shape;6706;p22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7" name="Google Shape;6707;p22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8" name="Google Shape;6708;p22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9" name="Google Shape;6709;p22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10" name="Google Shape;6710;p22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711" name="Google Shape;6711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12" name="Google Shape;6712;p22"/>
          <p:cNvSpPr txBox="1">
            <a:spLocks noGrp="1"/>
          </p:cNvSpPr>
          <p:nvPr>
            <p:ph type="subTitle" idx="1"/>
          </p:nvPr>
        </p:nvSpPr>
        <p:spPr>
          <a:xfrm>
            <a:off x="1675500" y="2268967"/>
            <a:ext cx="3967200" cy="3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9229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2"/>
        </a:solidFill>
        <a:effectLst/>
      </p:bgPr>
    </p:bg>
    <p:spTree>
      <p:nvGrpSpPr>
        <p:cNvPr id="1" name="Shape 6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4" name="Google Shape;6714;p23"/>
          <p:cNvGrpSpPr/>
          <p:nvPr/>
        </p:nvGrpSpPr>
        <p:grpSpPr>
          <a:xfrm>
            <a:off x="-817" y="44"/>
            <a:ext cx="12217279" cy="6883793"/>
            <a:chOff x="14670875" y="846675"/>
            <a:chExt cx="7166400" cy="3385250"/>
          </a:xfrm>
        </p:grpSpPr>
        <p:sp>
          <p:nvSpPr>
            <p:cNvPr id="6715" name="Google Shape;6715;p23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6" name="Google Shape;6716;p23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7" name="Google Shape;6717;p23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8" name="Google Shape;6718;p23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9" name="Google Shape;6719;p23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0" name="Google Shape;6720;p23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1" name="Google Shape;6721;p23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2" name="Google Shape;6722;p23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3" name="Google Shape;6723;p23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4" name="Google Shape;6724;p23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5" name="Google Shape;6725;p23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6" name="Google Shape;6726;p23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7" name="Google Shape;6727;p23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8" name="Google Shape;6728;p23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9" name="Google Shape;6729;p23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30" name="Google Shape;6730;p23"/>
          <p:cNvSpPr txBox="1">
            <a:spLocks noGrp="1"/>
          </p:cNvSpPr>
          <p:nvPr>
            <p:ph type="title"/>
          </p:nvPr>
        </p:nvSpPr>
        <p:spPr>
          <a:xfrm>
            <a:off x="2701600" y="720000"/>
            <a:ext cx="6788800" cy="9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6490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">
  <p:cSld name="Percentage">
    <p:bg>
      <p:bgPr>
        <a:solidFill>
          <a:schemeClr val="accent2"/>
        </a:solidFill>
        <a:effectLst/>
      </p:bgPr>
    </p:bg>
    <p:spTree>
      <p:nvGrpSpPr>
        <p:cNvPr id="1" name="Shape 6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2" name="Google Shape;6732;p24"/>
          <p:cNvGrpSpPr/>
          <p:nvPr/>
        </p:nvGrpSpPr>
        <p:grpSpPr>
          <a:xfrm>
            <a:off x="-33" y="-558800"/>
            <a:ext cx="12181833" cy="7416811"/>
            <a:chOff x="-7728237" y="-419075"/>
            <a:chExt cx="15443501" cy="5562608"/>
          </a:xfrm>
        </p:grpSpPr>
        <p:sp>
          <p:nvSpPr>
            <p:cNvPr id="6733" name="Google Shape;6733;p24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734" name="Google Shape;6734;p24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735" name="Google Shape;6735;p24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6" name="Google Shape;6736;p24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7" name="Google Shape;6737;p24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8" name="Google Shape;6738;p24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9" name="Google Shape;6739;p24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40" name="Google Shape;6740;p24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41" name="Google Shape;6741;p24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42" name="Google Shape;6742;p24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43" name="Google Shape;6743;p24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44" name="Google Shape;6744;p24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45" name="Google Shape;6745;p24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46" name="Google Shape;6746;p24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747" name="Google Shape;6747;p24"/>
          <p:cNvSpPr txBox="1">
            <a:spLocks noGrp="1"/>
          </p:cNvSpPr>
          <p:nvPr>
            <p:ph type="title"/>
          </p:nvPr>
        </p:nvSpPr>
        <p:spPr>
          <a:xfrm>
            <a:off x="1064200" y="3453700"/>
            <a:ext cx="4361200" cy="12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48" name="Google Shape;6748;p24"/>
          <p:cNvSpPr txBox="1">
            <a:spLocks noGrp="1"/>
          </p:cNvSpPr>
          <p:nvPr>
            <p:ph type="title" idx="2" hasCustomPrompt="1"/>
          </p:nvPr>
        </p:nvSpPr>
        <p:spPr>
          <a:xfrm>
            <a:off x="1795200" y="2129700"/>
            <a:ext cx="2899200" cy="15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824822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solidFill>
          <a:schemeClr val="accent2"/>
        </a:solidFill>
        <a:effectLst/>
      </p:bgPr>
    </p:bg>
    <p:spTree>
      <p:nvGrpSpPr>
        <p:cNvPr id="1" name="Shape 6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0" name="Google Shape;6750;p25"/>
          <p:cNvGrpSpPr/>
          <p:nvPr/>
        </p:nvGrpSpPr>
        <p:grpSpPr>
          <a:xfrm>
            <a:off x="-33" y="-558800"/>
            <a:ext cx="12181833" cy="7416811"/>
            <a:chOff x="-7728237" y="-419075"/>
            <a:chExt cx="15443501" cy="5562608"/>
          </a:xfrm>
        </p:grpSpPr>
        <p:sp>
          <p:nvSpPr>
            <p:cNvPr id="6751" name="Google Shape;6751;p25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752" name="Google Shape;6752;p25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753" name="Google Shape;6753;p25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4" name="Google Shape;6754;p25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5" name="Google Shape;6755;p25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6" name="Google Shape;6756;p25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7" name="Google Shape;6757;p25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8" name="Google Shape;6758;p25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9" name="Google Shape;6759;p25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0" name="Google Shape;6760;p25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1" name="Google Shape;6761;p25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2" name="Google Shape;6762;p25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3" name="Google Shape;6763;p25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4" name="Google Shape;6764;p25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765" name="Google Shape;6765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5136000" cy="9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66" name="Google Shape;6766;p25"/>
          <p:cNvSpPr txBox="1">
            <a:spLocks noGrp="1"/>
          </p:cNvSpPr>
          <p:nvPr>
            <p:ph type="subTitle" idx="1"/>
          </p:nvPr>
        </p:nvSpPr>
        <p:spPr>
          <a:xfrm>
            <a:off x="960000" y="1992733"/>
            <a:ext cx="4666000" cy="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767" name="Google Shape;6767;p25"/>
          <p:cNvSpPr txBox="1">
            <a:spLocks noGrp="1"/>
          </p:cNvSpPr>
          <p:nvPr>
            <p:ph type="subTitle" idx="2"/>
          </p:nvPr>
        </p:nvSpPr>
        <p:spPr>
          <a:xfrm>
            <a:off x="960000" y="2455333"/>
            <a:ext cx="5136000" cy="8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6768" name="Google Shape;6768;p25"/>
          <p:cNvSpPr txBox="1">
            <a:spLocks noGrp="1"/>
          </p:cNvSpPr>
          <p:nvPr>
            <p:ph type="subTitle" idx="3"/>
          </p:nvPr>
        </p:nvSpPr>
        <p:spPr>
          <a:xfrm>
            <a:off x="960000" y="3420529"/>
            <a:ext cx="4666000" cy="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769" name="Google Shape;6769;p25"/>
          <p:cNvSpPr txBox="1">
            <a:spLocks noGrp="1"/>
          </p:cNvSpPr>
          <p:nvPr>
            <p:ph type="subTitle" idx="4"/>
          </p:nvPr>
        </p:nvSpPr>
        <p:spPr>
          <a:xfrm>
            <a:off x="960000" y="3883129"/>
            <a:ext cx="5136000" cy="8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6770" name="Google Shape;6770;p25"/>
          <p:cNvSpPr txBox="1">
            <a:spLocks noGrp="1"/>
          </p:cNvSpPr>
          <p:nvPr>
            <p:ph type="subTitle" idx="5"/>
          </p:nvPr>
        </p:nvSpPr>
        <p:spPr>
          <a:xfrm>
            <a:off x="960000" y="4833624"/>
            <a:ext cx="4666000" cy="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771" name="Google Shape;6771;p25"/>
          <p:cNvSpPr txBox="1">
            <a:spLocks noGrp="1"/>
          </p:cNvSpPr>
          <p:nvPr>
            <p:ph type="subTitle" idx="6"/>
          </p:nvPr>
        </p:nvSpPr>
        <p:spPr>
          <a:xfrm>
            <a:off x="960000" y="5296231"/>
            <a:ext cx="5136000" cy="8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13522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1">
  <p:cSld name="One column 1">
    <p:bg>
      <p:bgPr>
        <a:solidFill>
          <a:schemeClr val="accent2"/>
        </a:solidFill>
        <a:effectLst/>
      </p:bgPr>
    </p:bg>
    <p:spTree>
      <p:nvGrpSpPr>
        <p:cNvPr id="1" name="Shape 6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3" name="Google Shape;6773;p26"/>
          <p:cNvGrpSpPr/>
          <p:nvPr/>
        </p:nvGrpSpPr>
        <p:grpSpPr>
          <a:xfrm>
            <a:off x="-33" y="-558800"/>
            <a:ext cx="12181833" cy="7416811"/>
            <a:chOff x="-7728237" y="-419075"/>
            <a:chExt cx="15443501" cy="5562608"/>
          </a:xfrm>
        </p:grpSpPr>
        <p:sp>
          <p:nvSpPr>
            <p:cNvPr id="6774" name="Google Shape;6774;p26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775" name="Google Shape;6775;p26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776" name="Google Shape;6776;p26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77" name="Google Shape;6777;p26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78" name="Google Shape;6778;p26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79" name="Google Shape;6779;p26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80" name="Google Shape;6780;p26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81" name="Google Shape;6781;p26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82" name="Google Shape;6782;p26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83" name="Google Shape;6783;p26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84" name="Google Shape;6784;p26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85" name="Google Shape;6785;p26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86" name="Google Shape;6786;p26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87" name="Google Shape;6787;p26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788" name="Google Shape;6788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5136000" cy="9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89" name="Google Shape;6789;p26"/>
          <p:cNvSpPr txBox="1">
            <a:spLocks noGrp="1"/>
          </p:cNvSpPr>
          <p:nvPr>
            <p:ph type="subTitle" idx="1"/>
          </p:nvPr>
        </p:nvSpPr>
        <p:spPr>
          <a:xfrm>
            <a:off x="1873400" y="2781300"/>
            <a:ext cx="3695600" cy="18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49488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3">
  <p:cSld name="One column 3">
    <p:bg>
      <p:bgPr>
        <a:solidFill>
          <a:schemeClr val="accent2"/>
        </a:solidFill>
        <a:effectLst/>
      </p:bgPr>
    </p:bg>
    <p:spTree>
      <p:nvGrpSpPr>
        <p:cNvPr id="1" name="Shape 6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1" name="Google Shape;6791;p27"/>
          <p:cNvGrpSpPr/>
          <p:nvPr/>
        </p:nvGrpSpPr>
        <p:grpSpPr>
          <a:xfrm>
            <a:off x="0" y="-67"/>
            <a:ext cx="12197683" cy="6858131"/>
            <a:chOff x="0" y="-50"/>
            <a:chExt cx="9148262" cy="5143598"/>
          </a:xfrm>
        </p:grpSpPr>
        <p:sp>
          <p:nvSpPr>
            <p:cNvPr id="6792" name="Google Shape;6792;p27"/>
            <p:cNvSpPr/>
            <p:nvPr/>
          </p:nvSpPr>
          <p:spPr>
            <a:xfrm>
              <a:off x="4325059" y="0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3" name="Google Shape;6793;p27"/>
            <p:cNvSpPr/>
            <p:nvPr/>
          </p:nvSpPr>
          <p:spPr>
            <a:xfrm>
              <a:off x="2276476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4" name="Google Shape;6794;p27"/>
            <p:cNvSpPr/>
            <p:nvPr/>
          </p:nvSpPr>
          <p:spPr>
            <a:xfrm>
              <a:off x="0" y="0"/>
              <a:ext cx="4576212" cy="2571219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5" name="Google Shape;6795;p27"/>
            <p:cNvSpPr/>
            <p:nvPr/>
          </p:nvSpPr>
          <p:spPr>
            <a:xfrm>
              <a:off x="0" y="2224569"/>
              <a:ext cx="4576212" cy="693154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6" name="Google Shape;6796;p27"/>
            <p:cNvSpPr/>
            <p:nvPr/>
          </p:nvSpPr>
          <p:spPr>
            <a:xfrm>
              <a:off x="0" y="2571094"/>
              <a:ext cx="4576212" cy="2572383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7" name="Google Shape;6797;p27"/>
            <p:cNvSpPr/>
            <p:nvPr/>
          </p:nvSpPr>
          <p:spPr>
            <a:xfrm>
              <a:off x="2276476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8" name="Google Shape;6798;p27"/>
            <p:cNvSpPr/>
            <p:nvPr/>
          </p:nvSpPr>
          <p:spPr>
            <a:xfrm>
              <a:off x="4325059" y="2571715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9" name="Google Shape;6799;p27"/>
            <p:cNvSpPr/>
            <p:nvPr/>
          </p:nvSpPr>
          <p:spPr>
            <a:xfrm>
              <a:off x="4571949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0" name="Google Shape;6800;p27"/>
            <p:cNvSpPr/>
            <p:nvPr/>
          </p:nvSpPr>
          <p:spPr>
            <a:xfrm>
              <a:off x="4572050" y="2571098"/>
              <a:ext cx="4576212" cy="2572450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1" name="Google Shape;6801;p27"/>
            <p:cNvSpPr/>
            <p:nvPr/>
          </p:nvSpPr>
          <p:spPr>
            <a:xfrm>
              <a:off x="4572050" y="2224566"/>
              <a:ext cx="4576212" cy="693172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2" name="Google Shape;6802;p27"/>
            <p:cNvSpPr/>
            <p:nvPr/>
          </p:nvSpPr>
          <p:spPr>
            <a:xfrm>
              <a:off x="4572050" y="-50"/>
              <a:ext cx="4576212" cy="2571286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3" name="Google Shape;6803;p27"/>
            <p:cNvSpPr/>
            <p:nvPr/>
          </p:nvSpPr>
          <p:spPr>
            <a:xfrm>
              <a:off x="4571949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04" name="Google Shape;6804;p27"/>
          <p:cNvSpPr txBox="1">
            <a:spLocks noGrp="1"/>
          </p:cNvSpPr>
          <p:nvPr>
            <p:ph type="title"/>
          </p:nvPr>
        </p:nvSpPr>
        <p:spPr>
          <a:xfrm>
            <a:off x="3207033" y="720000"/>
            <a:ext cx="5783600" cy="9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05" name="Google Shape;6805;p27"/>
          <p:cNvSpPr txBox="1">
            <a:spLocks noGrp="1"/>
          </p:cNvSpPr>
          <p:nvPr>
            <p:ph type="subTitle" idx="1"/>
          </p:nvPr>
        </p:nvSpPr>
        <p:spPr>
          <a:xfrm>
            <a:off x="3848200" y="2895700"/>
            <a:ext cx="4095600" cy="18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46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58448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4">
  <p:cSld name="One column 4">
    <p:bg>
      <p:bgPr>
        <a:solidFill>
          <a:schemeClr val="accent1"/>
        </a:solidFill>
        <a:effectLst/>
      </p:bgPr>
    </p:bg>
    <p:spTree>
      <p:nvGrpSpPr>
        <p:cNvPr id="1" name="Shape 6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7" name="Google Shape;6807;p2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5783600" cy="9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08" name="Google Shape;6808;p28"/>
          <p:cNvSpPr txBox="1">
            <a:spLocks noGrp="1"/>
          </p:cNvSpPr>
          <p:nvPr>
            <p:ph type="subTitle" idx="1"/>
          </p:nvPr>
        </p:nvSpPr>
        <p:spPr>
          <a:xfrm>
            <a:off x="1873400" y="2781300"/>
            <a:ext cx="3695600" cy="18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86916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2">
  <p:cSld name="One column 2">
    <p:bg>
      <p:bgPr>
        <a:solidFill>
          <a:schemeClr val="accent2"/>
        </a:solidFill>
        <a:effectLst/>
      </p:bgPr>
    </p:bg>
    <p:spTree>
      <p:nvGrpSpPr>
        <p:cNvPr id="1" name="Shape 6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0" name="Google Shape;6810;p29"/>
          <p:cNvGrpSpPr/>
          <p:nvPr/>
        </p:nvGrpSpPr>
        <p:grpSpPr>
          <a:xfrm flipH="1">
            <a:off x="-33" y="-558800"/>
            <a:ext cx="12181833" cy="7416811"/>
            <a:chOff x="-7728237" y="-419075"/>
            <a:chExt cx="15443501" cy="5562608"/>
          </a:xfrm>
        </p:grpSpPr>
        <p:sp>
          <p:nvSpPr>
            <p:cNvPr id="6811" name="Google Shape;6811;p29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812" name="Google Shape;6812;p29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813" name="Google Shape;6813;p29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14" name="Google Shape;6814;p29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15" name="Google Shape;6815;p29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16" name="Google Shape;6816;p29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17" name="Google Shape;6817;p29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18" name="Google Shape;6818;p29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19" name="Google Shape;6819;p29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20" name="Google Shape;6820;p29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21" name="Google Shape;6821;p29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22" name="Google Shape;6822;p29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23" name="Google Shape;6823;p29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24" name="Google Shape;6824;p29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825" name="Google Shape;6825;p29"/>
          <p:cNvSpPr txBox="1">
            <a:spLocks noGrp="1"/>
          </p:cNvSpPr>
          <p:nvPr>
            <p:ph type="title"/>
          </p:nvPr>
        </p:nvSpPr>
        <p:spPr>
          <a:xfrm>
            <a:off x="6604000" y="720000"/>
            <a:ext cx="4617600" cy="9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26" name="Google Shape;6826;p29"/>
          <p:cNvSpPr txBox="1">
            <a:spLocks noGrp="1"/>
          </p:cNvSpPr>
          <p:nvPr>
            <p:ph type="subTitle" idx="1"/>
          </p:nvPr>
        </p:nvSpPr>
        <p:spPr>
          <a:xfrm>
            <a:off x="7539867" y="2781300"/>
            <a:ext cx="3695600" cy="18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50362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5">
  <p:cSld name="One column 5">
    <p:bg>
      <p:bgPr>
        <a:solidFill>
          <a:schemeClr val="accent2"/>
        </a:solidFill>
        <a:effectLst/>
      </p:bgPr>
    </p:bg>
    <p:spTree>
      <p:nvGrpSpPr>
        <p:cNvPr id="1" name="Shape 6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28" name="Google Shape;6828;p30"/>
          <p:cNvGrpSpPr/>
          <p:nvPr/>
        </p:nvGrpSpPr>
        <p:grpSpPr>
          <a:xfrm>
            <a:off x="-817" y="44"/>
            <a:ext cx="12217279" cy="6883793"/>
            <a:chOff x="14670875" y="846675"/>
            <a:chExt cx="7166400" cy="3385250"/>
          </a:xfrm>
        </p:grpSpPr>
        <p:sp>
          <p:nvSpPr>
            <p:cNvPr id="6829" name="Google Shape;6829;p30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0" name="Google Shape;6830;p30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1" name="Google Shape;6831;p30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2" name="Google Shape;6832;p30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3" name="Google Shape;6833;p30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4" name="Google Shape;6834;p30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5" name="Google Shape;6835;p30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6" name="Google Shape;6836;p30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7" name="Google Shape;6837;p30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8" name="Google Shape;6838;p30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9" name="Google Shape;6839;p30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0" name="Google Shape;6840;p30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1" name="Google Shape;6841;p30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2" name="Google Shape;6842;p30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3" name="Google Shape;6843;p30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44" name="Google Shape;6844;p30"/>
          <p:cNvSpPr txBox="1">
            <a:spLocks noGrp="1"/>
          </p:cNvSpPr>
          <p:nvPr>
            <p:ph type="title"/>
          </p:nvPr>
        </p:nvSpPr>
        <p:spPr>
          <a:xfrm>
            <a:off x="6604000" y="720000"/>
            <a:ext cx="4617600" cy="9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45" name="Google Shape;6845;p30"/>
          <p:cNvSpPr txBox="1">
            <a:spLocks noGrp="1"/>
          </p:cNvSpPr>
          <p:nvPr>
            <p:ph type="subTitle" idx="1"/>
          </p:nvPr>
        </p:nvSpPr>
        <p:spPr>
          <a:xfrm>
            <a:off x="7539867" y="2781300"/>
            <a:ext cx="3695600" cy="18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50859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2"/>
        </a:solidFill>
        <a:effectLst/>
      </p:bgPr>
    </p:bg>
    <p:spTree>
      <p:nvGrpSpPr>
        <p:cNvPr id="1" name="Shape 6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7" name="Google Shape;6847;p31"/>
          <p:cNvGrpSpPr/>
          <p:nvPr/>
        </p:nvGrpSpPr>
        <p:grpSpPr>
          <a:xfrm>
            <a:off x="0" y="-67"/>
            <a:ext cx="12197683" cy="6858131"/>
            <a:chOff x="0" y="-50"/>
            <a:chExt cx="9148262" cy="5143598"/>
          </a:xfrm>
        </p:grpSpPr>
        <p:sp>
          <p:nvSpPr>
            <p:cNvPr id="6848" name="Google Shape;6848;p31"/>
            <p:cNvSpPr/>
            <p:nvPr/>
          </p:nvSpPr>
          <p:spPr>
            <a:xfrm>
              <a:off x="4325059" y="0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9" name="Google Shape;6849;p31"/>
            <p:cNvSpPr/>
            <p:nvPr/>
          </p:nvSpPr>
          <p:spPr>
            <a:xfrm>
              <a:off x="2276476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0" name="Google Shape;6850;p31"/>
            <p:cNvSpPr/>
            <p:nvPr/>
          </p:nvSpPr>
          <p:spPr>
            <a:xfrm>
              <a:off x="0" y="0"/>
              <a:ext cx="4576212" cy="2571219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1" name="Google Shape;6851;p31"/>
            <p:cNvSpPr/>
            <p:nvPr/>
          </p:nvSpPr>
          <p:spPr>
            <a:xfrm>
              <a:off x="0" y="2224569"/>
              <a:ext cx="4576212" cy="693154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2" name="Google Shape;6852;p31"/>
            <p:cNvSpPr/>
            <p:nvPr/>
          </p:nvSpPr>
          <p:spPr>
            <a:xfrm>
              <a:off x="0" y="2571094"/>
              <a:ext cx="4576212" cy="2572383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3" name="Google Shape;6853;p31"/>
            <p:cNvSpPr/>
            <p:nvPr/>
          </p:nvSpPr>
          <p:spPr>
            <a:xfrm>
              <a:off x="2276476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4" name="Google Shape;6854;p31"/>
            <p:cNvSpPr/>
            <p:nvPr/>
          </p:nvSpPr>
          <p:spPr>
            <a:xfrm>
              <a:off x="4325059" y="2571715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5" name="Google Shape;6855;p31"/>
            <p:cNvSpPr/>
            <p:nvPr/>
          </p:nvSpPr>
          <p:spPr>
            <a:xfrm>
              <a:off x="4571949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6" name="Google Shape;6856;p31"/>
            <p:cNvSpPr/>
            <p:nvPr/>
          </p:nvSpPr>
          <p:spPr>
            <a:xfrm>
              <a:off x="4572050" y="2571098"/>
              <a:ext cx="4576212" cy="2572450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7" name="Google Shape;6857;p31"/>
            <p:cNvSpPr/>
            <p:nvPr/>
          </p:nvSpPr>
          <p:spPr>
            <a:xfrm>
              <a:off x="4572050" y="2224566"/>
              <a:ext cx="4576212" cy="693172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8" name="Google Shape;6858;p31"/>
            <p:cNvSpPr/>
            <p:nvPr/>
          </p:nvSpPr>
          <p:spPr>
            <a:xfrm>
              <a:off x="4572050" y="-50"/>
              <a:ext cx="4576212" cy="2571286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9" name="Google Shape;6859;p31"/>
            <p:cNvSpPr/>
            <p:nvPr/>
          </p:nvSpPr>
          <p:spPr>
            <a:xfrm>
              <a:off x="4571949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60" name="Google Shape;6860;p31"/>
          <p:cNvSpPr txBox="1">
            <a:spLocks noGrp="1"/>
          </p:cNvSpPr>
          <p:nvPr>
            <p:ph type="title"/>
          </p:nvPr>
        </p:nvSpPr>
        <p:spPr>
          <a:xfrm>
            <a:off x="1683600" y="720000"/>
            <a:ext cx="8824800" cy="13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84478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accent2"/>
        </a:solidFill>
        <a:effectLst/>
      </p:bgPr>
    </p:bg>
    <p:spTree>
      <p:nvGrpSpPr>
        <p:cNvPr id="1" name="Shape 6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2" name="Google Shape;6862;p32"/>
          <p:cNvGrpSpPr/>
          <p:nvPr/>
        </p:nvGrpSpPr>
        <p:grpSpPr>
          <a:xfrm>
            <a:off x="0" y="-67"/>
            <a:ext cx="12197683" cy="6858131"/>
            <a:chOff x="0" y="-50"/>
            <a:chExt cx="9148262" cy="5143598"/>
          </a:xfrm>
        </p:grpSpPr>
        <p:sp>
          <p:nvSpPr>
            <p:cNvPr id="6863" name="Google Shape;6863;p32"/>
            <p:cNvSpPr/>
            <p:nvPr/>
          </p:nvSpPr>
          <p:spPr>
            <a:xfrm>
              <a:off x="4325059" y="0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4" name="Google Shape;6864;p32"/>
            <p:cNvSpPr/>
            <p:nvPr/>
          </p:nvSpPr>
          <p:spPr>
            <a:xfrm>
              <a:off x="2276476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5" name="Google Shape;6865;p32"/>
            <p:cNvSpPr/>
            <p:nvPr/>
          </p:nvSpPr>
          <p:spPr>
            <a:xfrm>
              <a:off x="0" y="0"/>
              <a:ext cx="4576212" cy="2571219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6" name="Google Shape;6866;p32"/>
            <p:cNvSpPr/>
            <p:nvPr/>
          </p:nvSpPr>
          <p:spPr>
            <a:xfrm>
              <a:off x="0" y="2224569"/>
              <a:ext cx="4576212" cy="693154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7" name="Google Shape;6867;p32"/>
            <p:cNvSpPr/>
            <p:nvPr/>
          </p:nvSpPr>
          <p:spPr>
            <a:xfrm>
              <a:off x="0" y="2571094"/>
              <a:ext cx="4576212" cy="2572383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8" name="Google Shape;6868;p32"/>
            <p:cNvSpPr/>
            <p:nvPr/>
          </p:nvSpPr>
          <p:spPr>
            <a:xfrm>
              <a:off x="2276476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9" name="Google Shape;6869;p32"/>
            <p:cNvSpPr/>
            <p:nvPr/>
          </p:nvSpPr>
          <p:spPr>
            <a:xfrm>
              <a:off x="4325059" y="2571715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0" name="Google Shape;6870;p32"/>
            <p:cNvSpPr/>
            <p:nvPr/>
          </p:nvSpPr>
          <p:spPr>
            <a:xfrm>
              <a:off x="4571949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1" name="Google Shape;6871;p32"/>
            <p:cNvSpPr/>
            <p:nvPr/>
          </p:nvSpPr>
          <p:spPr>
            <a:xfrm>
              <a:off x="4572050" y="2571098"/>
              <a:ext cx="4576212" cy="2572450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2" name="Google Shape;6872;p32"/>
            <p:cNvSpPr/>
            <p:nvPr/>
          </p:nvSpPr>
          <p:spPr>
            <a:xfrm>
              <a:off x="4572050" y="2224566"/>
              <a:ext cx="4576212" cy="693172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3" name="Google Shape;6873;p32"/>
            <p:cNvSpPr/>
            <p:nvPr/>
          </p:nvSpPr>
          <p:spPr>
            <a:xfrm>
              <a:off x="4572050" y="-50"/>
              <a:ext cx="4576212" cy="2571286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4" name="Google Shape;6874;p32"/>
            <p:cNvSpPr/>
            <p:nvPr/>
          </p:nvSpPr>
          <p:spPr>
            <a:xfrm>
              <a:off x="4571949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75" name="Google Shape;6875;p32"/>
          <p:cNvSpPr txBox="1">
            <a:spLocks noGrp="1"/>
          </p:cNvSpPr>
          <p:nvPr>
            <p:ph type="title"/>
          </p:nvPr>
        </p:nvSpPr>
        <p:spPr>
          <a:xfrm>
            <a:off x="1683600" y="720000"/>
            <a:ext cx="8824800" cy="13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9791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accent2"/>
        </a:solidFill>
        <a:effectLst/>
      </p:bgPr>
    </p:bg>
    <p:spTree>
      <p:nvGrpSpPr>
        <p:cNvPr id="1" name="Shape 6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7" name="Google Shape;6877;p33"/>
          <p:cNvGrpSpPr/>
          <p:nvPr/>
        </p:nvGrpSpPr>
        <p:grpSpPr>
          <a:xfrm>
            <a:off x="-33" y="-558800"/>
            <a:ext cx="12181833" cy="7416811"/>
            <a:chOff x="-7728237" y="-419075"/>
            <a:chExt cx="15443501" cy="5562608"/>
          </a:xfrm>
        </p:grpSpPr>
        <p:sp>
          <p:nvSpPr>
            <p:cNvPr id="6878" name="Google Shape;6878;p33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879" name="Google Shape;6879;p33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880" name="Google Shape;6880;p33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81" name="Google Shape;6881;p33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82" name="Google Shape;6882;p33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83" name="Google Shape;6883;p33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84" name="Google Shape;6884;p33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85" name="Google Shape;6885;p33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86" name="Google Shape;6886;p33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87" name="Google Shape;6887;p33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88" name="Google Shape;6888;p33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89" name="Google Shape;6889;p33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90" name="Google Shape;6890;p33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91" name="Google Shape;6891;p33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892" name="Google Shape;6892;p33"/>
          <p:cNvSpPr txBox="1">
            <a:spLocks noGrp="1"/>
          </p:cNvSpPr>
          <p:nvPr>
            <p:ph type="subTitle" idx="1"/>
          </p:nvPr>
        </p:nvSpPr>
        <p:spPr>
          <a:xfrm>
            <a:off x="7289600" y="922233"/>
            <a:ext cx="3332800" cy="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893" name="Google Shape;6893;p33"/>
          <p:cNvSpPr txBox="1">
            <a:spLocks noGrp="1"/>
          </p:cNvSpPr>
          <p:nvPr>
            <p:ph type="subTitle" idx="2"/>
          </p:nvPr>
        </p:nvSpPr>
        <p:spPr>
          <a:xfrm>
            <a:off x="7289600" y="1384849"/>
            <a:ext cx="3332800" cy="8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894" name="Google Shape;6894;p33"/>
          <p:cNvSpPr txBox="1">
            <a:spLocks noGrp="1"/>
          </p:cNvSpPr>
          <p:nvPr>
            <p:ph type="subTitle" idx="3"/>
          </p:nvPr>
        </p:nvSpPr>
        <p:spPr>
          <a:xfrm>
            <a:off x="7289600" y="2756433"/>
            <a:ext cx="3332800" cy="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895" name="Google Shape;6895;p33"/>
          <p:cNvSpPr txBox="1">
            <a:spLocks noGrp="1"/>
          </p:cNvSpPr>
          <p:nvPr>
            <p:ph type="subTitle" idx="4"/>
          </p:nvPr>
        </p:nvSpPr>
        <p:spPr>
          <a:xfrm>
            <a:off x="7289600" y="3219045"/>
            <a:ext cx="3332800" cy="8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896" name="Google Shape;6896;p33"/>
          <p:cNvSpPr txBox="1">
            <a:spLocks noGrp="1"/>
          </p:cNvSpPr>
          <p:nvPr>
            <p:ph type="subTitle" idx="5"/>
          </p:nvPr>
        </p:nvSpPr>
        <p:spPr>
          <a:xfrm>
            <a:off x="7289600" y="4587840"/>
            <a:ext cx="3332800" cy="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897" name="Google Shape;6897;p33"/>
          <p:cNvSpPr txBox="1">
            <a:spLocks noGrp="1"/>
          </p:cNvSpPr>
          <p:nvPr>
            <p:ph type="subTitle" idx="6"/>
          </p:nvPr>
        </p:nvSpPr>
        <p:spPr>
          <a:xfrm>
            <a:off x="7289600" y="5056008"/>
            <a:ext cx="3332800" cy="8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898" name="Google Shape;6898;p3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5783600" cy="9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21304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accent2"/>
        </a:solidFill>
        <a:effectLst/>
      </p:bgPr>
    </p:bg>
    <p:spTree>
      <p:nvGrpSpPr>
        <p:cNvPr id="1" name="Shape 6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00" name="Google Shape;6900;p34"/>
          <p:cNvGrpSpPr/>
          <p:nvPr/>
        </p:nvGrpSpPr>
        <p:grpSpPr>
          <a:xfrm>
            <a:off x="-89075" y="-115735"/>
            <a:ext cx="12370161" cy="8319393"/>
            <a:chOff x="14670875" y="846675"/>
            <a:chExt cx="7166400" cy="8013800"/>
          </a:xfrm>
        </p:grpSpPr>
        <p:sp>
          <p:nvSpPr>
            <p:cNvPr id="6901" name="Google Shape;6901;p34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2" name="Google Shape;6902;p34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3" name="Google Shape;6903;p34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4" name="Google Shape;6904;p34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5" name="Google Shape;6905;p34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6" name="Google Shape;6906;p34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7" name="Google Shape;6907;p34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8" name="Google Shape;6908;p34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9" name="Google Shape;6909;p34"/>
            <p:cNvSpPr/>
            <p:nvPr/>
          </p:nvSpPr>
          <p:spPr>
            <a:xfrm>
              <a:off x="14670875" y="4231900"/>
              <a:ext cx="3582900" cy="719450"/>
            </a:xfrm>
            <a:custGeom>
              <a:avLst/>
              <a:gdLst/>
              <a:ahLst/>
              <a:cxnLst/>
              <a:rect l="l" t="t" r="r" b="b"/>
              <a:pathLst>
                <a:path w="143316" h="28778" extrusionOk="0">
                  <a:moveTo>
                    <a:pt x="143316" y="0"/>
                  </a:moveTo>
                  <a:lnTo>
                    <a:pt x="0" y="14228"/>
                  </a:lnTo>
                  <a:lnTo>
                    <a:pt x="0" y="2877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0" name="Google Shape;6910;p34"/>
            <p:cNvSpPr/>
            <p:nvPr/>
          </p:nvSpPr>
          <p:spPr>
            <a:xfrm>
              <a:off x="14670875" y="4231900"/>
              <a:ext cx="3582900" cy="1506750"/>
            </a:xfrm>
            <a:custGeom>
              <a:avLst/>
              <a:gdLst/>
              <a:ahLst/>
              <a:cxnLst/>
              <a:rect l="l" t="t" r="r" b="b"/>
              <a:pathLst>
                <a:path w="143316" h="60270" extrusionOk="0">
                  <a:moveTo>
                    <a:pt x="143316" y="0"/>
                  </a:moveTo>
                  <a:lnTo>
                    <a:pt x="0" y="43994"/>
                  </a:lnTo>
                  <a:lnTo>
                    <a:pt x="0" y="602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1" name="Google Shape;6911;p34"/>
            <p:cNvSpPr/>
            <p:nvPr/>
          </p:nvSpPr>
          <p:spPr>
            <a:xfrm>
              <a:off x="14670875" y="4231900"/>
              <a:ext cx="3582900" cy="2459250"/>
            </a:xfrm>
            <a:custGeom>
              <a:avLst/>
              <a:gdLst/>
              <a:ahLst/>
              <a:cxnLst/>
              <a:rect l="l" t="t" r="r" b="b"/>
              <a:pathLst>
                <a:path w="143316" h="98370" extrusionOk="0">
                  <a:moveTo>
                    <a:pt x="143316" y="0"/>
                  </a:moveTo>
                  <a:lnTo>
                    <a:pt x="0" y="78165"/>
                  </a:lnTo>
                  <a:lnTo>
                    <a:pt x="0" y="983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2" name="Google Shape;6912;p34"/>
            <p:cNvSpPr/>
            <p:nvPr/>
          </p:nvSpPr>
          <p:spPr>
            <a:xfrm>
              <a:off x="14670875" y="4231900"/>
              <a:ext cx="3582900" cy="3384975"/>
            </a:xfrm>
            <a:custGeom>
              <a:avLst/>
              <a:gdLst/>
              <a:ahLst/>
              <a:cxnLst/>
              <a:rect l="l" t="t" r="r" b="b"/>
              <a:pathLst>
                <a:path w="143316" h="135399" extrusionOk="0">
                  <a:moveTo>
                    <a:pt x="143316" y="0"/>
                  </a:moveTo>
                  <a:lnTo>
                    <a:pt x="0" y="121896"/>
                  </a:lnTo>
                  <a:lnTo>
                    <a:pt x="0" y="135398"/>
                  </a:lnTo>
                  <a:lnTo>
                    <a:pt x="14264" y="13539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3" name="Google Shape;6913;p34"/>
            <p:cNvSpPr/>
            <p:nvPr/>
          </p:nvSpPr>
          <p:spPr>
            <a:xfrm>
              <a:off x="15650450" y="4231900"/>
              <a:ext cx="2603325" cy="3384975"/>
            </a:xfrm>
            <a:custGeom>
              <a:avLst/>
              <a:gdLst/>
              <a:ahLst/>
              <a:cxnLst/>
              <a:rect l="l" t="t" r="r" b="b"/>
              <a:pathLst>
                <a:path w="104133" h="135399" extrusionOk="0">
                  <a:moveTo>
                    <a:pt x="104133" y="0"/>
                  </a:moveTo>
                  <a:lnTo>
                    <a:pt x="1" y="135398"/>
                  </a:lnTo>
                  <a:lnTo>
                    <a:pt x="21384" y="135398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4" name="Google Shape;6914;p34"/>
            <p:cNvSpPr/>
            <p:nvPr/>
          </p:nvSpPr>
          <p:spPr>
            <a:xfrm>
              <a:off x="16658625" y="4231900"/>
              <a:ext cx="1595150" cy="3384975"/>
            </a:xfrm>
            <a:custGeom>
              <a:avLst/>
              <a:gdLst/>
              <a:ahLst/>
              <a:cxnLst/>
              <a:rect l="l" t="t" r="r" b="b"/>
              <a:pathLst>
                <a:path w="63806" h="135399" extrusionOk="0">
                  <a:moveTo>
                    <a:pt x="63806" y="0"/>
                  </a:moveTo>
                  <a:lnTo>
                    <a:pt x="0" y="135398"/>
                  </a:lnTo>
                  <a:lnTo>
                    <a:pt x="17240" y="135398"/>
                  </a:lnTo>
                  <a:lnTo>
                    <a:pt x="638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5" name="Google Shape;6915;p34"/>
            <p:cNvSpPr/>
            <p:nvPr/>
          </p:nvSpPr>
          <p:spPr>
            <a:xfrm>
              <a:off x="17217625" y="4231900"/>
              <a:ext cx="1036150" cy="4610700"/>
            </a:xfrm>
            <a:custGeom>
              <a:avLst/>
              <a:gdLst/>
              <a:ahLst/>
              <a:cxnLst/>
              <a:rect l="l" t="t" r="r" b="b"/>
              <a:pathLst>
                <a:path w="41446" h="184428" extrusionOk="0">
                  <a:moveTo>
                    <a:pt x="41446" y="0"/>
                  </a:moveTo>
                  <a:lnTo>
                    <a:pt x="0" y="184428"/>
                  </a:lnTo>
                  <a:lnTo>
                    <a:pt x="21324" y="180213"/>
                  </a:lnTo>
                  <a:lnTo>
                    <a:pt x="414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6" name="Google Shape;6916;p34"/>
            <p:cNvSpPr/>
            <p:nvPr/>
          </p:nvSpPr>
          <p:spPr>
            <a:xfrm>
              <a:off x="18249000" y="4231900"/>
              <a:ext cx="519125" cy="4487775"/>
            </a:xfrm>
            <a:custGeom>
              <a:avLst/>
              <a:gdLst/>
              <a:ahLst/>
              <a:cxnLst/>
              <a:rect l="l" t="t" r="r" b="b"/>
              <a:pathLst>
                <a:path w="20765" h="179511" extrusionOk="0">
                  <a:moveTo>
                    <a:pt x="191" y="0"/>
                  </a:moveTo>
                  <a:lnTo>
                    <a:pt x="0" y="179034"/>
                  </a:lnTo>
                  <a:lnTo>
                    <a:pt x="20765" y="17951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7" name="Google Shape;6917;p34"/>
            <p:cNvSpPr/>
            <p:nvPr/>
          </p:nvSpPr>
          <p:spPr>
            <a:xfrm>
              <a:off x="18253750" y="4231900"/>
              <a:ext cx="1419850" cy="4628575"/>
            </a:xfrm>
            <a:custGeom>
              <a:avLst/>
              <a:gdLst/>
              <a:ahLst/>
              <a:cxnLst/>
              <a:rect l="l" t="t" r="r" b="b"/>
              <a:pathLst>
                <a:path w="56794" h="185143" extrusionOk="0">
                  <a:moveTo>
                    <a:pt x="1" y="0"/>
                  </a:moveTo>
                  <a:lnTo>
                    <a:pt x="41768" y="185142"/>
                  </a:lnTo>
                  <a:lnTo>
                    <a:pt x="56794" y="1652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8" name="Google Shape;6918;p34"/>
            <p:cNvSpPr/>
            <p:nvPr/>
          </p:nvSpPr>
          <p:spPr>
            <a:xfrm>
              <a:off x="18253750" y="4231900"/>
              <a:ext cx="2068750" cy="3384975"/>
            </a:xfrm>
            <a:custGeom>
              <a:avLst/>
              <a:gdLst/>
              <a:ahLst/>
              <a:cxnLst/>
              <a:rect l="l" t="t" r="r" b="b"/>
              <a:pathLst>
                <a:path w="82750" h="135399" extrusionOk="0">
                  <a:moveTo>
                    <a:pt x="1" y="0"/>
                  </a:moveTo>
                  <a:lnTo>
                    <a:pt x="63818" y="135398"/>
                  </a:lnTo>
                  <a:lnTo>
                    <a:pt x="82749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9" name="Google Shape;6919;p34"/>
            <p:cNvSpPr/>
            <p:nvPr/>
          </p:nvSpPr>
          <p:spPr>
            <a:xfrm>
              <a:off x="18253750" y="4231900"/>
              <a:ext cx="3226325" cy="3384975"/>
            </a:xfrm>
            <a:custGeom>
              <a:avLst/>
              <a:gdLst/>
              <a:ahLst/>
              <a:cxnLst/>
              <a:rect l="l" t="t" r="r" b="b"/>
              <a:pathLst>
                <a:path w="129053" h="135399" extrusionOk="0">
                  <a:moveTo>
                    <a:pt x="1" y="0"/>
                  </a:moveTo>
                  <a:lnTo>
                    <a:pt x="104133" y="135398"/>
                  </a:lnTo>
                  <a:lnTo>
                    <a:pt x="129053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0" name="Google Shape;6920;p34"/>
            <p:cNvSpPr/>
            <p:nvPr/>
          </p:nvSpPr>
          <p:spPr>
            <a:xfrm>
              <a:off x="18253750" y="4231900"/>
              <a:ext cx="3583525" cy="3048025"/>
            </a:xfrm>
            <a:custGeom>
              <a:avLst/>
              <a:gdLst/>
              <a:ahLst/>
              <a:cxnLst/>
              <a:rect l="l" t="t" r="r" b="b"/>
              <a:pathLst>
                <a:path w="143341" h="121921" extrusionOk="0">
                  <a:moveTo>
                    <a:pt x="1" y="0"/>
                  </a:moveTo>
                  <a:lnTo>
                    <a:pt x="143340" y="121920"/>
                  </a:lnTo>
                  <a:lnTo>
                    <a:pt x="143340" y="983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1" name="Google Shape;6921;p34"/>
            <p:cNvSpPr/>
            <p:nvPr/>
          </p:nvSpPr>
          <p:spPr>
            <a:xfrm>
              <a:off x="18253750" y="4231900"/>
              <a:ext cx="3583525" cy="1954125"/>
            </a:xfrm>
            <a:custGeom>
              <a:avLst/>
              <a:gdLst/>
              <a:ahLst/>
              <a:cxnLst/>
              <a:rect l="l" t="t" r="r" b="b"/>
              <a:pathLst>
                <a:path w="143341" h="78165" extrusionOk="0">
                  <a:moveTo>
                    <a:pt x="1" y="0"/>
                  </a:moveTo>
                  <a:lnTo>
                    <a:pt x="143340" y="78165"/>
                  </a:lnTo>
                  <a:lnTo>
                    <a:pt x="143340" y="602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2" name="Google Shape;6922;p34"/>
            <p:cNvSpPr/>
            <p:nvPr/>
          </p:nvSpPr>
          <p:spPr>
            <a:xfrm>
              <a:off x="18253750" y="4231900"/>
              <a:ext cx="3583525" cy="1099850"/>
            </a:xfrm>
            <a:custGeom>
              <a:avLst/>
              <a:gdLst/>
              <a:ahLst/>
              <a:cxnLst/>
              <a:rect l="l" t="t" r="r" b="b"/>
              <a:pathLst>
                <a:path w="143341" h="43994" extrusionOk="0">
                  <a:moveTo>
                    <a:pt x="1" y="0"/>
                  </a:moveTo>
                  <a:lnTo>
                    <a:pt x="143340" y="43994"/>
                  </a:lnTo>
                  <a:lnTo>
                    <a:pt x="143340" y="287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3" name="Google Shape;6923;p34"/>
            <p:cNvSpPr/>
            <p:nvPr/>
          </p:nvSpPr>
          <p:spPr>
            <a:xfrm>
              <a:off x="18253750" y="4231900"/>
              <a:ext cx="3583525" cy="355725"/>
            </a:xfrm>
            <a:custGeom>
              <a:avLst/>
              <a:gdLst/>
              <a:ahLst/>
              <a:cxnLst/>
              <a:rect l="l" t="t" r="r" b="b"/>
              <a:pathLst>
                <a:path w="143341" h="14229" extrusionOk="0">
                  <a:moveTo>
                    <a:pt x="1" y="0"/>
                  </a:moveTo>
                  <a:lnTo>
                    <a:pt x="143340" y="14228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4" name="Google Shape;6924;p34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5" name="Google Shape;6925;p34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6" name="Google Shape;6926;p34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7" name="Google Shape;6927;p34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8" name="Google Shape;6928;p34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9" name="Google Shape;6929;p34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0" name="Google Shape;6930;p34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931" name="Google Shape;6931;p34"/>
          <p:cNvSpPr txBox="1">
            <a:spLocks noGrp="1"/>
          </p:cNvSpPr>
          <p:nvPr>
            <p:ph type="subTitle" idx="1"/>
          </p:nvPr>
        </p:nvSpPr>
        <p:spPr>
          <a:xfrm>
            <a:off x="8254800" y="2794533"/>
            <a:ext cx="2672400" cy="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32" name="Google Shape;6932;p34"/>
          <p:cNvSpPr txBox="1">
            <a:spLocks noGrp="1"/>
          </p:cNvSpPr>
          <p:nvPr>
            <p:ph type="subTitle" idx="2"/>
          </p:nvPr>
        </p:nvSpPr>
        <p:spPr>
          <a:xfrm>
            <a:off x="8254800" y="3257144"/>
            <a:ext cx="2672400" cy="8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33" name="Google Shape;6933;p34"/>
          <p:cNvSpPr txBox="1">
            <a:spLocks noGrp="1"/>
          </p:cNvSpPr>
          <p:nvPr>
            <p:ph type="subTitle" idx="3"/>
          </p:nvPr>
        </p:nvSpPr>
        <p:spPr>
          <a:xfrm>
            <a:off x="8254800" y="4410825"/>
            <a:ext cx="2672400" cy="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34" name="Google Shape;6934;p34"/>
          <p:cNvSpPr txBox="1">
            <a:spLocks noGrp="1"/>
          </p:cNvSpPr>
          <p:nvPr>
            <p:ph type="subTitle" idx="4"/>
          </p:nvPr>
        </p:nvSpPr>
        <p:spPr>
          <a:xfrm>
            <a:off x="8254800" y="4873435"/>
            <a:ext cx="2672400" cy="8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35" name="Google Shape;6935;p34"/>
          <p:cNvSpPr txBox="1">
            <a:spLocks noGrp="1"/>
          </p:cNvSpPr>
          <p:nvPr>
            <p:ph type="subTitle" idx="5"/>
          </p:nvPr>
        </p:nvSpPr>
        <p:spPr>
          <a:xfrm>
            <a:off x="1264800" y="2794533"/>
            <a:ext cx="2672400" cy="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36" name="Google Shape;6936;p34"/>
          <p:cNvSpPr txBox="1">
            <a:spLocks noGrp="1"/>
          </p:cNvSpPr>
          <p:nvPr>
            <p:ph type="subTitle" idx="6"/>
          </p:nvPr>
        </p:nvSpPr>
        <p:spPr>
          <a:xfrm>
            <a:off x="1264800" y="3257144"/>
            <a:ext cx="2672400" cy="8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37" name="Google Shape;6937;p34"/>
          <p:cNvSpPr txBox="1">
            <a:spLocks noGrp="1"/>
          </p:cNvSpPr>
          <p:nvPr>
            <p:ph type="subTitle" idx="7"/>
          </p:nvPr>
        </p:nvSpPr>
        <p:spPr>
          <a:xfrm>
            <a:off x="1264800" y="4410825"/>
            <a:ext cx="2672400" cy="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38" name="Google Shape;6938;p34"/>
          <p:cNvSpPr txBox="1">
            <a:spLocks noGrp="1"/>
          </p:cNvSpPr>
          <p:nvPr>
            <p:ph type="subTitle" idx="8"/>
          </p:nvPr>
        </p:nvSpPr>
        <p:spPr>
          <a:xfrm>
            <a:off x="1264800" y="4873435"/>
            <a:ext cx="2672400" cy="8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39" name="Google Shape;6939;p34"/>
          <p:cNvSpPr txBox="1">
            <a:spLocks noGrp="1"/>
          </p:cNvSpPr>
          <p:nvPr>
            <p:ph type="subTitle" idx="9"/>
          </p:nvPr>
        </p:nvSpPr>
        <p:spPr>
          <a:xfrm>
            <a:off x="4759800" y="2794533"/>
            <a:ext cx="2672400" cy="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40" name="Google Shape;6940;p34"/>
          <p:cNvSpPr txBox="1">
            <a:spLocks noGrp="1"/>
          </p:cNvSpPr>
          <p:nvPr>
            <p:ph type="subTitle" idx="13"/>
          </p:nvPr>
        </p:nvSpPr>
        <p:spPr>
          <a:xfrm>
            <a:off x="4759800" y="3257144"/>
            <a:ext cx="2672400" cy="8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41" name="Google Shape;6941;p34"/>
          <p:cNvSpPr txBox="1">
            <a:spLocks noGrp="1"/>
          </p:cNvSpPr>
          <p:nvPr>
            <p:ph type="subTitle" idx="14"/>
          </p:nvPr>
        </p:nvSpPr>
        <p:spPr>
          <a:xfrm>
            <a:off x="4759800" y="4410825"/>
            <a:ext cx="2672400" cy="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42" name="Google Shape;6942;p34"/>
          <p:cNvSpPr txBox="1">
            <a:spLocks noGrp="1"/>
          </p:cNvSpPr>
          <p:nvPr>
            <p:ph type="subTitle" idx="15"/>
          </p:nvPr>
        </p:nvSpPr>
        <p:spPr>
          <a:xfrm>
            <a:off x="4759800" y="4873435"/>
            <a:ext cx="2672400" cy="8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43" name="Google Shape;6943;p34"/>
          <p:cNvSpPr txBox="1">
            <a:spLocks noGrp="1"/>
          </p:cNvSpPr>
          <p:nvPr>
            <p:ph type="title"/>
          </p:nvPr>
        </p:nvSpPr>
        <p:spPr>
          <a:xfrm>
            <a:off x="1960800" y="720000"/>
            <a:ext cx="8270400" cy="13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18321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accent2"/>
        </a:solidFill>
        <a:effectLst/>
      </p:bgPr>
    </p:bg>
    <p:spTree>
      <p:nvGrpSpPr>
        <p:cNvPr id="1" name="Shape 6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5" name="Google Shape;6945;p35"/>
          <p:cNvGrpSpPr/>
          <p:nvPr/>
        </p:nvGrpSpPr>
        <p:grpSpPr>
          <a:xfrm>
            <a:off x="-817" y="44"/>
            <a:ext cx="12217279" cy="6883793"/>
            <a:chOff x="14670875" y="846675"/>
            <a:chExt cx="7166400" cy="3385250"/>
          </a:xfrm>
        </p:grpSpPr>
        <p:sp>
          <p:nvSpPr>
            <p:cNvPr id="6946" name="Google Shape;6946;p35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7" name="Google Shape;6947;p35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8" name="Google Shape;6948;p35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9" name="Google Shape;6949;p35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0" name="Google Shape;6950;p35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1" name="Google Shape;6951;p35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2" name="Google Shape;6952;p35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3" name="Google Shape;6953;p35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4" name="Google Shape;6954;p35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5" name="Google Shape;6955;p35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6" name="Google Shape;6956;p35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7" name="Google Shape;6957;p35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8" name="Google Shape;6958;p35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9" name="Google Shape;6959;p35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0" name="Google Shape;6960;p35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961" name="Google Shape;6961;p35"/>
          <p:cNvSpPr txBox="1">
            <a:spLocks noGrp="1"/>
          </p:cNvSpPr>
          <p:nvPr>
            <p:ph type="subTitle" idx="1"/>
          </p:nvPr>
        </p:nvSpPr>
        <p:spPr>
          <a:xfrm>
            <a:off x="7379867" y="2794533"/>
            <a:ext cx="2672400" cy="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62" name="Google Shape;6962;p35"/>
          <p:cNvSpPr txBox="1">
            <a:spLocks noGrp="1"/>
          </p:cNvSpPr>
          <p:nvPr>
            <p:ph type="subTitle" idx="2"/>
          </p:nvPr>
        </p:nvSpPr>
        <p:spPr>
          <a:xfrm>
            <a:off x="7379867" y="3257144"/>
            <a:ext cx="2672400" cy="8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63" name="Google Shape;6963;p35"/>
          <p:cNvSpPr txBox="1">
            <a:spLocks noGrp="1"/>
          </p:cNvSpPr>
          <p:nvPr>
            <p:ph type="subTitle" idx="3"/>
          </p:nvPr>
        </p:nvSpPr>
        <p:spPr>
          <a:xfrm>
            <a:off x="7379867" y="4410825"/>
            <a:ext cx="2672400" cy="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64" name="Google Shape;6964;p35"/>
          <p:cNvSpPr txBox="1">
            <a:spLocks noGrp="1"/>
          </p:cNvSpPr>
          <p:nvPr>
            <p:ph type="subTitle" idx="4"/>
          </p:nvPr>
        </p:nvSpPr>
        <p:spPr>
          <a:xfrm>
            <a:off x="7379867" y="4873435"/>
            <a:ext cx="2672400" cy="8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65" name="Google Shape;6965;p35"/>
          <p:cNvSpPr txBox="1">
            <a:spLocks noGrp="1"/>
          </p:cNvSpPr>
          <p:nvPr>
            <p:ph type="subTitle" idx="5"/>
          </p:nvPr>
        </p:nvSpPr>
        <p:spPr>
          <a:xfrm>
            <a:off x="2124367" y="2794533"/>
            <a:ext cx="2672400" cy="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66" name="Google Shape;6966;p35"/>
          <p:cNvSpPr txBox="1">
            <a:spLocks noGrp="1"/>
          </p:cNvSpPr>
          <p:nvPr>
            <p:ph type="subTitle" idx="6"/>
          </p:nvPr>
        </p:nvSpPr>
        <p:spPr>
          <a:xfrm>
            <a:off x="2124367" y="3257144"/>
            <a:ext cx="2672400" cy="8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67" name="Google Shape;6967;p35"/>
          <p:cNvSpPr txBox="1">
            <a:spLocks noGrp="1"/>
          </p:cNvSpPr>
          <p:nvPr>
            <p:ph type="subTitle" idx="7"/>
          </p:nvPr>
        </p:nvSpPr>
        <p:spPr>
          <a:xfrm>
            <a:off x="2124367" y="4410825"/>
            <a:ext cx="2672400" cy="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68" name="Google Shape;6968;p35"/>
          <p:cNvSpPr txBox="1">
            <a:spLocks noGrp="1"/>
          </p:cNvSpPr>
          <p:nvPr>
            <p:ph type="subTitle" idx="8"/>
          </p:nvPr>
        </p:nvSpPr>
        <p:spPr>
          <a:xfrm>
            <a:off x="2124367" y="4873435"/>
            <a:ext cx="2672400" cy="8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69" name="Google Shape;6969;p35"/>
          <p:cNvSpPr txBox="1">
            <a:spLocks noGrp="1"/>
          </p:cNvSpPr>
          <p:nvPr>
            <p:ph type="title"/>
          </p:nvPr>
        </p:nvSpPr>
        <p:spPr>
          <a:xfrm>
            <a:off x="1960800" y="720000"/>
            <a:ext cx="8270400" cy="13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43028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3"/>
        </a:solidFill>
        <a:effectLst/>
      </p:bgPr>
    </p:bg>
    <p:spTree>
      <p:nvGrpSpPr>
        <p:cNvPr id="1" name="Shape 7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7" name="Google Shape;7007;p37"/>
          <p:cNvGrpSpPr/>
          <p:nvPr/>
        </p:nvGrpSpPr>
        <p:grpSpPr>
          <a:xfrm>
            <a:off x="-70629" y="49331"/>
            <a:ext cx="12262623" cy="6799363"/>
            <a:chOff x="-52972" y="36998"/>
            <a:chExt cx="9196967" cy="5099522"/>
          </a:xfrm>
        </p:grpSpPr>
        <p:sp>
          <p:nvSpPr>
            <p:cNvPr id="7008" name="Google Shape;7008;p37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9" name="Google Shape;7009;p37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0" name="Google Shape;7010;p37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1" name="Google Shape;7011;p37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2" name="Google Shape;7012;p37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3" name="Google Shape;7013;p37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4" name="Google Shape;7014;p37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5" name="Google Shape;7015;p37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6" name="Google Shape;7016;p37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7" name="Google Shape;7017;p37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8" name="Google Shape;7018;p37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9" name="Google Shape;7019;p37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0" name="Google Shape;7020;p37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1" name="Google Shape;7021;p37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2" name="Google Shape;7022;p37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3" name="Google Shape;7023;p37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4" name="Google Shape;7024;p37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5" name="Google Shape;7025;p37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6" name="Google Shape;7026;p37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7" name="Google Shape;7027;p37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8" name="Google Shape;7028;p37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9" name="Google Shape;7029;p37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0" name="Google Shape;7030;p37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1" name="Google Shape;7031;p37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2" name="Google Shape;7032;p37"/>
            <p:cNvSpPr/>
            <p:nvPr/>
          </p:nvSpPr>
          <p:spPr>
            <a:xfrm>
              <a:off x="559500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3" name="Google Shape;7033;p37"/>
            <p:cNvSpPr/>
            <p:nvPr/>
          </p:nvSpPr>
          <p:spPr>
            <a:xfrm>
              <a:off x="54370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4" name="Google Shape;7034;p37"/>
            <p:cNvSpPr/>
            <p:nvPr/>
          </p:nvSpPr>
          <p:spPr>
            <a:xfrm>
              <a:off x="575153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5" name="Google Shape;7035;p37"/>
            <p:cNvSpPr/>
            <p:nvPr/>
          </p:nvSpPr>
          <p:spPr>
            <a:xfrm>
              <a:off x="54370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6" name="Google Shape;7036;p37"/>
            <p:cNvSpPr/>
            <p:nvPr/>
          </p:nvSpPr>
          <p:spPr>
            <a:xfrm>
              <a:off x="575153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7" name="Google Shape;7037;p37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8" name="Google Shape;7038;p37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9" name="Google Shape;7039;p37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0" name="Google Shape;7040;p37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1" name="Google Shape;7041;p37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2" name="Google Shape;7042;p37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3" name="Google Shape;7043;p37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4" name="Google Shape;7044;p37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5" name="Google Shape;7045;p37"/>
            <p:cNvSpPr/>
            <p:nvPr/>
          </p:nvSpPr>
          <p:spPr>
            <a:xfrm>
              <a:off x="559500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6" name="Google Shape;7046;p37"/>
            <p:cNvSpPr/>
            <p:nvPr/>
          </p:nvSpPr>
          <p:spPr>
            <a:xfrm>
              <a:off x="54370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7" name="Google Shape;7047;p37"/>
            <p:cNvSpPr/>
            <p:nvPr/>
          </p:nvSpPr>
          <p:spPr>
            <a:xfrm>
              <a:off x="575153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8" name="Google Shape;7048;p37"/>
            <p:cNvSpPr/>
            <p:nvPr/>
          </p:nvSpPr>
          <p:spPr>
            <a:xfrm>
              <a:off x="54370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9" name="Google Shape;7049;p37"/>
            <p:cNvSpPr/>
            <p:nvPr/>
          </p:nvSpPr>
          <p:spPr>
            <a:xfrm>
              <a:off x="575153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0" name="Google Shape;7050;p37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1" name="Google Shape;7051;p37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2" name="Google Shape;7052;p37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3" name="Google Shape;7053;p37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4" name="Google Shape;7054;p37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5" name="Google Shape;7055;p37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6" name="Google Shape;7056;p37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7" name="Google Shape;7057;p37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8" name="Google Shape;7058;p37"/>
            <p:cNvSpPr/>
            <p:nvPr/>
          </p:nvSpPr>
          <p:spPr>
            <a:xfrm>
              <a:off x="559500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9" name="Google Shape;7059;p37"/>
            <p:cNvSpPr/>
            <p:nvPr/>
          </p:nvSpPr>
          <p:spPr>
            <a:xfrm>
              <a:off x="54370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0" name="Google Shape;7060;p37"/>
            <p:cNvSpPr/>
            <p:nvPr/>
          </p:nvSpPr>
          <p:spPr>
            <a:xfrm>
              <a:off x="575153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1" name="Google Shape;7061;p37"/>
            <p:cNvSpPr/>
            <p:nvPr/>
          </p:nvSpPr>
          <p:spPr>
            <a:xfrm>
              <a:off x="54370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2" name="Google Shape;7062;p37"/>
            <p:cNvSpPr/>
            <p:nvPr/>
          </p:nvSpPr>
          <p:spPr>
            <a:xfrm>
              <a:off x="575153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3" name="Google Shape;7063;p37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4" name="Google Shape;7064;p37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5" name="Google Shape;7065;p37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6" name="Google Shape;7066;p37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7" name="Google Shape;7067;p37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8" name="Google Shape;7068;p37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9" name="Google Shape;7069;p37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0" name="Google Shape;7070;p37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1" name="Google Shape;7071;p37"/>
            <p:cNvSpPr/>
            <p:nvPr/>
          </p:nvSpPr>
          <p:spPr>
            <a:xfrm>
              <a:off x="559500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2" name="Google Shape;7072;p37"/>
            <p:cNvSpPr/>
            <p:nvPr/>
          </p:nvSpPr>
          <p:spPr>
            <a:xfrm>
              <a:off x="54370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3" name="Google Shape;7073;p37"/>
            <p:cNvSpPr/>
            <p:nvPr/>
          </p:nvSpPr>
          <p:spPr>
            <a:xfrm>
              <a:off x="575153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4" name="Google Shape;7074;p37"/>
            <p:cNvSpPr/>
            <p:nvPr/>
          </p:nvSpPr>
          <p:spPr>
            <a:xfrm>
              <a:off x="54370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5" name="Google Shape;7075;p37"/>
            <p:cNvSpPr/>
            <p:nvPr/>
          </p:nvSpPr>
          <p:spPr>
            <a:xfrm>
              <a:off x="575153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6" name="Google Shape;7076;p37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7" name="Google Shape;7077;p37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8" name="Google Shape;7078;p37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9" name="Google Shape;7079;p37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0" name="Google Shape;7080;p37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1" name="Google Shape;7081;p37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2" name="Google Shape;7082;p37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3" name="Google Shape;7083;p37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4" name="Google Shape;7084;p37"/>
            <p:cNvSpPr/>
            <p:nvPr/>
          </p:nvSpPr>
          <p:spPr>
            <a:xfrm>
              <a:off x="559500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5" name="Google Shape;7085;p37"/>
            <p:cNvSpPr/>
            <p:nvPr/>
          </p:nvSpPr>
          <p:spPr>
            <a:xfrm>
              <a:off x="54370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6" name="Google Shape;7086;p37"/>
            <p:cNvSpPr/>
            <p:nvPr/>
          </p:nvSpPr>
          <p:spPr>
            <a:xfrm>
              <a:off x="575153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7" name="Google Shape;7087;p37"/>
            <p:cNvSpPr/>
            <p:nvPr/>
          </p:nvSpPr>
          <p:spPr>
            <a:xfrm>
              <a:off x="54370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8" name="Google Shape;7088;p37"/>
            <p:cNvSpPr/>
            <p:nvPr/>
          </p:nvSpPr>
          <p:spPr>
            <a:xfrm>
              <a:off x="575153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9" name="Google Shape;7089;p37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0" name="Google Shape;7090;p37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1" name="Google Shape;7091;p37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2" name="Google Shape;7092;p37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3" name="Google Shape;7093;p37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4" name="Google Shape;7094;p37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5" name="Google Shape;7095;p37"/>
            <p:cNvSpPr/>
            <p:nvPr/>
          </p:nvSpPr>
          <p:spPr>
            <a:xfrm>
              <a:off x="559500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6" name="Google Shape;7096;p37"/>
            <p:cNvSpPr/>
            <p:nvPr/>
          </p:nvSpPr>
          <p:spPr>
            <a:xfrm>
              <a:off x="54370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7" name="Google Shape;7097;p37"/>
            <p:cNvSpPr/>
            <p:nvPr/>
          </p:nvSpPr>
          <p:spPr>
            <a:xfrm>
              <a:off x="575153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8" name="Google Shape;7098;p37"/>
            <p:cNvSpPr/>
            <p:nvPr/>
          </p:nvSpPr>
          <p:spPr>
            <a:xfrm>
              <a:off x="54370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9" name="Google Shape;7099;p37"/>
            <p:cNvSpPr/>
            <p:nvPr/>
          </p:nvSpPr>
          <p:spPr>
            <a:xfrm>
              <a:off x="575153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0" name="Google Shape;7100;p37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1" name="Google Shape;7101;p37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2" name="Google Shape;7102;p37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3" name="Google Shape;7103;p37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4" name="Google Shape;7104;p37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5" name="Google Shape;7105;p37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6" name="Google Shape;7106;p37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7" name="Google Shape;7107;p37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8" name="Google Shape;7108;p37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9" name="Google Shape;7109;p37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0" name="Google Shape;7110;p37"/>
            <p:cNvSpPr/>
            <p:nvPr/>
          </p:nvSpPr>
          <p:spPr>
            <a:xfrm>
              <a:off x="496742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1" name="Google Shape;7111;p37"/>
            <p:cNvSpPr/>
            <p:nvPr/>
          </p:nvSpPr>
          <p:spPr>
            <a:xfrm>
              <a:off x="481090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2" name="Google Shape;7112;p37"/>
            <p:cNvSpPr/>
            <p:nvPr/>
          </p:nvSpPr>
          <p:spPr>
            <a:xfrm>
              <a:off x="51239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3" name="Google Shape;7113;p37"/>
            <p:cNvSpPr/>
            <p:nvPr/>
          </p:nvSpPr>
          <p:spPr>
            <a:xfrm>
              <a:off x="481090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4" name="Google Shape;7114;p37"/>
            <p:cNvSpPr/>
            <p:nvPr/>
          </p:nvSpPr>
          <p:spPr>
            <a:xfrm>
              <a:off x="51239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5" name="Google Shape;7115;p37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6" name="Google Shape;7116;p37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7" name="Google Shape;7117;p37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8" name="Google Shape;7118;p37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9" name="Google Shape;7119;p37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0" name="Google Shape;7120;p37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1" name="Google Shape;7121;p37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2" name="Google Shape;7122;p37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3" name="Google Shape;7123;p37"/>
            <p:cNvSpPr/>
            <p:nvPr/>
          </p:nvSpPr>
          <p:spPr>
            <a:xfrm>
              <a:off x="496742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4" name="Google Shape;7124;p37"/>
            <p:cNvSpPr/>
            <p:nvPr/>
          </p:nvSpPr>
          <p:spPr>
            <a:xfrm>
              <a:off x="481090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5" name="Google Shape;7125;p37"/>
            <p:cNvSpPr/>
            <p:nvPr/>
          </p:nvSpPr>
          <p:spPr>
            <a:xfrm>
              <a:off x="51239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6" name="Google Shape;7126;p37"/>
            <p:cNvSpPr/>
            <p:nvPr/>
          </p:nvSpPr>
          <p:spPr>
            <a:xfrm>
              <a:off x="481090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7" name="Google Shape;7127;p37"/>
            <p:cNvSpPr/>
            <p:nvPr/>
          </p:nvSpPr>
          <p:spPr>
            <a:xfrm>
              <a:off x="51239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8" name="Google Shape;7128;p37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9" name="Google Shape;7129;p37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0" name="Google Shape;7130;p37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1" name="Google Shape;7131;p37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2" name="Google Shape;7132;p37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3" name="Google Shape;7133;p37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4" name="Google Shape;7134;p37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5" name="Google Shape;7135;p37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6" name="Google Shape;7136;p37"/>
            <p:cNvSpPr/>
            <p:nvPr/>
          </p:nvSpPr>
          <p:spPr>
            <a:xfrm>
              <a:off x="496742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7" name="Google Shape;7137;p37"/>
            <p:cNvSpPr/>
            <p:nvPr/>
          </p:nvSpPr>
          <p:spPr>
            <a:xfrm>
              <a:off x="481090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8" name="Google Shape;7138;p37"/>
            <p:cNvSpPr/>
            <p:nvPr/>
          </p:nvSpPr>
          <p:spPr>
            <a:xfrm>
              <a:off x="51239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9" name="Google Shape;7139;p37"/>
            <p:cNvSpPr/>
            <p:nvPr/>
          </p:nvSpPr>
          <p:spPr>
            <a:xfrm>
              <a:off x="481090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0" name="Google Shape;7140;p37"/>
            <p:cNvSpPr/>
            <p:nvPr/>
          </p:nvSpPr>
          <p:spPr>
            <a:xfrm>
              <a:off x="51239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1" name="Google Shape;7141;p37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2" name="Google Shape;7142;p37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3" name="Google Shape;7143;p37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4" name="Google Shape;7144;p37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5" name="Google Shape;7145;p37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6" name="Google Shape;7146;p37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7" name="Google Shape;7147;p37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8" name="Google Shape;7148;p37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9" name="Google Shape;7149;p37"/>
            <p:cNvSpPr/>
            <p:nvPr/>
          </p:nvSpPr>
          <p:spPr>
            <a:xfrm>
              <a:off x="496742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0" name="Google Shape;7150;p37"/>
            <p:cNvSpPr/>
            <p:nvPr/>
          </p:nvSpPr>
          <p:spPr>
            <a:xfrm>
              <a:off x="481090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1" name="Google Shape;7151;p37"/>
            <p:cNvSpPr/>
            <p:nvPr/>
          </p:nvSpPr>
          <p:spPr>
            <a:xfrm>
              <a:off x="51239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2" name="Google Shape;7152;p37"/>
            <p:cNvSpPr/>
            <p:nvPr/>
          </p:nvSpPr>
          <p:spPr>
            <a:xfrm>
              <a:off x="481090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3" name="Google Shape;7153;p37"/>
            <p:cNvSpPr/>
            <p:nvPr/>
          </p:nvSpPr>
          <p:spPr>
            <a:xfrm>
              <a:off x="51239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4" name="Google Shape;7154;p37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5" name="Google Shape;7155;p37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6" name="Google Shape;7156;p37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7" name="Google Shape;7157;p37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8" name="Google Shape;7158;p37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9" name="Google Shape;7159;p37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0" name="Google Shape;7160;p37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1" name="Google Shape;7161;p37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2" name="Google Shape;7162;p37"/>
            <p:cNvSpPr/>
            <p:nvPr/>
          </p:nvSpPr>
          <p:spPr>
            <a:xfrm>
              <a:off x="496742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3" name="Google Shape;7163;p37"/>
            <p:cNvSpPr/>
            <p:nvPr/>
          </p:nvSpPr>
          <p:spPr>
            <a:xfrm>
              <a:off x="481090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4" name="Google Shape;7164;p37"/>
            <p:cNvSpPr/>
            <p:nvPr/>
          </p:nvSpPr>
          <p:spPr>
            <a:xfrm>
              <a:off x="51239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5" name="Google Shape;7165;p37"/>
            <p:cNvSpPr/>
            <p:nvPr/>
          </p:nvSpPr>
          <p:spPr>
            <a:xfrm>
              <a:off x="481090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6" name="Google Shape;7166;p37"/>
            <p:cNvSpPr/>
            <p:nvPr/>
          </p:nvSpPr>
          <p:spPr>
            <a:xfrm>
              <a:off x="51239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7" name="Google Shape;7167;p37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8" name="Google Shape;7168;p37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9" name="Google Shape;7169;p37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0" name="Google Shape;7170;p37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1" name="Google Shape;7171;p37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2" name="Google Shape;7172;p37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3" name="Google Shape;7173;p37"/>
            <p:cNvSpPr/>
            <p:nvPr/>
          </p:nvSpPr>
          <p:spPr>
            <a:xfrm>
              <a:off x="496742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4" name="Google Shape;7174;p37"/>
            <p:cNvSpPr/>
            <p:nvPr/>
          </p:nvSpPr>
          <p:spPr>
            <a:xfrm>
              <a:off x="481090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5" name="Google Shape;7175;p37"/>
            <p:cNvSpPr/>
            <p:nvPr/>
          </p:nvSpPr>
          <p:spPr>
            <a:xfrm>
              <a:off x="51239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6" name="Google Shape;7176;p37"/>
            <p:cNvSpPr/>
            <p:nvPr/>
          </p:nvSpPr>
          <p:spPr>
            <a:xfrm>
              <a:off x="481090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7" name="Google Shape;7177;p37"/>
            <p:cNvSpPr/>
            <p:nvPr/>
          </p:nvSpPr>
          <p:spPr>
            <a:xfrm>
              <a:off x="51239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8" name="Google Shape;7178;p37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9" name="Google Shape;7179;p37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0" name="Google Shape;7180;p37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1" name="Google Shape;7181;p37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2" name="Google Shape;7182;p37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3" name="Google Shape;7183;p37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4" name="Google Shape;7184;p37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5" name="Google Shape;7185;p37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6" name="Google Shape;7186;p37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7" name="Google Shape;7187;p37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8" name="Google Shape;7188;p37"/>
            <p:cNvSpPr/>
            <p:nvPr/>
          </p:nvSpPr>
          <p:spPr>
            <a:xfrm>
              <a:off x="433984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9" name="Google Shape;7189;p37"/>
            <p:cNvSpPr/>
            <p:nvPr/>
          </p:nvSpPr>
          <p:spPr>
            <a:xfrm>
              <a:off x="41833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0" name="Google Shape;7190;p37"/>
            <p:cNvSpPr/>
            <p:nvPr/>
          </p:nvSpPr>
          <p:spPr>
            <a:xfrm>
              <a:off x="4496373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1" name="Google Shape;7191;p37"/>
            <p:cNvSpPr/>
            <p:nvPr/>
          </p:nvSpPr>
          <p:spPr>
            <a:xfrm>
              <a:off x="41833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2" name="Google Shape;7192;p37"/>
            <p:cNvSpPr/>
            <p:nvPr/>
          </p:nvSpPr>
          <p:spPr>
            <a:xfrm>
              <a:off x="4496373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3" name="Google Shape;7193;p37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4" name="Google Shape;7194;p37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5" name="Google Shape;7195;p37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6" name="Google Shape;7196;p37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7" name="Google Shape;7197;p37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8" name="Google Shape;7198;p37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9" name="Google Shape;7199;p37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0" name="Google Shape;7200;p37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1" name="Google Shape;7201;p37"/>
            <p:cNvSpPr/>
            <p:nvPr/>
          </p:nvSpPr>
          <p:spPr>
            <a:xfrm>
              <a:off x="433984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2" name="Google Shape;7202;p37"/>
            <p:cNvSpPr/>
            <p:nvPr/>
          </p:nvSpPr>
          <p:spPr>
            <a:xfrm>
              <a:off x="41833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3" name="Google Shape;7203;p37"/>
            <p:cNvSpPr/>
            <p:nvPr/>
          </p:nvSpPr>
          <p:spPr>
            <a:xfrm>
              <a:off x="4496373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4" name="Google Shape;7204;p37"/>
            <p:cNvSpPr/>
            <p:nvPr/>
          </p:nvSpPr>
          <p:spPr>
            <a:xfrm>
              <a:off x="41833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5" name="Google Shape;7205;p37"/>
            <p:cNvSpPr/>
            <p:nvPr/>
          </p:nvSpPr>
          <p:spPr>
            <a:xfrm>
              <a:off x="4496373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6" name="Google Shape;7206;p37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7" name="Google Shape;7207;p37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8" name="Google Shape;7208;p37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9" name="Google Shape;7209;p37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0" name="Google Shape;7210;p37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1" name="Google Shape;7211;p37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2" name="Google Shape;7212;p37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3" name="Google Shape;7213;p37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4" name="Google Shape;7214;p37"/>
            <p:cNvSpPr/>
            <p:nvPr/>
          </p:nvSpPr>
          <p:spPr>
            <a:xfrm>
              <a:off x="433984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5" name="Google Shape;7215;p37"/>
            <p:cNvSpPr/>
            <p:nvPr/>
          </p:nvSpPr>
          <p:spPr>
            <a:xfrm>
              <a:off x="41833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6" name="Google Shape;7216;p37"/>
            <p:cNvSpPr/>
            <p:nvPr/>
          </p:nvSpPr>
          <p:spPr>
            <a:xfrm>
              <a:off x="4496373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7" name="Google Shape;7217;p37"/>
            <p:cNvSpPr/>
            <p:nvPr/>
          </p:nvSpPr>
          <p:spPr>
            <a:xfrm>
              <a:off x="41833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8" name="Google Shape;7218;p37"/>
            <p:cNvSpPr/>
            <p:nvPr/>
          </p:nvSpPr>
          <p:spPr>
            <a:xfrm>
              <a:off x="4496373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9" name="Google Shape;7219;p37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0" name="Google Shape;7220;p37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1" name="Google Shape;7221;p37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2" name="Google Shape;7222;p37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3" name="Google Shape;7223;p37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4" name="Google Shape;7224;p37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5" name="Google Shape;7225;p37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6" name="Google Shape;7226;p37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7" name="Google Shape;7227;p37"/>
            <p:cNvSpPr/>
            <p:nvPr/>
          </p:nvSpPr>
          <p:spPr>
            <a:xfrm>
              <a:off x="433984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8" name="Google Shape;7228;p37"/>
            <p:cNvSpPr/>
            <p:nvPr/>
          </p:nvSpPr>
          <p:spPr>
            <a:xfrm>
              <a:off x="41833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9" name="Google Shape;7229;p37"/>
            <p:cNvSpPr/>
            <p:nvPr/>
          </p:nvSpPr>
          <p:spPr>
            <a:xfrm>
              <a:off x="4496373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0" name="Google Shape;7230;p37"/>
            <p:cNvSpPr/>
            <p:nvPr/>
          </p:nvSpPr>
          <p:spPr>
            <a:xfrm>
              <a:off x="41833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1" name="Google Shape;7231;p37"/>
            <p:cNvSpPr/>
            <p:nvPr/>
          </p:nvSpPr>
          <p:spPr>
            <a:xfrm>
              <a:off x="4496373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2" name="Google Shape;7232;p37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3" name="Google Shape;7233;p37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4" name="Google Shape;7234;p37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5" name="Google Shape;7235;p37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6" name="Google Shape;7236;p37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7" name="Google Shape;7237;p37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8" name="Google Shape;7238;p37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9" name="Google Shape;7239;p37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0" name="Google Shape;7240;p37"/>
            <p:cNvSpPr/>
            <p:nvPr/>
          </p:nvSpPr>
          <p:spPr>
            <a:xfrm>
              <a:off x="433984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1" name="Google Shape;7241;p37"/>
            <p:cNvSpPr/>
            <p:nvPr/>
          </p:nvSpPr>
          <p:spPr>
            <a:xfrm>
              <a:off x="41833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2" name="Google Shape;7242;p37"/>
            <p:cNvSpPr/>
            <p:nvPr/>
          </p:nvSpPr>
          <p:spPr>
            <a:xfrm>
              <a:off x="4496373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3" name="Google Shape;7243;p37"/>
            <p:cNvSpPr/>
            <p:nvPr/>
          </p:nvSpPr>
          <p:spPr>
            <a:xfrm>
              <a:off x="41833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4" name="Google Shape;7244;p37"/>
            <p:cNvSpPr/>
            <p:nvPr/>
          </p:nvSpPr>
          <p:spPr>
            <a:xfrm>
              <a:off x="4496373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5" name="Google Shape;7245;p37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6" name="Google Shape;7246;p37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7" name="Google Shape;7247;p37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8" name="Google Shape;7248;p37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9" name="Google Shape;7249;p37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0" name="Google Shape;7250;p37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1" name="Google Shape;7251;p37"/>
            <p:cNvSpPr/>
            <p:nvPr/>
          </p:nvSpPr>
          <p:spPr>
            <a:xfrm>
              <a:off x="433984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2" name="Google Shape;7252;p37"/>
            <p:cNvSpPr/>
            <p:nvPr/>
          </p:nvSpPr>
          <p:spPr>
            <a:xfrm>
              <a:off x="41833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3" name="Google Shape;7253;p37"/>
            <p:cNvSpPr/>
            <p:nvPr/>
          </p:nvSpPr>
          <p:spPr>
            <a:xfrm>
              <a:off x="4496373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4" name="Google Shape;7254;p37"/>
            <p:cNvSpPr/>
            <p:nvPr/>
          </p:nvSpPr>
          <p:spPr>
            <a:xfrm>
              <a:off x="41833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5" name="Google Shape;7255;p37"/>
            <p:cNvSpPr/>
            <p:nvPr/>
          </p:nvSpPr>
          <p:spPr>
            <a:xfrm>
              <a:off x="4496373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6" name="Google Shape;7256;p37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7" name="Google Shape;7257;p37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8" name="Google Shape;7258;p37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9" name="Google Shape;7259;p37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0" name="Google Shape;7260;p37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1" name="Google Shape;7261;p37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2" name="Google Shape;7262;p37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3" name="Google Shape;7263;p37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4" name="Google Shape;7264;p37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5" name="Google Shape;7265;p37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6" name="Google Shape;7266;p37"/>
            <p:cNvSpPr/>
            <p:nvPr/>
          </p:nvSpPr>
          <p:spPr>
            <a:xfrm>
              <a:off x="371091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7" name="Google Shape;7267;p37"/>
            <p:cNvSpPr/>
            <p:nvPr/>
          </p:nvSpPr>
          <p:spPr>
            <a:xfrm>
              <a:off x="355438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8" name="Google Shape;7268;p37"/>
            <p:cNvSpPr/>
            <p:nvPr/>
          </p:nvSpPr>
          <p:spPr>
            <a:xfrm>
              <a:off x="386891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9" name="Google Shape;7269;p37"/>
            <p:cNvSpPr/>
            <p:nvPr/>
          </p:nvSpPr>
          <p:spPr>
            <a:xfrm>
              <a:off x="355438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0" name="Google Shape;7270;p37"/>
            <p:cNvSpPr/>
            <p:nvPr/>
          </p:nvSpPr>
          <p:spPr>
            <a:xfrm>
              <a:off x="386891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1" name="Google Shape;7271;p37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2" name="Google Shape;7272;p37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3" name="Google Shape;7273;p37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4" name="Google Shape;7274;p37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5" name="Google Shape;7275;p37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6" name="Google Shape;7276;p37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7" name="Google Shape;7277;p37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8" name="Google Shape;7278;p37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9" name="Google Shape;7279;p37"/>
            <p:cNvSpPr/>
            <p:nvPr/>
          </p:nvSpPr>
          <p:spPr>
            <a:xfrm>
              <a:off x="371091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0" name="Google Shape;7280;p37"/>
            <p:cNvSpPr/>
            <p:nvPr/>
          </p:nvSpPr>
          <p:spPr>
            <a:xfrm>
              <a:off x="355438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1" name="Google Shape;7281;p37"/>
            <p:cNvSpPr/>
            <p:nvPr/>
          </p:nvSpPr>
          <p:spPr>
            <a:xfrm>
              <a:off x="386891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2" name="Google Shape;7282;p37"/>
            <p:cNvSpPr/>
            <p:nvPr/>
          </p:nvSpPr>
          <p:spPr>
            <a:xfrm>
              <a:off x="355438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3" name="Google Shape;7283;p37"/>
            <p:cNvSpPr/>
            <p:nvPr/>
          </p:nvSpPr>
          <p:spPr>
            <a:xfrm>
              <a:off x="386891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4" name="Google Shape;7284;p37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5" name="Google Shape;7285;p37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6" name="Google Shape;7286;p37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7" name="Google Shape;7287;p37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8" name="Google Shape;7288;p37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9" name="Google Shape;7289;p37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0" name="Google Shape;7290;p37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1" name="Google Shape;7291;p37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2" name="Google Shape;7292;p37"/>
            <p:cNvSpPr/>
            <p:nvPr/>
          </p:nvSpPr>
          <p:spPr>
            <a:xfrm>
              <a:off x="371091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3" name="Google Shape;7293;p37"/>
            <p:cNvSpPr/>
            <p:nvPr/>
          </p:nvSpPr>
          <p:spPr>
            <a:xfrm>
              <a:off x="355438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4" name="Google Shape;7294;p37"/>
            <p:cNvSpPr/>
            <p:nvPr/>
          </p:nvSpPr>
          <p:spPr>
            <a:xfrm>
              <a:off x="386891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5" name="Google Shape;7295;p37"/>
            <p:cNvSpPr/>
            <p:nvPr/>
          </p:nvSpPr>
          <p:spPr>
            <a:xfrm>
              <a:off x="355438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6" name="Google Shape;7296;p37"/>
            <p:cNvSpPr/>
            <p:nvPr/>
          </p:nvSpPr>
          <p:spPr>
            <a:xfrm>
              <a:off x="386891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7" name="Google Shape;7297;p37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8" name="Google Shape;7298;p37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9" name="Google Shape;7299;p37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0" name="Google Shape;7300;p37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1" name="Google Shape;7301;p37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2" name="Google Shape;7302;p37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3" name="Google Shape;7303;p37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4" name="Google Shape;7304;p37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5" name="Google Shape;7305;p37"/>
            <p:cNvSpPr/>
            <p:nvPr/>
          </p:nvSpPr>
          <p:spPr>
            <a:xfrm>
              <a:off x="371091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6" name="Google Shape;7306;p37"/>
            <p:cNvSpPr/>
            <p:nvPr/>
          </p:nvSpPr>
          <p:spPr>
            <a:xfrm>
              <a:off x="355438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7" name="Google Shape;7307;p37"/>
            <p:cNvSpPr/>
            <p:nvPr/>
          </p:nvSpPr>
          <p:spPr>
            <a:xfrm>
              <a:off x="386891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8" name="Google Shape;7308;p37"/>
            <p:cNvSpPr/>
            <p:nvPr/>
          </p:nvSpPr>
          <p:spPr>
            <a:xfrm>
              <a:off x="355438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9" name="Google Shape;7309;p37"/>
            <p:cNvSpPr/>
            <p:nvPr/>
          </p:nvSpPr>
          <p:spPr>
            <a:xfrm>
              <a:off x="386891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0" name="Google Shape;7310;p37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1" name="Google Shape;7311;p37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2" name="Google Shape;7312;p37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3" name="Google Shape;7313;p37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4" name="Google Shape;7314;p37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5" name="Google Shape;7315;p37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6" name="Google Shape;7316;p37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7" name="Google Shape;7317;p37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8" name="Google Shape;7318;p37"/>
            <p:cNvSpPr/>
            <p:nvPr/>
          </p:nvSpPr>
          <p:spPr>
            <a:xfrm>
              <a:off x="371091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9" name="Google Shape;7319;p37"/>
            <p:cNvSpPr/>
            <p:nvPr/>
          </p:nvSpPr>
          <p:spPr>
            <a:xfrm>
              <a:off x="355438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0" name="Google Shape;7320;p37"/>
            <p:cNvSpPr/>
            <p:nvPr/>
          </p:nvSpPr>
          <p:spPr>
            <a:xfrm>
              <a:off x="386891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1" name="Google Shape;7321;p37"/>
            <p:cNvSpPr/>
            <p:nvPr/>
          </p:nvSpPr>
          <p:spPr>
            <a:xfrm>
              <a:off x="355438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2" name="Google Shape;7322;p37"/>
            <p:cNvSpPr/>
            <p:nvPr/>
          </p:nvSpPr>
          <p:spPr>
            <a:xfrm>
              <a:off x="386891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3" name="Google Shape;7323;p37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4" name="Google Shape;7324;p37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5" name="Google Shape;7325;p37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6" name="Google Shape;7326;p37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7" name="Google Shape;7327;p37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8" name="Google Shape;7328;p37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9" name="Google Shape;7329;p37"/>
            <p:cNvSpPr/>
            <p:nvPr/>
          </p:nvSpPr>
          <p:spPr>
            <a:xfrm>
              <a:off x="371091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0" name="Google Shape;7330;p37"/>
            <p:cNvSpPr/>
            <p:nvPr/>
          </p:nvSpPr>
          <p:spPr>
            <a:xfrm>
              <a:off x="355438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1" name="Google Shape;7331;p37"/>
            <p:cNvSpPr/>
            <p:nvPr/>
          </p:nvSpPr>
          <p:spPr>
            <a:xfrm>
              <a:off x="386891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2" name="Google Shape;7332;p37"/>
            <p:cNvSpPr/>
            <p:nvPr/>
          </p:nvSpPr>
          <p:spPr>
            <a:xfrm>
              <a:off x="355438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3" name="Google Shape;7333;p37"/>
            <p:cNvSpPr/>
            <p:nvPr/>
          </p:nvSpPr>
          <p:spPr>
            <a:xfrm>
              <a:off x="386891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4" name="Google Shape;7334;p37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5" name="Google Shape;7335;p37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6" name="Google Shape;7336;p37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7" name="Google Shape;7337;p37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8" name="Google Shape;7338;p37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9" name="Google Shape;7339;p37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0" name="Google Shape;7340;p37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1" name="Google Shape;7341;p37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2" name="Google Shape;7342;p37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3" name="Google Shape;7343;p37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4" name="Google Shape;7344;p37"/>
            <p:cNvSpPr/>
            <p:nvPr/>
          </p:nvSpPr>
          <p:spPr>
            <a:xfrm>
              <a:off x="30833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5" name="Google Shape;7345;p37"/>
            <p:cNvSpPr/>
            <p:nvPr/>
          </p:nvSpPr>
          <p:spPr>
            <a:xfrm>
              <a:off x="29268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6" name="Google Shape;7346;p37"/>
            <p:cNvSpPr/>
            <p:nvPr/>
          </p:nvSpPr>
          <p:spPr>
            <a:xfrm>
              <a:off x="324133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7" name="Google Shape;7347;p37"/>
            <p:cNvSpPr/>
            <p:nvPr/>
          </p:nvSpPr>
          <p:spPr>
            <a:xfrm>
              <a:off x="29268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8" name="Google Shape;7348;p37"/>
            <p:cNvSpPr/>
            <p:nvPr/>
          </p:nvSpPr>
          <p:spPr>
            <a:xfrm>
              <a:off x="324133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9" name="Google Shape;7349;p37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0" name="Google Shape;7350;p37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1" name="Google Shape;7351;p37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2" name="Google Shape;7352;p37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3" name="Google Shape;7353;p37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4" name="Google Shape;7354;p37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5" name="Google Shape;7355;p37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6" name="Google Shape;7356;p37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7" name="Google Shape;7357;p37"/>
            <p:cNvSpPr/>
            <p:nvPr/>
          </p:nvSpPr>
          <p:spPr>
            <a:xfrm>
              <a:off x="30833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8" name="Google Shape;7358;p37"/>
            <p:cNvSpPr/>
            <p:nvPr/>
          </p:nvSpPr>
          <p:spPr>
            <a:xfrm>
              <a:off x="29268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9" name="Google Shape;7359;p37"/>
            <p:cNvSpPr/>
            <p:nvPr/>
          </p:nvSpPr>
          <p:spPr>
            <a:xfrm>
              <a:off x="324133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0" name="Google Shape;7360;p37"/>
            <p:cNvSpPr/>
            <p:nvPr/>
          </p:nvSpPr>
          <p:spPr>
            <a:xfrm>
              <a:off x="29268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1" name="Google Shape;7361;p37"/>
            <p:cNvSpPr/>
            <p:nvPr/>
          </p:nvSpPr>
          <p:spPr>
            <a:xfrm>
              <a:off x="324133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2" name="Google Shape;7362;p37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3" name="Google Shape;7363;p37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4" name="Google Shape;7364;p37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5" name="Google Shape;7365;p37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6" name="Google Shape;7366;p37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7" name="Google Shape;7367;p37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8" name="Google Shape;7368;p37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9" name="Google Shape;7369;p37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0" name="Google Shape;7370;p37"/>
            <p:cNvSpPr/>
            <p:nvPr/>
          </p:nvSpPr>
          <p:spPr>
            <a:xfrm>
              <a:off x="30833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1" name="Google Shape;7371;p37"/>
            <p:cNvSpPr/>
            <p:nvPr/>
          </p:nvSpPr>
          <p:spPr>
            <a:xfrm>
              <a:off x="29268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2" name="Google Shape;7372;p37"/>
            <p:cNvSpPr/>
            <p:nvPr/>
          </p:nvSpPr>
          <p:spPr>
            <a:xfrm>
              <a:off x="324133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3" name="Google Shape;7373;p37"/>
            <p:cNvSpPr/>
            <p:nvPr/>
          </p:nvSpPr>
          <p:spPr>
            <a:xfrm>
              <a:off x="29268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4" name="Google Shape;7374;p37"/>
            <p:cNvSpPr/>
            <p:nvPr/>
          </p:nvSpPr>
          <p:spPr>
            <a:xfrm>
              <a:off x="324133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5" name="Google Shape;7375;p37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6" name="Google Shape;7376;p37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7" name="Google Shape;7377;p37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8" name="Google Shape;7378;p37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9" name="Google Shape;7379;p37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0" name="Google Shape;7380;p37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1" name="Google Shape;7381;p37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2" name="Google Shape;7382;p37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3" name="Google Shape;7383;p37"/>
            <p:cNvSpPr/>
            <p:nvPr/>
          </p:nvSpPr>
          <p:spPr>
            <a:xfrm>
              <a:off x="30833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4" name="Google Shape;7384;p37"/>
            <p:cNvSpPr/>
            <p:nvPr/>
          </p:nvSpPr>
          <p:spPr>
            <a:xfrm>
              <a:off x="29268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5" name="Google Shape;7385;p37"/>
            <p:cNvSpPr/>
            <p:nvPr/>
          </p:nvSpPr>
          <p:spPr>
            <a:xfrm>
              <a:off x="324133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6" name="Google Shape;7386;p37"/>
            <p:cNvSpPr/>
            <p:nvPr/>
          </p:nvSpPr>
          <p:spPr>
            <a:xfrm>
              <a:off x="29268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7" name="Google Shape;7387;p37"/>
            <p:cNvSpPr/>
            <p:nvPr/>
          </p:nvSpPr>
          <p:spPr>
            <a:xfrm>
              <a:off x="324133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8" name="Google Shape;7388;p37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9" name="Google Shape;7389;p37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0" name="Google Shape;7390;p37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1" name="Google Shape;7391;p37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2" name="Google Shape;7392;p37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3" name="Google Shape;7393;p37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4" name="Google Shape;7394;p37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5" name="Google Shape;7395;p37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6" name="Google Shape;7396;p37"/>
            <p:cNvSpPr/>
            <p:nvPr/>
          </p:nvSpPr>
          <p:spPr>
            <a:xfrm>
              <a:off x="30833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7" name="Google Shape;7397;p37"/>
            <p:cNvSpPr/>
            <p:nvPr/>
          </p:nvSpPr>
          <p:spPr>
            <a:xfrm>
              <a:off x="29268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8" name="Google Shape;7398;p37"/>
            <p:cNvSpPr/>
            <p:nvPr/>
          </p:nvSpPr>
          <p:spPr>
            <a:xfrm>
              <a:off x="324133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9" name="Google Shape;7399;p37"/>
            <p:cNvSpPr/>
            <p:nvPr/>
          </p:nvSpPr>
          <p:spPr>
            <a:xfrm>
              <a:off x="29268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0" name="Google Shape;7400;p37"/>
            <p:cNvSpPr/>
            <p:nvPr/>
          </p:nvSpPr>
          <p:spPr>
            <a:xfrm>
              <a:off x="324133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1" name="Google Shape;7401;p37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2" name="Google Shape;7402;p37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3" name="Google Shape;7403;p37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4" name="Google Shape;7404;p37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5" name="Google Shape;7405;p37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6" name="Google Shape;7406;p37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7" name="Google Shape;7407;p37"/>
            <p:cNvSpPr/>
            <p:nvPr/>
          </p:nvSpPr>
          <p:spPr>
            <a:xfrm>
              <a:off x="30833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8" name="Google Shape;7408;p37"/>
            <p:cNvSpPr/>
            <p:nvPr/>
          </p:nvSpPr>
          <p:spPr>
            <a:xfrm>
              <a:off x="29268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9" name="Google Shape;7409;p37"/>
            <p:cNvSpPr/>
            <p:nvPr/>
          </p:nvSpPr>
          <p:spPr>
            <a:xfrm>
              <a:off x="324133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0" name="Google Shape;7410;p37"/>
            <p:cNvSpPr/>
            <p:nvPr/>
          </p:nvSpPr>
          <p:spPr>
            <a:xfrm>
              <a:off x="29268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1" name="Google Shape;7411;p37"/>
            <p:cNvSpPr/>
            <p:nvPr/>
          </p:nvSpPr>
          <p:spPr>
            <a:xfrm>
              <a:off x="324133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2" name="Google Shape;7412;p37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3" name="Google Shape;7413;p37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4" name="Google Shape;7414;p37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5" name="Google Shape;7415;p37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6" name="Google Shape;7416;p37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7" name="Google Shape;7417;p37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8" name="Google Shape;7418;p37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9" name="Google Shape;7419;p37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0" name="Google Shape;7420;p37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1" name="Google Shape;7421;p37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2" name="Google Shape;7422;p37"/>
            <p:cNvSpPr/>
            <p:nvPr/>
          </p:nvSpPr>
          <p:spPr>
            <a:xfrm>
              <a:off x="245722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3" name="Google Shape;7423;p37"/>
            <p:cNvSpPr/>
            <p:nvPr/>
          </p:nvSpPr>
          <p:spPr>
            <a:xfrm>
              <a:off x="229922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4" name="Google Shape;7424;p37"/>
            <p:cNvSpPr/>
            <p:nvPr/>
          </p:nvSpPr>
          <p:spPr>
            <a:xfrm>
              <a:off x="26137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5" name="Google Shape;7425;p37"/>
            <p:cNvSpPr/>
            <p:nvPr/>
          </p:nvSpPr>
          <p:spPr>
            <a:xfrm>
              <a:off x="229922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6" name="Google Shape;7426;p37"/>
            <p:cNvSpPr/>
            <p:nvPr/>
          </p:nvSpPr>
          <p:spPr>
            <a:xfrm>
              <a:off x="26137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7" name="Google Shape;7427;p37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8" name="Google Shape;7428;p37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9" name="Google Shape;7429;p37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0" name="Google Shape;7430;p37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1" name="Google Shape;7431;p37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2" name="Google Shape;7432;p37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3" name="Google Shape;7433;p37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4" name="Google Shape;7434;p37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5" name="Google Shape;7435;p37"/>
            <p:cNvSpPr/>
            <p:nvPr/>
          </p:nvSpPr>
          <p:spPr>
            <a:xfrm>
              <a:off x="245722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6" name="Google Shape;7436;p37"/>
            <p:cNvSpPr/>
            <p:nvPr/>
          </p:nvSpPr>
          <p:spPr>
            <a:xfrm>
              <a:off x="229922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7" name="Google Shape;7437;p37"/>
            <p:cNvSpPr/>
            <p:nvPr/>
          </p:nvSpPr>
          <p:spPr>
            <a:xfrm>
              <a:off x="26137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8" name="Google Shape;7438;p37"/>
            <p:cNvSpPr/>
            <p:nvPr/>
          </p:nvSpPr>
          <p:spPr>
            <a:xfrm>
              <a:off x="229922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9" name="Google Shape;7439;p37"/>
            <p:cNvSpPr/>
            <p:nvPr/>
          </p:nvSpPr>
          <p:spPr>
            <a:xfrm>
              <a:off x="26137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0" name="Google Shape;7440;p37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1" name="Google Shape;7441;p37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2" name="Google Shape;7442;p37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3" name="Google Shape;7443;p37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4" name="Google Shape;7444;p37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5" name="Google Shape;7445;p37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6" name="Google Shape;7446;p37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7" name="Google Shape;7447;p37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8" name="Google Shape;7448;p37"/>
            <p:cNvSpPr/>
            <p:nvPr/>
          </p:nvSpPr>
          <p:spPr>
            <a:xfrm>
              <a:off x="245722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9" name="Google Shape;7449;p37"/>
            <p:cNvSpPr/>
            <p:nvPr/>
          </p:nvSpPr>
          <p:spPr>
            <a:xfrm>
              <a:off x="229922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0" name="Google Shape;7450;p37"/>
            <p:cNvSpPr/>
            <p:nvPr/>
          </p:nvSpPr>
          <p:spPr>
            <a:xfrm>
              <a:off x="26137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1" name="Google Shape;7451;p37"/>
            <p:cNvSpPr/>
            <p:nvPr/>
          </p:nvSpPr>
          <p:spPr>
            <a:xfrm>
              <a:off x="229922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2" name="Google Shape;7452;p37"/>
            <p:cNvSpPr/>
            <p:nvPr/>
          </p:nvSpPr>
          <p:spPr>
            <a:xfrm>
              <a:off x="26137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3" name="Google Shape;7453;p37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4" name="Google Shape;7454;p37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5" name="Google Shape;7455;p37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6" name="Google Shape;7456;p37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7" name="Google Shape;7457;p37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8" name="Google Shape;7458;p37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9" name="Google Shape;7459;p37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0" name="Google Shape;7460;p37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1" name="Google Shape;7461;p37"/>
            <p:cNvSpPr/>
            <p:nvPr/>
          </p:nvSpPr>
          <p:spPr>
            <a:xfrm>
              <a:off x="245722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2" name="Google Shape;7462;p37"/>
            <p:cNvSpPr/>
            <p:nvPr/>
          </p:nvSpPr>
          <p:spPr>
            <a:xfrm>
              <a:off x="229922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3" name="Google Shape;7463;p37"/>
            <p:cNvSpPr/>
            <p:nvPr/>
          </p:nvSpPr>
          <p:spPr>
            <a:xfrm>
              <a:off x="26137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4" name="Google Shape;7464;p37"/>
            <p:cNvSpPr/>
            <p:nvPr/>
          </p:nvSpPr>
          <p:spPr>
            <a:xfrm>
              <a:off x="229922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5" name="Google Shape;7465;p37"/>
            <p:cNvSpPr/>
            <p:nvPr/>
          </p:nvSpPr>
          <p:spPr>
            <a:xfrm>
              <a:off x="26137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6" name="Google Shape;7466;p37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7" name="Google Shape;7467;p37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8" name="Google Shape;7468;p37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9" name="Google Shape;7469;p37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0" name="Google Shape;7470;p37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1" name="Google Shape;7471;p37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2" name="Google Shape;7472;p37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3" name="Google Shape;7473;p37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4" name="Google Shape;7474;p37"/>
            <p:cNvSpPr/>
            <p:nvPr/>
          </p:nvSpPr>
          <p:spPr>
            <a:xfrm>
              <a:off x="245722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5" name="Google Shape;7475;p37"/>
            <p:cNvSpPr/>
            <p:nvPr/>
          </p:nvSpPr>
          <p:spPr>
            <a:xfrm>
              <a:off x="229922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6" name="Google Shape;7476;p37"/>
            <p:cNvSpPr/>
            <p:nvPr/>
          </p:nvSpPr>
          <p:spPr>
            <a:xfrm>
              <a:off x="26137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7" name="Google Shape;7477;p37"/>
            <p:cNvSpPr/>
            <p:nvPr/>
          </p:nvSpPr>
          <p:spPr>
            <a:xfrm>
              <a:off x="229922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8" name="Google Shape;7478;p37"/>
            <p:cNvSpPr/>
            <p:nvPr/>
          </p:nvSpPr>
          <p:spPr>
            <a:xfrm>
              <a:off x="26137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9" name="Google Shape;7479;p37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0" name="Google Shape;7480;p37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1" name="Google Shape;7481;p37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2" name="Google Shape;7482;p37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3" name="Google Shape;7483;p37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4" name="Google Shape;7484;p37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5" name="Google Shape;7485;p37"/>
            <p:cNvSpPr/>
            <p:nvPr/>
          </p:nvSpPr>
          <p:spPr>
            <a:xfrm>
              <a:off x="245722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6" name="Google Shape;7486;p37"/>
            <p:cNvSpPr/>
            <p:nvPr/>
          </p:nvSpPr>
          <p:spPr>
            <a:xfrm>
              <a:off x="229922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7" name="Google Shape;7487;p37"/>
            <p:cNvSpPr/>
            <p:nvPr/>
          </p:nvSpPr>
          <p:spPr>
            <a:xfrm>
              <a:off x="26137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8" name="Google Shape;7488;p37"/>
            <p:cNvSpPr/>
            <p:nvPr/>
          </p:nvSpPr>
          <p:spPr>
            <a:xfrm>
              <a:off x="229922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9" name="Google Shape;7489;p37"/>
            <p:cNvSpPr/>
            <p:nvPr/>
          </p:nvSpPr>
          <p:spPr>
            <a:xfrm>
              <a:off x="26137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0" name="Google Shape;7490;p37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1" name="Google Shape;7491;p37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2" name="Google Shape;7492;p37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3" name="Google Shape;7493;p37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4" name="Google Shape;7494;p37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5" name="Google Shape;7495;p37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6" name="Google Shape;7496;p37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7" name="Google Shape;7497;p37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8" name="Google Shape;7498;p37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9" name="Google Shape;7499;p37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0" name="Google Shape;7500;p37"/>
            <p:cNvSpPr/>
            <p:nvPr/>
          </p:nvSpPr>
          <p:spPr>
            <a:xfrm>
              <a:off x="182964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1" name="Google Shape;7501;p37"/>
            <p:cNvSpPr/>
            <p:nvPr/>
          </p:nvSpPr>
          <p:spPr>
            <a:xfrm>
              <a:off x="16731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2" name="Google Shape;7502;p37"/>
            <p:cNvSpPr/>
            <p:nvPr/>
          </p:nvSpPr>
          <p:spPr>
            <a:xfrm>
              <a:off x="198469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3" name="Google Shape;7503;p37"/>
            <p:cNvSpPr/>
            <p:nvPr/>
          </p:nvSpPr>
          <p:spPr>
            <a:xfrm>
              <a:off x="16731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4" name="Google Shape;7504;p37"/>
            <p:cNvSpPr/>
            <p:nvPr/>
          </p:nvSpPr>
          <p:spPr>
            <a:xfrm>
              <a:off x="198469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5" name="Google Shape;7505;p37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6" name="Google Shape;7506;p37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7" name="Google Shape;7507;p37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8" name="Google Shape;7508;p37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9" name="Google Shape;7509;p37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0" name="Google Shape;7510;p37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1" name="Google Shape;7511;p37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2" name="Google Shape;7512;p37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3" name="Google Shape;7513;p37"/>
            <p:cNvSpPr/>
            <p:nvPr/>
          </p:nvSpPr>
          <p:spPr>
            <a:xfrm>
              <a:off x="182964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4" name="Google Shape;7514;p37"/>
            <p:cNvSpPr/>
            <p:nvPr/>
          </p:nvSpPr>
          <p:spPr>
            <a:xfrm>
              <a:off x="16731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5" name="Google Shape;7515;p37"/>
            <p:cNvSpPr/>
            <p:nvPr/>
          </p:nvSpPr>
          <p:spPr>
            <a:xfrm>
              <a:off x="198469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6" name="Google Shape;7516;p37"/>
            <p:cNvSpPr/>
            <p:nvPr/>
          </p:nvSpPr>
          <p:spPr>
            <a:xfrm>
              <a:off x="16731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7" name="Google Shape;7517;p37"/>
            <p:cNvSpPr/>
            <p:nvPr/>
          </p:nvSpPr>
          <p:spPr>
            <a:xfrm>
              <a:off x="198469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8" name="Google Shape;7518;p37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9" name="Google Shape;7519;p37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0" name="Google Shape;7520;p37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1" name="Google Shape;7521;p37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2" name="Google Shape;7522;p37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3" name="Google Shape;7523;p37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4" name="Google Shape;7524;p37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5" name="Google Shape;7525;p37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6" name="Google Shape;7526;p37"/>
            <p:cNvSpPr/>
            <p:nvPr/>
          </p:nvSpPr>
          <p:spPr>
            <a:xfrm>
              <a:off x="182964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7" name="Google Shape;7527;p37"/>
            <p:cNvSpPr/>
            <p:nvPr/>
          </p:nvSpPr>
          <p:spPr>
            <a:xfrm>
              <a:off x="16731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8" name="Google Shape;7528;p37"/>
            <p:cNvSpPr/>
            <p:nvPr/>
          </p:nvSpPr>
          <p:spPr>
            <a:xfrm>
              <a:off x="198469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9" name="Google Shape;7529;p37"/>
            <p:cNvSpPr/>
            <p:nvPr/>
          </p:nvSpPr>
          <p:spPr>
            <a:xfrm>
              <a:off x="16731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0" name="Google Shape;7530;p37"/>
            <p:cNvSpPr/>
            <p:nvPr/>
          </p:nvSpPr>
          <p:spPr>
            <a:xfrm>
              <a:off x="198469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1" name="Google Shape;7531;p37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2" name="Google Shape;7532;p37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3" name="Google Shape;7533;p37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4" name="Google Shape;7534;p37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5" name="Google Shape;7535;p37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6" name="Google Shape;7536;p37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7" name="Google Shape;7537;p37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8" name="Google Shape;7538;p37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9" name="Google Shape;7539;p37"/>
            <p:cNvSpPr/>
            <p:nvPr/>
          </p:nvSpPr>
          <p:spPr>
            <a:xfrm>
              <a:off x="182964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0" name="Google Shape;7540;p37"/>
            <p:cNvSpPr/>
            <p:nvPr/>
          </p:nvSpPr>
          <p:spPr>
            <a:xfrm>
              <a:off x="16731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1" name="Google Shape;7541;p37"/>
            <p:cNvSpPr/>
            <p:nvPr/>
          </p:nvSpPr>
          <p:spPr>
            <a:xfrm>
              <a:off x="198469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2" name="Google Shape;7542;p37"/>
            <p:cNvSpPr/>
            <p:nvPr/>
          </p:nvSpPr>
          <p:spPr>
            <a:xfrm>
              <a:off x="16731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3" name="Google Shape;7543;p37"/>
            <p:cNvSpPr/>
            <p:nvPr/>
          </p:nvSpPr>
          <p:spPr>
            <a:xfrm>
              <a:off x="198469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4" name="Google Shape;7544;p37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5" name="Google Shape;7545;p37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6" name="Google Shape;7546;p37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7" name="Google Shape;7547;p37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8" name="Google Shape;7548;p37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9" name="Google Shape;7549;p37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0" name="Google Shape;7550;p37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1" name="Google Shape;7551;p37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2" name="Google Shape;7552;p37"/>
            <p:cNvSpPr/>
            <p:nvPr/>
          </p:nvSpPr>
          <p:spPr>
            <a:xfrm>
              <a:off x="182964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3" name="Google Shape;7553;p37"/>
            <p:cNvSpPr/>
            <p:nvPr/>
          </p:nvSpPr>
          <p:spPr>
            <a:xfrm>
              <a:off x="16731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4" name="Google Shape;7554;p37"/>
            <p:cNvSpPr/>
            <p:nvPr/>
          </p:nvSpPr>
          <p:spPr>
            <a:xfrm>
              <a:off x="198469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5" name="Google Shape;7555;p37"/>
            <p:cNvSpPr/>
            <p:nvPr/>
          </p:nvSpPr>
          <p:spPr>
            <a:xfrm>
              <a:off x="16731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6" name="Google Shape;7556;p37"/>
            <p:cNvSpPr/>
            <p:nvPr/>
          </p:nvSpPr>
          <p:spPr>
            <a:xfrm>
              <a:off x="198469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7" name="Google Shape;7557;p37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8" name="Google Shape;7558;p37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9" name="Google Shape;7559;p37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0" name="Google Shape;7560;p37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1" name="Google Shape;7561;p37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2" name="Google Shape;7562;p37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3" name="Google Shape;7563;p37"/>
            <p:cNvSpPr/>
            <p:nvPr/>
          </p:nvSpPr>
          <p:spPr>
            <a:xfrm>
              <a:off x="182964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4" name="Google Shape;7564;p37"/>
            <p:cNvSpPr/>
            <p:nvPr/>
          </p:nvSpPr>
          <p:spPr>
            <a:xfrm>
              <a:off x="16731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5" name="Google Shape;7565;p37"/>
            <p:cNvSpPr/>
            <p:nvPr/>
          </p:nvSpPr>
          <p:spPr>
            <a:xfrm>
              <a:off x="198469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6" name="Google Shape;7566;p37"/>
            <p:cNvSpPr/>
            <p:nvPr/>
          </p:nvSpPr>
          <p:spPr>
            <a:xfrm>
              <a:off x="16731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7" name="Google Shape;7567;p37"/>
            <p:cNvSpPr/>
            <p:nvPr/>
          </p:nvSpPr>
          <p:spPr>
            <a:xfrm>
              <a:off x="198469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8" name="Google Shape;7568;p37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9" name="Google Shape;7569;p37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0" name="Google Shape;7570;p37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1" name="Google Shape;7571;p37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2" name="Google Shape;7572;p37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3" name="Google Shape;7573;p37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4" name="Google Shape;7574;p37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5" name="Google Shape;7575;p37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6" name="Google Shape;7576;p37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7" name="Google Shape;7577;p37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8" name="Google Shape;7578;p37"/>
            <p:cNvSpPr/>
            <p:nvPr/>
          </p:nvSpPr>
          <p:spPr>
            <a:xfrm>
              <a:off x="1200715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9" name="Google Shape;7579;p37"/>
            <p:cNvSpPr/>
            <p:nvPr/>
          </p:nvSpPr>
          <p:spPr>
            <a:xfrm>
              <a:off x="1045663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0" name="Google Shape;7580;p37"/>
            <p:cNvSpPr/>
            <p:nvPr/>
          </p:nvSpPr>
          <p:spPr>
            <a:xfrm>
              <a:off x="1357241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1" name="Google Shape;7581;p37"/>
            <p:cNvSpPr/>
            <p:nvPr/>
          </p:nvSpPr>
          <p:spPr>
            <a:xfrm>
              <a:off x="1045663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2" name="Google Shape;7582;p37"/>
            <p:cNvSpPr/>
            <p:nvPr/>
          </p:nvSpPr>
          <p:spPr>
            <a:xfrm>
              <a:off x="1357241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3" name="Google Shape;7583;p37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4" name="Google Shape;7584;p37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5" name="Google Shape;7585;p37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6" name="Google Shape;7586;p37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7" name="Google Shape;7587;p37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8" name="Google Shape;7588;p37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9" name="Google Shape;7589;p37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0" name="Google Shape;7590;p37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1" name="Google Shape;7591;p37"/>
            <p:cNvSpPr/>
            <p:nvPr/>
          </p:nvSpPr>
          <p:spPr>
            <a:xfrm>
              <a:off x="1200715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2" name="Google Shape;7592;p37"/>
            <p:cNvSpPr/>
            <p:nvPr/>
          </p:nvSpPr>
          <p:spPr>
            <a:xfrm>
              <a:off x="1045663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3" name="Google Shape;7593;p37"/>
            <p:cNvSpPr/>
            <p:nvPr/>
          </p:nvSpPr>
          <p:spPr>
            <a:xfrm>
              <a:off x="1357241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4" name="Google Shape;7594;p37"/>
            <p:cNvSpPr/>
            <p:nvPr/>
          </p:nvSpPr>
          <p:spPr>
            <a:xfrm>
              <a:off x="1045663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5" name="Google Shape;7595;p37"/>
            <p:cNvSpPr/>
            <p:nvPr/>
          </p:nvSpPr>
          <p:spPr>
            <a:xfrm>
              <a:off x="1357241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6" name="Google Shape;7596;p37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7" name="Google Shape;7597;p37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8" name="Google Shape;7598;p37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9" name="Google Shape;7599;p37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0" name="Google Shape;7600;p37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1" name="Google Shape;7601;p37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2" name="Google Shape;7602;p37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3" name="Google Shape;7603;p37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4" name="Google Shape;7604;p37"/>
            <p:cNvSpPr/>
            <p:nvPr/>
          </p:nvSpPr>
          <p:spPr>
            <a:xfrm>
              <a:off x="1200715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5" name="Google Shape;7605;p37"/>
            <p:cNvSpPr/>
            <p:nvPr/>
          </p:nvSpPr>
          <p:spPr>
            <a:xfrm>
              <a:off x="1045663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6" name="Google Shape;7606;p37"/>
            <p:cNvSpPr/>
            <p:nvPr/>
          </p:nvSpPr>
          <p:spPr>
            <a:xfrm>
              <a:off x="1357241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7" name="Google Shape;7607;p37"/>
            <p:cNvSpPr/>
            <p:nvPr/>
          </p:nvSpPr>
          <p:spPr>
            <a:xfrm>
              <a:off x="1045663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8" name="Google Shape;7608;p37"/>
            <p:cNvSpPr/>
            <p:nvPr/>
          </p:nvSpPr>
          <p:spPr>
            <a:xfrm>
              <a:off x="1357241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9" name="Google Shape;7609;p37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0" name="Google Shape;7610;p37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1" name="Google Shape;7611;p37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2" name="Google Shape;7612;p37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3" name="Google Shape;7613;p37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4" name="Google Shape;7614;p37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5" name="Google Shape;7615;p37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6" name="Google Shape;7616;p37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7" name="Google Shape;7617;p37"/>
            <p:cNvSpPr/>
            <p:nvPr/>
          </p:nvSpPr>
          <p:spPr>
            <a:xfrm>
              <a:off x="1200715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8" name="Google Shape;7618;p37"/>
            <p:cNvSpPr/>
            <p:nvPr/>
          </p:nvSpPr>
          <p:spPr>
            <a:xfrm>
              <a:off x="1045663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9" name="Google Shape;7619;p37"/>
            <p:cNvSpPr/>
            <p:nvPr/>
          </p:nvSpPr>
          <p:spPr>
            <a:xfrm>
              <a:off x="1357241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0" name="Google Shape;7620;p37"/>
            <p:cNvSpPr/>
            <p:nvPr/>
          </p:nvSpPr>
          <p:spPr>
            <a:xfrm>
              <a:off x="1045663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1" name="Google Shape;7621;p37"/>
            <p:cNvSpPr/>
            <p:nvPr/>
          </p:nvSpPr>
          <p:spPr>
            <a:xfrm>
              <a:off x="1357241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2" name="Google Shape;7622;p37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3" name="Google Shape;7623;p37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4" name="Google Shape;7624;p37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5" name="Google Shape;7625;p37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6" name="Google Shape;7626;p37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7" name="Google Shape;7627;p37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8" name="Google Shape;7628;p37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9" name="Google Shape;7629;p37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0" name="Google Shape;7630;p37"/>
            <p:cNvSpPr/>
            <p:nvPr/>
          </p:nvSpPr>
          <p:spPr>
            <a:xfrm>
              <a:off x="1200715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1" name="Google Shape;7631;p37"/>
            <p:cNvSpPr/>
            <p:nvPr/>
          </p:nvSpPr>
          <p:spPr>
            <a:xfrm>
              <a:off x="1045663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2" name="Google Shape;7632;p37"/>
            <p:cNvSpPr/>
            <p:nvPr/>
          </p:nvSpPr>
          <p:spPr>
            <a:xfrm>
              <a:off x="1357241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3" name="Google Shape;7633;p37"/>
            <p:cNvSpPr/>
            <p:nvPr/>
          </p:nvSpPr>
          <p:spPr>
            <a:xfrm>
              <a:off x="1045663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4" name="Google Shape;7634;p37"/>
            <p:cNvSpPr/>
            <p:nvPr/>
          </p:nvSpPr>
          <p:spPr>
            <a:xfrm>
              <a:off x="1357241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7" y="762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5" name="Google Shape;7635;p37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6" name="Google Shape;7636;p37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7" name="Google Shape;7637;p37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8" name="Google Shape;7638;p37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9" name="Google Shape;7639;p37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0" name="Google Shape;7640;p37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1" name="Google Shape;7641;p37"/>
            <p:cNvSpPr/>
            <p:nvPr/>
          </p:nvSpPr>
          <p:spPr>
            <a:xfrm>
              <a:off x="1200715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2" name="Google Shape;7642;p37"/>
            <p:cNvSpPr/>
            <p:nvPr/>
          </p:nvSpPr>
          <p:spPr>
            <a:xfrm>
              <a:off x="1045663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3" name="Google Shape;7643;p37"/>
            <p:cNvSpPr/>
            <p:nvPr/>
          </p:nvSpPr>
          <p:spPr>
            <a:xfrm>
              <a:off x="1357241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4" name="Google Shape;7644;p37"/>
            <p:cNvSpPr/>
            <p:nvPr/>
          </p:nvSpPr>
          <p:spPr>
            <a:xfrm>
              <a:off x="1045663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5" name="Google Shape;7645;p37"/>
            <p:cNvSpPr/>
            <p:nvPr/>
          </p:nvSpPr>
          <p:spPr>
            <a:xfrm>
              <a:off x="1357241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6" name="Google Shape;7646;p37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7" name="Google Shape;7647;p37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8" name="Google Shape;7648;p37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9" name="Google Shape;7649;p37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0" name="Google Shape;7650;p37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1" name="Google Shape;7651;p37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2" name="Google Shape;7652;p37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3" name="Google Shape;7653;p37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4" name="Google Shape;7654;p37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5" name="Google Shape;7655;p37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6" name="Google Shape;7656;p37"/>
            <p:cNvSpPr/>
            <p:nvPr/>
          </p:nvSpPr>
          <p:spPr>
            <a:xfrm>
              <a:off x="5731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7" name="Google Shape;7657;p37"/>
            <p:cNvSpPr/>
            <p:nvPr/>
          </p:nvSpPr>
          <p:spPr>
            <a:xfrm>
              <a:off x="41660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8" name="Google Shape;7658;p37"/>
            <p:cNvSpPr/>
            <p:nvPr/>
          </p:nvSpPr>
          <p:spPr>
            <a:xfrm>
              <a:off x="73113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9" name="Google Shape;7659;p37"/>
            <p:cNvSpPr/>
            <p:nvPr/>
          </p:nvSpPr>
          <p:spPr>
            <a:xfrm>
              <a:off x="41660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0" name="Google Shape;7660;p37"/>
            <p:cNvSpPr/>
            <p:nvPr/>
          </p:nvSpPr>
          <p:spPr>
            <a:xfrm>
              <a:off x="73113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1" name="Google Shape;7661;p37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2" name="Google Shape;7662;p37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3" name="Google Shape;7663;p37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4" name="Google Shape;7664;p37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5" name="Google Shape;7665;p37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6" name="Google Shape;7666;p37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7" name="Google Shape;7667;p37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8" name="Google Shape;7668;p37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9" name="Google Shape;7669;p37"/>
            <p:cNvSpPr/>
            <p:nvPr/>
          </p:nvSpPr>
          <p:spPr>
            <a:xfrm>
              <a:off x="5731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0" name="Google Shape;7670;p37"/>
            <p:cNvSpPr/>
            <p:nvPr/>
          </p:nvSpPr>
          <p:spPr>
            <a:xfrm>
              <a:off x="41660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1" name="Google Shape;7671;p37"/>
            <p:cNvSpPr/>
            <p:nvPr/>
          </p:nvSpPr>
          <p:spPr>
            <a:xfrm>
              <a:off x="73113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2" name="Google Shape;7672;p37"/>
            <p:cNvSpPr/>
            <p:nvPr/>
          </p:nvSpPr>
          <p:spPr>
            <a:xfrm>
              <a:off x="41660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3" name="Google Shape;7673;p37"/>
            <p:cNvSpPr/>
            <p:nvPr/>
          </p:nvSpPr>
          <p:spPr>
            <a:xfrm>
              <a:off x="73113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4" name="Google Shape;7674;p37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5" name="Google Shape;7675;p37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6" name="Google Shape;7676;p37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7" name="Google Shape;7677;p37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8" name="Google Shape;7678;p37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9" name="Google Shape;7679;p37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0" name="Google Shape;7680;p37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1" name="Google Shape;7681;p37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2" name="Google Shape;7682;p37"/>
            <p:cNvSpPr/>
            <p:nvPr/>
          </p:nvSpPr>
          <p:spPr>
            <a:xfrm>
              <a:off x="5731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3" name="Google Shape;7683;p37"/>
            <p:cNvSpPr/>
            <p:nvPr/>
          </p:nvSpPr>
          <p:spPr>
            <a:xfrm>
              <a:off x="41660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4" name="Google Shape;7684;p37"/>
            <p:cNvSpPr/>
            <p:nvPr/>
          </p:nvSpPr>
          <p:spPr>
            <a:xfrm>
              <a:off x="73113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5" name="Google Shape;7685;p37"/>
            <p:cNvSpPr/>
            <p:nvPr/>
          </p:nvSpPr>
          <p:spPr>
            <a:xfrm>
              <a:off x="41660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6" name="Google Shape;7686;p37"/>
            <p:cNvSpPr/>
            <p:nvPr/>
          </p:nvSpPr>
          <p:spPr>
            <a:xfrm>
              <a:off x="73113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7" name="Google Shape;7687;p37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8" name="Google Shape;7688;p37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9" name="Google Shape;7689;p37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0" name="Google Shape;7690;p37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1" name="Google Shape;7691;p37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2" name="Google Shape;7692;p37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3" name="Google Shape;7693;p37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4" name="Google Shape;7694;p37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5" name="Google Shape;7695;p37"/>
            <p:cNvSpPr/>
            <p:nvPr/>
          </p:nvSpPr>
          <p:spPr>
            <a:xfrm>
              <a:off x="5731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6" name="Google Shape;7696;p37"/>
            <p:cNvSpPr/>
            <p:nvPr/>
          </p:nvSpPr>
          <p:spPr>
            <a:xfrm>
              <a:off x="41660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7" name="Google Shape;7697;p37"/>
            <p:cNvSpPr/>
            <p:nvPr/>
          </p:nvSpPr>
          <p:spPr>
            <a:xfrm>
              <a:off x="73113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8" name="Google Shape;7698;p37"/>
            <p:cNvSpPr/>
            <p:nvPr/>
          </p:nvSpPr>
          <p:spPr>
            <a:xfrm>
              <a:off x="41660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9" name="Google Shape;7699;p37"/>
            <p:cNvSpPr/>
            <p:nvPr/>
          </p:nvSpPr>
          <p:spPr>
            <a:xfrm>
              <a:off x="73113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0" name="Google Shape;7700;p37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1" name="Google Shape;7701;p37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2" name="Google Shape;7702;p37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3" name="Google Shape;7703;p37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4" name="Google Shape;7704;p37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5" name="Google Shape;7705;p37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6" name="Google Shape;7706;p37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7" name="Google Shape;7707;p37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8" name="Google Shape;7708;p37"/>
            <p:cNvSpPr/>
            <p:nvPr/>
          </p:nvSpPr>
          <p:spPr>
            <a:xfrm>
              <a:off x="5731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9" name="Google Shape;7709;p37"/>
            <p:cNvSpPr/>
            <p:nvPr/>
          </p:nvSpPr>
          <p:spPr>
            <a:xfrm>
              <a:off x="41660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0" name="Google Shape;7710;p37"/>
            <p:cNvSpPr/>
            <p:nvPr/>
          </p:nvSpPr>
          <p:spPr>
            <a:xfrm>
              <a:off x="73113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1" name="Google Shape;7711;p37"/>
            <p:cNvSpPr/>
            <p:nvPr/>
          </p:nvSpPr>
          <p:spPr>
            <a:xfrm>
              <a:off x="41660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2" name="Google Shape;7712;p37"/>
            <p:cNvSpPr/>
            <p:nvPr/>
          </p:nvSpPr>
          <p:spPr>
            <a:xfrm>
              <a:off x="73113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3" name="Google Shape;7713;p37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4" name="Google Shape;7714;p37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5" name="Google Shape;7715;p37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6" name="Google Shape;7716;p37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7" name="Google Shape;7717;p37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8" name="Google Shape;7718;p37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9" name="Google Shape;7719;p37"/>
            <p:cNvSpPr/>
            <p:nvPr/>
          </p:nvSpPr>
          <p:spPr>
            <a:xfrm>
              <a:off x="5731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0" name="Google Shape;7720;p37"/>
            <p:cNvSpPr/>
            <p:nvPr/>
          </p:nvSpPr>
          <p:spPr>
            <a:xfrm>
              <a:off x="41660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1" name="Google Shape;7721;p37"/>
            <p:cNvSpPr/>
            <p:nvPr/>
          </p:nvSpPr>
          <p:spPr>
            <a:xfrm>
              <a:off x="73113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2" name="Google Shape;7722;p37"/>
            <p:cNvSpPr/>
            <p:nvPr/>
          </p:nvSpPr>
          <p:spPr>
            <a:xfrm>
              <a:off x="41660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3" name="Google Shape;7723;p37"/>
            <p:cNvSpPr/>
            <p:nvPr/>
          </p:nvSpPr>
          <p:spPr>
            <a:xfrm>
              <a:off x="73113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4" name="Google Shape;7724;p37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5" name="Google Shape;7725;p37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6" name="Google Shape;7726;p37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7" name="Google Shape;7727;p37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8" name="Google Shape;7728;p37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9" name="Google Shape;7729;p37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0" name="Google Shape;7730;p37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1" name="Google Shape;7731;p37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2" name="Google Shape;7732;p37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3" name="Google Shape;7733;p37"/>
            <p:cNvSpPr/>
            <p:nvPr/>
          </p:nvSpPr>
          <p:spPr>
            <a:xfrm>
              <a:off x="-5297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4" name="Google Shape;7734;p37"/>
            <p:cNvSpPr/>
            <p:nvPr/>
          </p:nvSpPr>
          <p:spPr>
            <a:xfrm>
              <a:off x="10355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5" name="Google Shape;7735;p37"/>
            <p:cNvSpPr/>
            <p:nvPr/>
          </p:nvSpPr>
          <p:spPr>
            <a:xfrm>
              <a:off x="10355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6" name="Google Shape;7736;p37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7" name="Google Shape;7737;p37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8" name="Google Shape;7738;p37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9" name="Google Shape;7739;p37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0" name="Google Shape;7740;p37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1" name="Google Shape;7741;p37"/>
            <p:cNvSpPr/>
            <p:nvPr/>
          </p:nvSpPr>
          <p:spPr>
            <a:xfrm>
              <a:off x="-5297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2" name="Google Shape;7742;p37"/>
            <p:cNvSpPr/>
            <p:nvPr/>
          </p:nvSpPr>
          <p:spPr>
            <a:xfrm>
              <a:off x="10355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3" name="Google Shape;7743;p37"/>
            <p:cNvSpPr/>
            <p:nvPr/>
          </p:nvSpPr>
          <p:spPr>
            <a:xfrm>
              <a:off x="10355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4" name="Google Shape;7744;p37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5" name="Google Shape;7745;p37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6" name="Google Shape;7746;p37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7" name="Google Shape;7747;p37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8" name="Google Shape;7748;p37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9" name="Google Shape;7749;p37"/>
            <p:cNvSpPr/>
            <p:nvPr/>
          </p:nvSpPr>
          <p:spPr>
            <a:xfrm>
              <a:off x="-5297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0" name="Google Shape;7750;p37"/>
            <p:cNvSpPr/>
            <p:nvPr/>
          </p:nvSpPr>
          <p:spPr>
            <a:xfrm>
              <a:off x="10355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1" name="Google Shape;7751;p37"/>
            <p:cNvSpPr/>
            <p:nvPr/>
          </p:nvSpPr>
          <p:spPr>
            <a:xfrm>
              <a:off x="10355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2" name="Google Shape;7752;p37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3" name="Google Shape;7753;p37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4" name="Google Shape;7754;p37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5" name="Google Shape;7755;p37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6" name="Google Shape;7756;p37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7" name="Google Shape;7757;p37"/>
            <p:cNvSpPr/>
            <p:nvPr/>
          </p:nvSpPr>
          <p:spPr>
            <a:xfrm>
              <a:off x="-5297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8" name="Google Shape;7758;p37"/>
            <p:cNvSpPr/>
            <p:nvPr/>
          </p:nvSpPr>
          <p:spPr>
            <a:xfrm>
              <a:off x="10355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9" name="Google Shape;7759;p37"/>
            <p:cNvSpPr/>
            <p:nvPr/>
          </p:nvSpPr>
          <p:spPr>
            <a:xfrm>
              <a:off x="10355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0" name="Google Shape;7760;p37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1" name="Google Shape;7761;p37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2" name="Google Shape;7762;p37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3" name="Google Shape;7763;p37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4" name="Google Shape;7764;p37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5" name="Google Shape;7765;p37"/>
            <p:cNvSpPr/>
            <p:nvPr/>
          </p:nvSpPr>
          <p:spPr>
            <a:xfrm>
              <a:off x="-5297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6" name="Google Shape;7766;p37"/>
            <p:cNvSpPr/>
            <p:nvPr/>
          </p:nvSpPr>
          <p:spPr>
            <a:xfrm>
              <a:off x="10355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7" name="Google Shape;7767;p37"/>
            <p:cNvSpPr/>
            <p:nvPr/>
          </p:nvSpPr>
          <p:spPr>
            <a:xfrm>
              <a:off x="10355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8" name="Google Shape;7768;p37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9" name="Google Shape;7769;p37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0" name="Google Shape;7770;p37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1" name="Google Shape;7771;p37"/>
            <p:cNvSpPr/>
            <p:nvPr/>
          </p:nvSpPr>
          <p:spPr>
            <a:xfrm>
              <a:off x="-5297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2" name="Google Shape;7772;p37"/>
            <p:cNvSpPr/>
            <p:nvPr/>
          </p:nvSpPr>
          <p:spPr>
            <a:xfrm>
              <a:off x="10355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3" name="Google Shape;7773;p37"/>
            <p:cNvSpPr/>
            <p:nvPr/>
          </p:nvSpPr>
          <p:spPr>
            <a:xfrm>
              <a:off x="10355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4" name="Google Shape;7774;p37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5" name="Google Shape;7775;p37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6" name="Google Shape;7776;p37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7" name="Google Shape;7777;p37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8" name="Google Shape;7778;p37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9" name="Google Shape;7779;p37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0" name="Google Shape;7780;p37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1" name="Google Shape;7781;p37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2" name="Google Shape;7782;p37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3" name="Google Shape;7783;p37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4" name="Google Shape;7784;p37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5" name="Google Shape;7785;p37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6" name="Google Shape;7786;p37"/>
            <p:cNvSpPr/>
            <p:nvPr/>
          </p:nvSpPr>
          <p:spPr>
            <a:xfrm>
              <a:off x="559500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7" name="Google Shape;7787;p37"/>
            <p:cNvSpPr/>
            <p:nvPr/>
          </p:nvSpPr>
          <p:spPr>
            <a:xfrm>
              <a:off x="54370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8" name="Google Shape;7788;p37"/>
            <p:cNvSpPr/>
            <p:nvPr/>
          </p:nvSpPr>
          <p:spPr>
            <a:xfrm>
              <a:off x="575153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9" name="Google Shape;7789;p37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0" name="Google Shape;7790;p37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1" name="Google Shape;7791;p37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2" name="Google Shape;7792;p37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3" name="Google Shape;7793;p37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4" name="Google Shape;7794;p37"/>
            <p:cNvSpPr/>
            <p:nvPr/>
          </p:nvSpPr>
          <p:spPr>
            <a:xfrm>
              <a:off x="559500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5" name="Google Shape;7795;p37"/>
            <p:cNvSpPr/>
            <p:nvPr/>
          </p:nvSpPr>
          <p:spPr>
            <a:xfrm>
              <a:off x="54370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6" name="Google Shape;7796;p37"/>
            <p:cNvSpPr/>
            <p:nvPr/>
          </p:nvSpPr>
          <p:spPr>
            <a:xfrm>
              <a:off x="575153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7" name="Google Shape;7797;p37"/>
            <p:cNvSpPr/>
            <p:nvPr/>
          </p:nvSpPr>
          <p:spPr>
            <a:xfrm>
              <a:off x="54370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8" name="Google Shape;7798;p37"/>
            <p:cNvSpPr/>
            <p:nvPr/>
          </p:nvSpPr>
          <p:spPr>
            <a:xfrm>
              <a:off x="575153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9" name="Google Shape;7799;p37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0" name="Google Shape;7800;p37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1" name="Google Shape;7801;p37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2" name="Google Shape;7802;p37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3" name="Google Shape;7803;p37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4" name="Google Shape;7804;p37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5" name="Google Shape;7805;p37"/>
            <p:cNvSpPr/>
            <p:nvPr/>
          </p:nvSpPr>
          <p:spPr>
            <a:xfrm>
              <a:off x="559500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6" name="Google Shape;7806;p37"/>
            <p:cNvSpPr/>
            <p:nvPr/>
          </p:nvSpPr>
          <p:spPr>
            <a:xfrm>
              <a:off x="54370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7" name="Google Shape;7807;p37"/>
            <p:cNvSpPr/>
            <p:nvPr/>
          </p:nvSpPr>
          <p:spPr>
            <a:xfrm>
              <a:off x="575153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8" name="Google Shape;7808;p37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9" name="Google Shape;7809;p37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0" name="Google Shape;7810;p37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1" name="Google Shape;7811;p37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2" name="Google Shape;7812;p37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3" name="Google Shape;7813;p37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4" name="Google Shape;7814;p37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5" name="Google Shape;7815;p37"/>
            <p:cNvSpPr/>
            <p:nvPr/>
          </p:nvSpPr>
          <p:spPr>
            <a:xfrm>
              <a:off x="496742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6" name="Google Shape;7816;p37"/>
            <p:cNvSpPr/>
            <p:nvPr/>
          </p:nvSpPr>
          <p:spPr>
            <a:xfrm>
              <a:off x="481090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7" name="Google Shape;7817;p37"/>
            <p:cNvSpPr/>
            <p:nvPr/>
          </p:nvSpPr>
          <p:spPr>
            <a:xfrm>
              <a:off x="51239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8" name="Google Shape;7818;p37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9" name="Google Shape;7819;p37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0" name="Google Shape;7820;p37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1" name="Google Shape;7821;p37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2" name="Google Shape;7822;p37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3" name="Google Shape;7823;p37"/>
            <p:cNvSpPr/>
            <p:nvPr/>
          </p:nvSpPr>
          <p:spPr>
            <a:xfrm>
              <a:off x="496742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4" name="Google Shape;7824;p37"/>
            <p:cNvSpPr/>
            <p:nvPr/>
          </p:nvSpPr>
          <p:spPr>
            <a:xfrm>
              <a:off x="481090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5" name="Google Shape;7825;p37"/>
            <p:cNvSpPr/>
            <p:nvPr/>
          </p:nvSpPr>
          <p:spPr>
            <a:xfrm>
              <a:off x="51239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6" name="Google Shape;7826;p37"/>
            <p:cNvSpPr/>
            <p:nvPr/>
          </p:nvSpPr>
          <p:spPr>
            <a:xfrm>
              <a:off x="481090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7" name="Google Shape;7827;p37"/>
            <p:cNvSpPr/>
            <p:nvPr/>
          </p:nvSpPr>
          <p:spPr>
            <a:xfrm>
              <a:off x="51239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8" name="Google Shape;7828;p37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9" name="Google Shape;7829;p37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0" name="Google Shape;7830;p37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1" name="Google Shape;7831;p37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2" name="Google Shape;7832;p37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3" name="Google Shape;7833;p37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4" name="Google Shape;7834;p37"/>
            <p:cNvSpPr/>
            <p:nvPr/>
          </p:nvSpPr>
          <p:spPr>
            <a:xfrm>
              <a:off x="496742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5" name="Google Shape;7835;p37"/>
            <p:cNvSpPr/>
            <p:nvPr/>
          </p:nvSpPr>
          <p:spPr>
            <a:xfrm>
              <a:off x="481090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6" name="Google Shape;7836;p37"/>
            <p:cNvSpPr/>
            <p:nvPr/>
          </p:nvSpPr>
          <p:spPr>
            <a:xfrm>
              <a:off x="51239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7" name="Google Shape;7837;p37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8" name="Google Shape;7838;p37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9" name="Google Shape;7839;p37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0" name="Google Shape;7840;p37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1" name="Google Shape;7841;p37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2" name="Google Shape;7842;p37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3" name="Google Shape;7843;p37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4" name="Google Shape;7844;p37"/>
            <p:cNvSpPr/>
            <p:nvPr/>
          </p:nvSpPr>
          <p:spPr>
            <a:xfrm>
              <a:off x="433984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5" name="Google Shape;7845;p37"/>
            <p:cNvSpPr/>
            <p:nvPr/>
          </p:nvSpPr>
          <p:spPr>
            <a:xfrm>
              <a:off x="41833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6" name="Google Shape;7846;p37"/>
            <p:cNvSpPr/>
            <p:nvPr/>
          </p:nvSpPr>
          <p:spPr>
            <a:xfrm>
              <a:off x="4496373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7" name="Google Shape;7847;p37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8" name="Google Shape;7848;p37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9" name="Google Shape;7849;p37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0" name="Google Shape;7850;p37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1" name="Google Shape;7851;p37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2" name="Google Shape;7852;p37"/>
            <p:cNvSpPr/>
            <p:nvPr/>
          </p:nvSpPr>
          <p:spPr>
            <a:xfrm>
              <a:off x="433984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3" name="Google Shape;7853;p37"/>
            <p:cNvSpPr/>
            <p:nvPr/>
          </p:nvSpPr>
          <p:spPr>
            <a:xfrm>
              <a:off x="41833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4" name="Google Shape;7854;p37"/>
            <p:cNvSpPr/>
            <p:nvPr/>
          </p:nvSpPr>
          <p:spPr>
            <a:xfrm>
              <a:off x="4496373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5" name="Google Shape;7855;p37"/>
            <p:cNvSpPr/>
            <p:nvPr/>
          </p:nvSpPr>
          <p:spPr>
            <a:xfrm>
              <a:off x="41833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6" name="Google Shape;7856;p37"/>
            <p:cNvSpPr/>
            <p:nvPr/>
          </p:nvSpPr>
          <p:spPr>
            <a:xfrm>
              <a:off x="4496373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7" name="Google Shape;7857;p37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8" name="Google Shape;7858;p37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9" name="Google Shape;7859;p37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0" name="Google Shape;7860;p37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1" name="Google Shape;7861;p37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2" name="Google Shape;7862;p37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3" name="Google Shape;7863;p37"/>
            <p:cNvSpPr/>
            <p:nvPr/>
          </p:nvSpPr>
          <p:spPr>
            <a:xfrm>
              <a:off x="433984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4" name="Google Shape;7864;p37"/>
            <p:cNvSpPr/>
            <p:nvPr/>
          </p:nvSpPr>
          <p:spPr>
            <a:xfrm>
              <a:off x="41833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5" name="Google Shape;7865;p37"/>
            <p:cNvSpPr/>
            <p:nvPr/>
          </p:nvSpPr>
          <p:spPr>
            <a:xfrm>
              <a:off x="4496373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6" name="Google Shape;7866;p37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7" name="Google Shape;7867;p37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8" name="Google Shape;7868;p37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9" name="Google Shape;7869;p37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0" name="Google Shape;7870;p37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1" name="Google Shape;7871;p37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2" name="Google Shape;7872;p37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3" name="Google Shape;7873;p37"/>
            <p:cNvSpPr/>
            <p:nvPr/>
          </p:nvSpPr>
          <p:spPr>
            <a:xfrm>
              <a:off x="371091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4" name="Google Shape;7874;p37"/>
            <p:cNvSpPr/>
            <p:nvPr/>
          </p:nvSpPr>
          <p:spPr>
            <a:xfrm>
              <a:off x="355438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5" name="Google Shape;7875;p37"/>
            <p:cNvSpPr/>
            <p:nvPr/>
          </p:nvSpPr>
          <p:spPr>
            <a:xfrm>
              <a:off x="386891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6" name="Google Shape;7876;p37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7" name="Google Shape;7877;p37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8" name="Google Shape;7878;p37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9" name="Google Shape;7879;p37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0" name="Google Shape;7880;p37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1" name="Google Shape;7881;p37"/>
            <p:cNvSpPr/>
            <p:nvPr/>
          </p:nvSpPr>
          <p:spPr>
            <a:xfrm>
              <a:off x="371091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2" name="Google Shape;7882;p37"/>
            <p:cNvSpPr/>
            <p:nvPr/>
          </p:nvSpPr>
          <p:spPr>
            <a:xfrm>
              <a:off x="355438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3" name="Google Shape;7883;p37"/>
            <p:cNvSpPr/>
            <p:nvPr/>
          </p:nvSpPr>
          <p:spPr>
            <a:xfrm>
              <a:off x="386891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4" name="Google Shape;7884;p37"/>
            <p:cNvSpPr/>
            <p:nvPr/>
          </p:nvSpPr>
          <p:spPr>
            <a:xfrm>
              <a:off x="355438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5" name="Google Shape;7885;p37"/>
            <p:cNvSpPr/>
            <p:nvPr/>
          </p:nvSpPr>
          <p:spPr>
            <a:xfrm>
              <a:off x="386891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6" name="Google Shape;7886;p37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7" name="Google Shape;7887;p37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8" name="Google Shape;7888;p37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9" name="Google Shape;7889;p37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0" name="Google Shape;7890;p37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1" name="Google Shape;7891;p37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2" name="Google Shape;7892;p37"/>
            <p:cNvSpPr/>
            <p:nvPr/>
          </p:nvSpPr>
          <p:spPr>
            <a:xfrm>
              <a:off x="371091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3" name="Google Shape;7893;p37"/>
            <p:cNvSpPr/>
            <p:nvPr/>
          </p:nvSpPr>
          <p:spPr>
            <a:xfrm>
              <a:off x="355438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4" name="Google Shape;7894;p37"/>
            <p:cNvSpPr/>
            <p:nvPr/>
          </p:nvSpPr>
          <p:spPr>
            <a:xfrm>
              <a:off x="386891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5" name="Google Shape;7895;p37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6" name="Google Shape;7896;p37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7" name="Google Shape;7897;p37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8" name="Google Shape;7898;p37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9" name="Google Shape;7899;p37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0" name="Google Shape;7900;p37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1" name="Google Shape;7901;p37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2" name="Google Shape;7902;p37"/>
            <p:cNvSpPr/>
            <p:nvPr/>
          </p:nvSpPr>
          <p:spPr>
            <a:xfrm>
              <a:off x="30833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3" name="Google Shape;7903;p37"/>
            <p:cNvSpPr/>
            <p:nvPr/>
          </p:nvSpPr>
          <p:spPr>
            <a:xfrm>
              <a:off x="29268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4" name="Google Shape;7904;p37"/>
            <p:cNvSpPr/>
            <p:nvPr/>
          </p:nvSpPr>
          <p:spPr>
            <a:xfrm>
              <a:off x="324133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5" name="Google Shape;7905;p37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6" name="Google Shape;7906;p37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7" name="Google Shape;7907;p37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8" name="Google Shape;7908;p37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9" name="Google Shape;7909;p37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0" name="Google Shape;7910;p37"/>
            <p:cNvSpPr/>
            <p:nvPr/>
          </p:nvSpPr>
          <p:spPr>
            <a:xfrm>
              <a:off x="30833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1" name="Google Shape;7911;p37"/>
            <p:cNvSpPr/>
            <p:nvPr/>
          </p:nvSpPr>
          <p:spPr>
            <a:xfrm>
              <a:off x="29268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2" name="Google Shape;7912;p37"/>
            <p:cNvSpPr/>
            <p:nvPr/>
          </p:nvSpPr>
          <p:spPr>
            <a:xfrm>
              <a:off x="324133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3" name="Google Shape;7913;p37"/>
            <p:cNvSpPr/>
            <p:nvPr/>
          </p:nvSpPr>
          <p:spPr>
            <a:xfrm>
              <a:off x="29268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4" name="Google Shape;7914;p37"/>
            <p:cNvSpPr/>
            <p:nvPr/>
          </p:nvSpPr>
          <p:spPr>
            <a:xfrm>
              <a:off x="324133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5" name="Google Shape;7915;p37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6" name="Google Shape;7916;p37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7" name="Google Shape;7917;p37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8" name="Google Shape;7918;p37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9" name="Google Shape;7919;p37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0" name="Google Shape;7920;p37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1" name="Google Shape;7921;p37"/>
            <p:cNvSpPr/>
            <p:nvPr/>
          </p:nvSpPr>
          <p:spPr>
            <a:xfrm>
              <a:off x="30833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2" name="Google Shape;7922;p37"/>
            <p:cNvSpPr/>
            <p:nvPr/>
          </p:nvSpPr>
          <p:spPr>
            <a:xfrm>
              <a:off x="29268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3" name="Google Shape;7923;p37"/>
            <p:cNvSpPr/>
            <p:nvPr/>
          </p:nvSpPr>
          <p:spPr>
            <a:xfrm>
              <a:off x="324133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4" name="Google Shape;7924;p37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5" name="Google Shape;7925;p37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6" name="Google Shape;7926;p37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7" name="Google Shape;7927;p37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8" name="Google Shape;7928;p37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9" name="Google Shape;7929;p37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0" name="Google Shape;7930;p37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1" name="Google Shape;7931;p37"/>
            <p:cNvSpPr/>
            <p:nvPr/>
          </p:nvSpPr>
          <p:spPr>
            <a:xfrm>
              <a:off x="245722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2" name="Google Shape;7932;p37"/>
            <p:cNvSpPr/>
            <p:nvPr/>
          </p:nvSpPr>
          <p:spPr>
            <a:xfrm>
              <a:off x="229922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3" name="Google Shape;7933;p37"/>
            <p:cNvSpPr/>
            <p:nvPr/>
          </p:nvSpPr>
          <p:spPr>
            <a:xfrm>
              <a:off x="26137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4" name="Google Shape;7934;p37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5" name="Google Shape;7935;p37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6" name="Google Shape;7936;p37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7" name="Google Shape;7937;p37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8" name="Google Shape;7938;p37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9" name="Google Shape;7939;p37"/>
            <p:cNvSpPr/>
            <p:nvPr/>
          </p:nvSpPr>
          <p:spPr>
            <a:xfrm>
              <a:off x="245722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0" name="Google Shape;7940;p37"/>
            <p:cNvSpPr/>
            <p:nvPr/>
          </p:nvSpPr>
          <p:spPr>
            <a:xfrm>
              <a:off x="229922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1" name="Google Shape;7941;p37"/>
            <p:cNvSpPr/>
            <p:nvPr/>
          </p:nvSpPr>
          <p:spPr>
            <a:xfrm>
              <a:off x="26137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2" name="Google Shape;7942;p37"/>
            <p:cNvSpPr/>
            <p:nvPr/>
          </p:nvSpPr>
          <p:spPr>
            <a:xfrm>
              <a:off x="229922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3" name="Google Shape;7943;p37"/>
            <p:cNvSpPr/>
            <p:nvPr/>
          </p:nvSpPr>
          <p:spPr>
            <a:xfrm>
              <a:off x="26137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4" name="Google Shape;7944;p37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5" name="Google Shape;7945;p37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6" name="Google Shape;7946;p37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7" name="Google Shape;7947;p37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8" name="Google Shape;7948;p37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9" name="Google Shape;7949;p37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0" name="Google Shape;7950;p37"/>
            <p:cNvSpPr/>
            <p:nvPr/>
          </p:nvSpPr>
          <p:spPr>
            <a:xfrm>
              <a:off x="245722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1" name="Google Shape;7951;p37"/>
            <p:cNvSpPr/>
            <p:nvPr/>
          </p:nvSpPr>
          <p:spPr>
            <a:xfrm>
              <a:off x="229922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2" name="Google Shape;7952;p37"/>
            <p:cNvSpPr/>
            <p:nvPr/>
          </p:nvSpPr>
          <p:spPr>
            <a:xfrm>
              <a:off x="26137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3" name="Google Shape;7953;p37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4" name="Google Shape;7954;p37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5" name="Google Shape;7955;p37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6" name="Google Shape;7956;p37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7" name="Google Shape;7957;p37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8" name="Google Shape;7958;p37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9" name="Google Shape;7959;p37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0" name="Google Shape;7960;p37"/>
            <p:cNvSpPr/>
            <p:nvPr/>
          </p:nvSpPr>
          <p:spPr>
            <a:xfrm>
              <a:off x="182964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1" name="Google Shape;7961;p37"/>
            <p:cNvSpPr/>
            <p:nvPr/>
          </p:nvSpPr>
          <p:spPr>
            <a:xfrm>
              <a:off x="16731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2" name="Google Shape;7962;p37"/>
            <p:cNvSpPr/>
            <p:nvPr/>
          </p:nvSpPr>
          <p:spPr>
            <a:xfrm>
              <a:off x="198469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3" name="Google Shape;7963;p37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4" name="Google Shape;7964;p37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5" name="Google Shape;7965;p37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6" name="Google Shape;7966;p37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7" name="Google Shape;7967;p37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8" name="Google Shape;7968;p37"/>
            <p:cNvSpPr/>
            <p:nvPr/>
          </p:nvSpPr>
          <p:spPr>
            <a:xfrm>
              <a:off x="182964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9" name="Google Shape;7969;p37"/>
            <p:cNvSpPr/>
            <p:nvPr/>
          </p:nvSpPr>
          <p:spPr>
            <a:xfrm>
              <a:off x="16731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0" name="Google Shape;7970;p37"/>
            <p:cNvSpPr/>
            <p:nvPr/>
          </p:nvSpPr>
          <p:spPr>
            <a:xfrm>
              <a:off x="198469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1" name="Google Shape;7971;p37"/>
            <p:cNvSpPr/>
            <p:nvPr/>
          </p:nvSpPr>
          <p:spPr>
            <a:xfrm>
              <a:off x="16731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2" name="Google Shape;7972;p37"/>
            <p:cNvSpPr/>
            <p:nvPr/>
          </p:nvSpPr>
          <p:spPr>
            <a:xfrm>
              <a:off x="198469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3" name="Google Shape;7973;p37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4" name="Google Shape;7974;p37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5" name="Google Shape;7975;p37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6" name="Google Shape;7976;p37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7" name="Google Shape;7977;p37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8" name="Google Shape;7978;p37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9" name="Google Shape;7979;p37"/>
            <p:cNvSpPr/>
            <p:nvPr/>
          </p:nvSpPr>
          <p:spPr>
            <a:xfrm>
              <a:off x="182964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0" name="Google Shape;7980;p37"/>
            <p:cNvSpPr/>
            <p:nvPr/>
          </p:nvSpPr>
          <p:spPr>
            <a:xfrm>
              <a:off x="16731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1" name="Google Shape;7981;p37"/>
            <p:cNvSpPr/>
            <p:nvPr/>
          </p:nvSpPr>
          <p:spPr>
            <a:xfrm>
              <a:off x="198469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2" name="Google Shape;7982;p37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3" name="Google Shape;7983;p37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4" name="Google Shape;7984;p37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5" name="Google Shape;7985;p37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6" name="Google Shape;7986;p37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7" name="Google Shape;7987;p37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8" name="Google Shape;7988;p37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9" name="Google Shape;7989;p37"/>
            <p:cNvSpPr/>
            <p:nvPr/>
          </p:nvSpPr>
          <p:spPr>
            <a:xfrm>
              <a:off x="1200715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0" name="Google Shape;7990;p37"/>
            <p:cNvSpPr/>
            <p:nvPr/>
          </p:nvSpPr>
          <p:spPr>
            <a:xfrm>
              <a:off x="1045663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1" name="Google Shape;7991;p37"/>
            <p:cNvSpPr/>
            <p:nvPr/>
          </p:nvSpPr>
          <p:spPr>
            <a:xfrm>
              <a:off x="1357241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2" name="Google Shape;7992;p37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3" name="Google Shape;7993;p37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4" name="Google Shape;7994;p37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5" name="Google Shape;7995;p37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6" name="Google Shape;7996;p37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7" name="Google Shape;7997;p37"/>
            <p:cNvSpPr/>
            <p:nvPr/>
          </p:nvSpPr>
          <p:spPr>
            <a:xfrm>
              <a:off x="1200715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8" name="Google Shape;7998;p37"/>
            <p:cNvSpPr/>
            <p:nvPr/>
          </p:nvSpPr>
          <p:spPr>
            <a:xfrm>
              <a:off x="1045663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9" name="Google Shape;7999;p37"/>
            <p:cNvSpPr/>
            <p:nvPr/>
          </p:nvSpPr>
          <p:spPr>
            <a:xfrm>
              <a:off x="1357241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7" y="763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0" name="Google Shape;8000;p37"/>
            <p:cNvSpPr/>
            <p:nvPr/>
          </p:nvSpPr>
          <p:spPr>
            <a:xfrm>
              <a:off x="1045663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1" name="Google Shape;8001;p37"/>
            <p:cNvSpPr/>
            <p:nvPr/>
          </p:nvSpPr>
          <p:spPr>
            <a:xfrm>
              <a:off x="1357241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2" name="Google Shape;8002;p37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3" name="Google Shape;8003;p37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4" name="Google Shape;8004;p37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5" name="Google Shape;8005;p37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6" name="Google Shape;8006;p37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7" name="Google Shape;8007;p37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8" name="Google Shape;8008;p37"/>
            <p:cNvSpPr/>
            <p:nvPr/>
          </p:nvSpPr>
          <p:spPr>
            <a:xfrm>
              <a:off x="1200715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9" name="Google Shape;8009;p37"/>
            <p:cNvSpPr/>
            <p:nvPr/>
          </p:nvSpPr>
          <p:spPr>
            <a:xfrm>
              <a:off x="1045663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0" name="Google Shape;8010;p37"/>
            <p:cNvSpPr/>
            <p:nvPr/>
          </p:nvSpPr>
          <p:spPr>
            <a:xfrm>
              <a:off x="1357241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1" name="Google Shape;8011;p37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2" name="Google Shape;8012;p37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3" name="Google Shape;8013;p37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4" name="Google Shape;8014;p37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5" name="Google Shape;8015;p37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6" name="Google Shape;8016;p37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7" name="Google Shape;8017;p37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8" name="Google Shape;8018;p37"/>
            <p:cNvSpPr/>
            <p:nvPr/>
          </p:nvSpPr>
          <p:spPr>
            <a:xfrm>
              <a:off x="5731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9" name="Google Shape;8019;p37"/>
            <p:cNvSpPr/>
            <p:nvPr/>
          </p:nvSpPr>
          <p:spPr>
            <a:xfrm>
              <a:off x="41660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0" name="Google Shape;8020;p37"/>
            <p:cNvSpPr/>
            <p:nvPr/>
          </p:nvSpPr>
          <p:spPr>
            <a:xfrm>
              <a:off x="73113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1" name="Google Shape;8021;p37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2" name="Google Shape;8022;p37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3" name="Google Shape;8023;p37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4" name="Google Shape;8024;p37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5" name="Google Shape;8025;p37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6" name="Google Shape;8026;p37"/>
            <p:cNvSpPr/>
            <p:nvPr/>
          </p:nvSpPr>
          <p:spPr>
            <a:xfrm>
              <a:off x="5731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7" name="Google Shape;8027;p37"/>
            <p:cNvSpPr/>
            <p:nvPr/>
          </p:nvSpPr>
          <p:spPr>
            <a:xfrm>
              <a:off x="41660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8" name="Google Shape;8028;p37"/>
            <p:cNvSpPr/>
            <p:nvPr/>
          </p:nvSpPr>
          <p:spPr>
            <a:xfrm>
              <a:off x="73113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9" name="Google Shape;8029;p37"/>
            <p:cNvSpPr/>
            <p:nvPr/>
          </p:nvSpPr>
          <p:spPr>
            <a:xfrm>
              <a:off x="41660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0" name="Google Shape;8030;p37"/>
            <p:cNvSpPr/>
            <p:nvPr/>
          </p:nvSpPr>
          <p:spPr>
            <a:xfrm>
              <a:off x="73113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1" name="Google Shape;8031;p37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2" name="Google Shape;8032;p37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3" name="Google Shape;8033;p37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4" name="Google Shape;8034;p37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5" name="Google Shape;8035;p37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6" name="Google Shape;8036;p37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7" name="Google Shape;8037;p37"/>
            <p:cNvSpPr/>
            <p:nvPr/>
          </p:nvSpPr>
          <p:spPr>
            <a:xfrm>
              <a:off x="5731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8" name="Google Shape;8038;p37"/>
            <p:cNvSpPr/>
            <p:nvPr/>
          </p:nvSpPr>
          <p:spPr>
            <a:xfrm>
              <a:off x="41660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9" name="Google Shape;8039;p37"/>
            <p:cNvSpPr/>
            <p:nvPr/>
          </p:nvSpPr>
          <p:spPr>
            <a:xfrm>
              <a:off x="73113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0" name="Google Shape;8040;p37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1" name="Google Shape;8041;p37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2" name="Google Shape;8042;p37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3" name="Google Shape;8043;p37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4" name="Google Shape;8044;p37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5" name="Google Shape;8045;p37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6" name="Google Shape;8046;p37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7" name="Google Shape;8047;p37"/>
            <p:cNvSpPr/>
            <p:nvPr/>
          </p:nvSpPr>
          <p:spPr>
            <a:xfrm>
              <a:off x="-5297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8" name="Google Shape;8048;p37"/>
            <p:cNvSpPr/>
            <p:nvPr/>
          </p:nvSpPr>
          <p:spPr>
            <a:xfrm>
              <a:off x="10355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9" name="Google Shape;8049;p37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0" name="Google Shape;8050;p37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1" name="Google Shape;8051;p37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2" name="Google Shape;8052;p37"/>
            <p:cNvSpPr/>
            <p:nvPr/>
          </p:nvSpPr>
          <p:spPr>
            <a:xfrm>
              <a:off x="-5297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3" name="Google Shape;8053;p37"/>
            <p:cNvSpPr/>
            <p:nvPr/>
          </p:nvSpPr>
          <p:spPr>
            <a:xfrm>
              <a:off x="10355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4" name="Google Shape;8054;p37"/>
            <p:cNvSpPr/>
            <p:nvPr/>
          </p:nvSpPr>
          <p:spPr>
            <a:xfrm>
              <a:off x="10355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5" name="Google Shape;8055;p37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6" name="Google Shape;8056;p37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7" name="Google Shape;8057;p37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8" name="Google Shape;8058;p37"/>
            <p:cNvSpPr/>
            <p:nvPr/>
          </p:nvSpPr>
          <p:spPr>
            <a:xfrm>
              <a:off x="-5297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9" name="Google Shape;8059;p37"/>
            <p:cNvSpPr/>
            <p:nvPr/>
          </p:nvSpPr>
          <p:spPr>
            <a:xfrm>
              <a:off x="10355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0" name="Google Shape;8060;p37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1" name="Google Shape;8061;p37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2" name="Google Shape;8062;p37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3" name="Google Shape;8063;p37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4" name="Google Shape;8064;p37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5" name="Google Shape;8065;p37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6" name="Google Shape;8066;p37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7" name="Google Shape;8067;p37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8" name="Google Shape;8068;p37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9" name="Google Shape;8069;p37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0" name="Google Shape;8070;p37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1" name="Google Shape;8071;p37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2" name="Google Shape;8072;p37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3" name="Google Shape;8073;p37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4" name="Google Shape;8074;p37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5" name="Google Shape;8075;p37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6" name="Google Shape;8076;p37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7" name="Google Shape;8077;p37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8" name="Google Shape;8078;p37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9" name="Google Shape;8079;p37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0" name="Google Shape;8080;p37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1" name="Google Shape;8081;p37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2" name="Google Shape;8082;p37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3" name="Google Shape;8083;p37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4" name="Google Shape;8084;p37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5" name="Google Shape;8085;p37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6" name="Google Shape;8086;p37"/>
            <p:cNvSpPr/>
            <p:nvPr/>
          </p:nvSpPr>
          <p:spPr>
            <a:xfrm>
              <a:off x="873425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7" name="Google Shape;8087;p37"/>
            <p:cNvSpPr/>
            <p:nvPr/>
          </p:nvSpPr>
          <p:spPr>
            <a:xfrm>
              <a:off x="85762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8" name="Google Shape;8088;p37"/>
            <p:cNvSpPr/>
            <p:nvPr/>
          </p:nvSpPr>
          <p:spPr>
            <a:xfrm>
              <a:off x="889077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9" name="Google Shape;8089;p37"/>
            <p:cNvSpPr/>
            <p:nvPr/>
          </p:nvSpPr>
          <p:spPr>
            <a:xfrm>
              <a:off x="85762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0" name="Google Shape;8090;p37"/>
            <p:cNvSpPr/>
            <p:nvPr/>
          </p:nvSpPr>
          <p:spPr>
            <a:xfrm>
              <a:off x="889077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1" name="Google Shape;8091;p37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2" name="Google Shape;8092;p37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3" name="Google Shape;8093;p37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4" name="Google Shape;8094;p37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5" name="Google Shape;8095;p37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6" name="Google Shape;8096;p37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7" name="Google Shape;8097;p37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8" name="Google Shape;8098;p37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9" name="Google Shape;8099;p37"/>
            <p:cNvSpPr/>
            <p:nvPr/>
          </p:nvSpPr>
          <p:spPr>
            <a:xfrm>
              <a:off x="873425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0" name="Google Shape;8100;p37"/>
            <p:cNvSpPr/>
            <p:nvPr/>
          </p:nvSpPr>
          <p:spPr>
            <a:xfrm>
              <a:off x="85762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1" name="Google Shape;8101;p37"/>
            <p:cNvSpPr/>
            <p:nvPr/>
          </p:nvSpPr>
          <p:spPr>
            <a:xfrm>
              <a:off x="889077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2" name="Google Shape;8102;p37"/>
            <p:cNvSpPr/>
            <p:nvPr/>
          </p:nvSpPr>
          <p:spPr>
            <a:xfrm>
              <a:off x="85762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3" name="Google Shape;8103;p37"/>
            <p:cNvSpPr/>
            <p:nvPr/>
          </p:nvSpPr>
          <p:spPr>
            <a:xfrm>
              <a:off x="889077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4" name="Google Shape;8104;p37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5" name="Google Shape;8105;p37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6" name="Google Shape;8106;p37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7" name="Google Shape;8107;p37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8" name="Google Shape;8108;p37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9" name="Google Shape;8109;p37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0" name="Google Shape;8110;p37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1" name="Google Shape;8111;p37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2" name="Google Shape;8112;p37"/>
            <p:cNvSpPr/>
            <p:nvPr/>
          </p:nvSpPr>
          <p:spPr>
            <a:xfrm>
              <a:off x="873425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3" name="Google Shape;8113;p37"/>
            <p:cNvSpPr/>
            <p:nvPr/>
          </p:nvSpPr>
          <p:spPr>
            <a:xfrm>
              <a:off x="85762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4" name="Google Shape;8114;p37"/>
            <p:cNvSpPr/>
            <p:nvPr/>
          </p:nvSpPr>
          <p:spPr>
            <a:xfrm>
              <a:off x="889077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5" name="Google Shape;8115;p37"/>
            <p:cNvSpPr/>
            <p:nvPr/>
          </p:nvSpPr>
          <p:spPr>
            <a:xfrm>
              <a:off x="85762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6" name="Google Shape;8116;p37"/>
            <p:cNvSpPr/>
            <p:nvPr/>
          </p:nvSpPr>
          <p:spPr>
            <a:xfrm>
              <a:off x="889077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7" name="Google Shape;8117;p37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8" name="Google Shape;8118;p37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9" name="Google Shape;8119;p37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0" name="Google Shape;8120;p37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1" name="Google Shape;8121;p37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2" name="Google Shape;8122;p37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3" name="Google Shape;8123;p37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4" name="Google Shape;8124;p37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5" name="Google Shape;8125;p37"/>
            <p:cNvSpPr/>
            <p:nvPr/>
          </p:nvSpPr>
          <p:spPr>
            <a:xfrm>
              <a:off x="873425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6" name="Google Shape;8126;p37"/>
            <p:cNvSpPr/>
            <p:nvPr/>
          </p:nvSpPr>
          <p:spPr>
            <a:xfrm>
              <a:off x="85762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7" name="Google Shape;8127;p37"/>
            <p:cNvSpPr/>
            <p:nvPr/>
          </p:nvSpPr>
          <p:spPr>
            <a:xfrm>
              <a:off x="889077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8" name="Google Shape;8128;p37"/>
            <p:cNvSpPr/>
            <p:nvPr/>
          </p:nvSpPr>
          <p:spPr>
            <a:xfrm>
              <a:off x="85762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9" name="Google Shape;8129;p37"/>
            <p:cNvSpPr/>
            <p:nvPr/>
          </p:nvSpPr>
          <p:spPr>
            <a:xfrm>
              <a:off x="889077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0" name="Google Shape;8130;p37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1" name="Google Shape;8131;p37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2" name="Google Shape;8132;p37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3" name="Google Shape;8133;p37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4" name="Google Shape;8134;p37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5" name="Google Shape;8135;p37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6" name="Google Shape;8136;p37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7" name="Google Shape;8137;p37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8" name="Google Shape;8138;p37"/>
            <p:cNvSpPr/>
            <p:nvPr/>
          </p:nvSpPr>
          <p:spPr>
            <a:xfrm>
              <a:off x="873425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9" name="Google Shape;8139;p37"/>
            <p:cNvSpPr/>
            <p:nvPr/>
          </p:nvSpPr>
          <p:spPr>
            <a:xfrm>
              <a:off x="85762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0" name="Google Shape;8140;p37"/>
            <p:cNvSpPr/>
            <p:nvPr/>
          </p:nvSpPr>
          <p:spPr>
            <a:xfrm>
              <a:off x="889077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1" name="Google Shape;8141;p37"/>
            <p:cNvSpPr/>
            <p:nvPr/>
          </p:nvSpPr>
          <p:spPr>
            <a:xfrm>
              <a:off x="85762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2" name="Google Shape;8142;p37"/>
            <p:cNvSpPr/>
            <p:nvPr/>
          </p:nvSpPr>
          <p:spPr>
            <a:xfrm>
              <a:off x="889077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3" name="Google Shape;8143;p37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4" name="Google Shape;8144;p37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5" name="Google Shape;8145;p37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6" name="Google Shape;8146;p37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7" name="Google Shape;8147;p37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8" name="Google Shape;8148;p37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9" name="Google Shape;8149;p37"/>
            <p:cNvSpPr/>
            <p:nvPr/>
          </p:nvSpPr>
          <p:spPr>
            <a:xfrm>
              <a:off x="873425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0" name="Google Shape;8150;p37"/>
            <p:cNvSpPr/>
            <p:nvPr/>
          </p:nvSpPr>
          <p:spPr>
            <a:xfrm>
              <a:off x="85762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1" name="Google Shape;8151;p37"/>
            <p:cNvSpPr/>
            <p:nvPr/>
          </p:nvSpPr>
          <p:spPr>
            <a:xfrm>
              <a:off x="889077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2" name="Google Shape;8152;p37"/>
            <p:cNvSpPr/>
            <p:nvPr/>
          </p:nvSpPr>
          <p:spPr>
            <a:xfrm>
              <a:off x="85762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3" name="Google Shape;8153;p37"/>
            <p:cNvSpPr/>
            <p:nvPr/>
          </p:nvSpPr>
          <p:spPr>
            <a:xfrm>
              <a:off x="889077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4" name="Google Shape;8154;p37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5" name="Google Shape;8155;p37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6" name="Google Shape;8156;p37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7" name="Google Shape;8157;p37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8" name="Google Shape;8158;p37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9" name="Google Shape;8159;p37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0" name="Google Shape;8160;p37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1" name="Google Shape;8161;p37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2" name="Google Shape;8162;p37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3" name="Google Shape;8163;p37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4" name="Google Shape;8164;p37"/>
            <p:cNvSpPr/>
            <p:nvPr/>
          </p:nvSpPr>
          <p:spPr>
            <a:xfrm>
              <a:off x="8106669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5" name="Google Shape;8165;p37"/>
            <p:cNvSpPr/>
            <p:nvPr/>
          </p:nvSpPr>
          <p:spPr>
            <a:xfrm>
              <a:off x="795014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6" name="Google Shape;8166;p37"/>
            <p:cNvSpPr/>
            <p:nvPr/>
          </p:nvSpPr>
          <p:spPr>
            <a:xfrm>
              <a:off x="826319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7" name="Google Shape;8167;p37"/>
            <p:cNvSpPr/>
            <p:nvPr/>
          </p:nvSpPr>
          <p:spPr>
            <a:xfrm>
              <a:off x="795014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8" name="Google Shape;8168;p37"/>
            <p:cNvSpPr/>
            <p:nvPr/>
          </p:nvSpPr>
          <p:spPr>
            <a:xfrm>
              <a:off x="826319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9" name="Google Shape;8169;p37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0" name="Google Shape;8170;p37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1" name="Google Shape;8171;p37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2" name="Google Shape;8172;p37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3" name="Google Shape;8173;p37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4" name="Google Shape;8174;p37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5" name="Google Shape;8175;p37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6" name="Google Shape;8176;p37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7" name="Google Shape;8177;p37"/>
            <p:cNvSpPr/>
            <p:nvPr/>
          </p:nvSpPr>
          <p:spPr>
            <a:xfrm>
              <a:off x="8106669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8" name="Google Shape;8178;p37"/>
            <p:cNvSpPr/>
            <p:nvPr/>
          </p:nvSpPr>
          <p:spPr>
            <a:xfrm>
              <a:off x="795014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9" name="Google Shape;8179;p37"/>
            <p:cNvSpPr/>
            <p:nvPr/>
          </p:nvSpPr>
          <p:spPr>
            <a:xfrm>
              <a:off x="826319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0" name="Google Shape;8180;p37"/>
            <p:cNvSpPr/>
            <p:nvPr/>
          </p:nvSpPr>
          <p:spPr>
            <a:xfrm>
              <a:off x="795014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1" name="Google Shape;8181;p37"/>
            <p:cNvSpPr/>
            <p:nvPr/>
          </p:nvSpPr>
          <p:spPr>
            <a:xfrm>
              <a:off x="826319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2" name="Google Shape;8182;p37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3" name="Google Shape;8183;p37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4" name="Google Shape;8184;p37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5" name="Google Shape;8185;p37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6" name="Google Shape;8186;p37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7" name="Google Shape;8187;p37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8" name="Google Shape;8188;p37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9" name="Google Shape;8189;p37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0" name="Google Shape;8190;p37"/>
            <p:cNvSpPr/>
            <p:nvPr/>
          </p:nvSpPr>
          <p:spPr>
            <a:xfrm>
              <a:off x="8106669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1" name="Google Shape;8191;p37"/>
            <p:cNvSpPr/>
            <p:nvPr/>
          </p:nvSpPr>
          <p:spPr>
            <a:xfrm>
              <a:off x="795014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2" name="Google Shape;8192;p37"/>
            <p:cNvSpPr/>
            <p:nvPr/>
          </p:nvSpPr>
          <p:spPr>
            <a:xfrm>
              <a:off x="826319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3" name="Google Shape;8193;p37"/>
            <p:cNvSpPr/>
            <p:nvPr/>
          </p:nvSpPr>
          <p:spPr>
            <a:xfrm>
              <a:off x="795014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4" name="Google Shape;8194;p37"/>
            <p:cNvSpPr/>
            <p:nvPr/>
          </p:nvSpPr>
          <p:spPr>
            <a:xfrm>
              <a:off x="826319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5" name="Google Shape;8195;p37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6" name="Google Shape;8196;p37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7" name="Google Shape;8197;p37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8" name="Google Shape;8198;p37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9" name="Google Shape;8199;p37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0" name="Google Shape;8200;p37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1" name="Google Shape;8201;p37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2" name="Google Shape;8202;p37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3" name="Google Shape;8203;p37"/>
            <p:cNvSpPr/>
            <p:nvPr/>
          </p:nvSpPr>
          <p:spPr>
            <a:xfrm>
              <a:off x="8106669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4" name="Google Shape;8204;p37"/>
            <p:cNvSpPr/>
            <p:nvPr/>
          </p:nvSpPr>
          <p:spPr>
            <a:xfrm>
              <a:off x="795014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5" name="Google Shape;8205;p37"/>
            <p:cNvSpPr/>
            <p:nvPr/>
          </p:nvSpPr>
          <p:spPr>
            <a:xfrm>
              <a:off x="826319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6" name="Google Shape;8206;p37"/>
            <p:cNvSpPr/>
            <p:nvPr/>
          </p:nvSpPr>
          <p:spPr>
            <a:xfrm>
              <a:off x="795014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7" name="Google Shape;8207;p37"/>
            <p:cNvSpPr/>
            <p:nvPr/>
          </p:nvSpPr>
          <p:spPr>
            <a:xfrm>
              <a:off x="826319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8" name="Google Shape;8208;p37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9" name="Google Shape;8209;p37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0" name="Google Shape;8210;p37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1" name="Google Shape;8211;p37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2" name="Google Shape;8212;p37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3" name="Google Shape;8213;p37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4" name="Google Shape;8214;p37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5" name="Google Shape;8215;p37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6" name="Google Shape;8216;p37"/>
            <p:cNvSpPr/>
            <p:nvPr/>
          </p:nvSpPr>
          <p:spPr>
            <a:xfrm>
              <a:off x="8106669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7" name="Google Shape;8217;p37"/>
            <p:cNvSpPr/>
            <p:nvPr/>
          </p:nvSpPr>
          <p:spPr>
            <a:xfrm>
              <a:off x="795014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8" name="Google Shape;8218;p37"/>
            <p:cNvSpPr/>
            <p:nvPr/>
          </p:nvSpPr>
          <p:spPr>
            <a:xfrm>
              <a:off x="826319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9" name="Google Shape;8219;p37"/>
            <p:cNvSpPr/>
            <p:nvPr/>
          </p:nvSpPr>
          <p:spPr>
            <a:xfrm>
              <a:off x="795014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0" name="Google Shape;8220;p37"/>
            <p:cNvSpPr/>
            <p:nvPr/>
          </p:nvSpPr>
          <p:spPr>
            <a:xfrm>
              <a:off x="826319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1" name="Google Shape;8221;p37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2" name="Google Shape;8222;p37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3" name="Google Shape;8223;p37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4" name="Google Shape;8224;p37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5" name="Google Shape;8225;p37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6" name="Google Shape;8226;p37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7" name="Google Shape;8227;p37"/>
            <p:cNvSpPr/>
            <p:nvPr/>
          </p:nvSpPr>
          <p:spPr>
            <a:xfrm>
              <a:off x="8106669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8" name="Google Shape;8228;p37"/>
            <p:cNvSpPr/>
            <p:nvPr/>
          </p:nvSpPr>
          <p:spPr>
            <a:xfrm>
              <a:off x="795014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9" name="Google Shape;8229;p37"/>
            <p:cNvSpPr/>
            <p:nvPr/>
          </p:nvSpPr>
          <p:spPr>
            <a:xfrm>
              <a:off x="826319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0" name="Google Shape;8230;p37"/>
            <p:cNvSpPr/>
            <p:nvPr/>
          </p:nvSpPr>
          <p:spPr>
            <a:xfrm>
              <a:off x="795014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1" name="Google Shape;8231;p37"/>
            <p:cNvSpPr/>
            <p:nvPr/>
          </p:nvSpPr>
          <p:spPr>
            <a:xfrm>
              <a:off x="826319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2" name="Google Shape;8232;p37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3" name="Google Shape;8233;p37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4" name="Google Shape;8234;p37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5" name="Google Shape;8235;p37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6" name="Google Shape;8236;p37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7" name="Google Shape;8237;p37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8" name="Google Shape;8238;p37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9" name="Google Shape;8239;p37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0" name="Google Shape;8240;p37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1" name="Google Shape;8241;p37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2" name="Google Shape;8242;p37"/>
            <p:cNvSpPr/>
            <p:nvPr/>
          </p:nvSpPr>
          <p:spPr>
            <a:xfrm>
              <a:off x="747908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3" name="Google Shape;8243;p37"/>
            <p:cNvSpPr/>
            <p:nvPr/>
          </p:nvSpPr>
          <p:spPr>
            <a:xfrm>
              <a:off x="732256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4" name="Google Shape;8244;p37"/>
            <p:cNvSpPr/>
            <p:nvPr/>
          </p:nvSpPr>
          <p:spPr>
            <a:xfrm>
              <a:off x="7635615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5" name="Google Shape;8245;p37"/>
            <p:cNvSpPr/>
            <p:nvPr/>
          </p:nvSpPr>
          <p:spPr>
            <a:xfrm>
              <a:off x="732256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6" name="Google Shape;8246;p37"/>
            <p:cNvSpPr/>
            <p:nvPr/>
          </p:nvSpPr>
          <p:spPr>
            <a:xfrm>
              <a:off x="7635615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7" name="Google Shape;8247;p37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8" name="Google Shape;8248;p37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9" name="Google Shape;8249;p37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0" name="Google Shape;8250;p37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1" name="Google Shape;8251;p37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2" name="Google Shape;8252;p37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3" name="Google Shape;8253;p37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4" name="Google Shape;8254;p37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5" name="Google Shape;8255;p37"/>
            <p:cNvSpPr/>
            <p:nvPr/>
          </p:nvSpPr>
          <p:spPr>
            <a:xfrm>
              <a:off x="747908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6" name="Google Shape;8256;p37"/>
            <p:cNvSpPr/>
            <p:nvPr/>
          </p:nvSpPr>
          <p:spPr>
            <a:xfrm>
              <a:off x="732256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7" name="Google Shape;8257;p37"/>
            <p:cNvSpPr/>
            <p:nvPr/>
          </p:nvSpPr>
          <p:spPr>
            <a:xfrm>
              <a:off x="7635615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8" name="Google Shape;8258;p37"/>
            <p:cNvSpPr/>
            <p:nvPr/>
          </p:nvSpPr>
          <p:spPr>
            <a:xfrm>
              <a:off x="732256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9" name="Google Shape;8259;p37"/>
            <p:cNvSpPr/>
            <p:nvPr/>
          </p:nvSpPr>
          <p:spPr>
            <a:xfrm>
              <a:off x="7635615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0" name="Google Shape;8260;p37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1" name="Google Shape;8261;p37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2" name="Google Shape;8262;p37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3" name="Google Shape;8263;p37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4" name="Google Shape;8264;p37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5" name="Google Shape;8265;p37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6" name="Google Shape;8266;p37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7" name="Google Shape;8267;p37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8" name="Google Shape;8268;p37"/>
            <p:cNvSpPr/>
            <p:nvPr/>
          </p:nvSpPr>
          <p:spPr>
            <a:xfrm>
              <a:off x="747908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9" name="Google Shape;8269;p37"/>
            <p:cNvSpPr/>
            <p:nvPr/>
          </p:nvSpPr>
          <p:spPr>
            <a:xfrm>
              <a:off x="732256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0" name="Google Shape;8270;p37"/>
            <p:cNvSpPr/>
            <p:nvPr/>
          </p:nvSpPr>
          <p:spPr>
            <a:xfrm>
              <a:off x="7635615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1" name="Google Shape;8271;p37"/>
            <p:cNvSpPr/>
            <p:nvPr/>
          </p:nvSpPr>
          <p:spPr>
            <a:xfrm>
              <a:off x="732256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2" name="Google Shape;8272;p37"/>
            <p:cNvSpPr/>
            <p:nvPr/>
          </p:nvSpPr>
          <p:spPr>
            <a:xfrm>
              <a:off x="7635615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3" name="Google Shape;8273;p37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4" name="Google Shape;8274;p37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5" name="Google Shape;8275;p37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6" name="Google Shape;8276;p37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7" name="Google Shape;8277;p37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8" name="Google Shape;8278;p37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9" name="Google Shape;8279;p37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0" name="Google Shape;8280;p37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1" name="Google Shape;8281;p37"/>
            <p:cNvSpPr/>
            <p:nvPr/>
          </p:nvSpPr>
          <p:spPr>
            <a:xfrm>
              <a:off x="747908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2" name="Google Shape;8282;p37"/>
            <p:cNvSpPr/>
            <p:nvPr/>
          </p:nvSpPr>
          <p:spPr>
            <a:xfrm>
              <a:off x="732256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3" name="Google Shape;8283;p37"/>
            <p:cNvSpPr/>
            <p:nvPr/>
          </p:nvSpPr>
          <p:spPr>
            <a:xfrm>
              <a:off x="7635615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4" name="Google Shape;8284;p37"/>
            <p:cNvSpPr/>
            <p:nvPr/>
          </p:nvSpPr>
          <p:spPr>
            <a:xfrm>
              <a:off x="732256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5" name="Google Shape;8285;p37"/>
            <p:cNvSpPr/>
            <p:nvPr/>
          </p:nvSpPr>
          <p:spPr>
            <a:xfrm>
              <a:off x="7635615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6" name="Google Shape;8286;p37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7" name="Google Shape;8287;p37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8" name="Google Shape;8288;p37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9" name="Google Shape;8289;p37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0" name="Google Shape;8290;p37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1" name="Google Shape;8291;p37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2" name="Google Shape;8292;p37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3" name="Google Shape;8293;p37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4" name="Google Shape;8294;p37"/>
            <p:cNvSpPr/>
            <p:nvPr/>
          </p:nvSpPr>
          <p:spPr>
            <a:xfrm>
              <a:off x="747908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5" name="Google Shape;8295;p37"/>
            <p:cNvSpPr/>
            <p:nvPr/>
          </p:nvSpPr>
          <p:spPr>
            <a:xfrm>
              <a:off x="732256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6" name="Google Shape;8296;p37"/>
            <p:cNvSpPr/>
            <p:nvPr/>
          </p:nvSpPr>
          <p:spPr>
            <a:xfrm>
              <a:off x="7635615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7" name="Google Shape;8297;p37"/>
            <p:cNvSpPr/>
            <p:nvPr/>
          </p:nvSpPr>
          <p:spPr>
            <a:xfrm>
              <a:off x="732256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8" name="Google Shape;8298;p37"/>
            <p:cNvSpPr/>
            <p:nvPr/>
          </p:nvSpPr>
          <p:spPr>
            <a:xfrm>
              <a:off x="7635615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9" name="Google Shape;8299;p37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0" name="Google Shape;8300;p37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1" name="Google Shape;8301;p37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2" name="Google Shape;8302;p37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3" name="Google Shape;8303;p37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4" name="Google Shape;8304;p37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5" name="Google Shape;8305;p37"/>
            <p:cNvSpPr/>
            <p:nvPr/>
          </p:nvSpPr>
          <p:spPr>
            <a:xfrm>
              <a:off x="747908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6" name="Google Shape;8306;p37"/>
            <p:cNvSpPr/>
            <p:nvPr/>
          </p:nvSpPr>
          <p:spPr>
            <a:xfrm>
              <a:off x="732256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7" name="Google Shape;8307;p37"/>
            <p:cNvSpPr/>
            <p:nvPr/>
          </p:nvSpPr>
          <p:spPr>
            <a:xfrm>
              <a:off x="7635615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8" name="Google Shape;8308;p37"/>
            <p:cNvSpPr/>
            <p:nvPr/>
          </p:nvSpPr>
          <p:spPr>
            <a:xfrm>
              <a:off x="732256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9" name="Google Shape;8309;p37"/>
            <p:cNvSpPr/>
            <p:nvPr/>
          </p:nvSpPr>
          <p:spPr>
            <a:xfrm>
              <a:off x="7635615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0" name="Google Shape;8310;p37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1" name="Google Shape;8311;p37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2" name="Google Shape;8312;p37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3" name="Google Shape;8313;p37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4" name="Google Shape;8314;p37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5" name="Google Shape;8315;p37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6" name="Google Shape;8316;p37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7" name="Google Shape;8317;p37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8" name="Google Shape;8318;p37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9" name="Google Shape;8319;p37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0" name="Google Shape;8320;p37"/>
            <p:cNvSpPr/>
            <p:nvPr/>
          </p:nvSpPr>
          <p:spPr>
            <a:xfrm>
              <a:off x="685015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1" name="Google Shape;8321;p37"/>
            <p:cNvSpPr/>
            <p:nvPr/>
          </p:nvSpPr>
          <p:spPr>
            <a:xfrm>
              <a:off x="669363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2" name="Google Shape;8322;p37"/>
            <p:cNvSpPr/>
            <p:nvPr/>
          </p:nvSpPr>
          <p:spPr>
            <a:xfrm>
              <a:off x="7008157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3" name="Google Shape;8323;p37"/>
            <p:cNvSpPr/>
            <p:nvPr/>
          </p:nvSpPr>
          <p:spPr>
            <a:xfrm>
              <a:off x="669363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4" name="Google Shape;8324;p37"/>
            <p:cNvSpPr/>
            <p:nvPr/>
          </p:nvSpPr>
          <p:spPr>
            <a:xfrm>
              <a:off x="7008157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5" name="Google Shape;8325;p37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6" name="Google Shape;8326;p37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7" name="Google Shape;8327;p37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8" name="Google Shape;8328;p37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9" name="Google Shape;8329;p37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0" name="Google Shape;8330;p37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1" name="Google Shape;8331;p37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2" name="Google Shape;8332;p37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3" name="Google Shape;8333;p37"/>
            <p:cNvSpPr/>
            <p:nvPr/>
          </p:nvSpPr>
          <p:spPr>
            <a:xfrm>
              <a:off x="685015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4" name="Google Shape;8334;p37"/>
            <p:cNvSpPr/>
            <p:nvPr/>
          </p:nvSpPr>
          <p:spPr>
            <a:xfrm>
              <a:off x="669363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5" name="Google Shape;8335;p37"/>
            <p:cNvSpPr/>
            <p:nvPr/>
          </p:nvSpPr>
          <p:spPr>
            <a:xfrm>
              <a:off x="7008157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6" name="Google Shape;8336;p37"/>
            <p:cNvSpPr/>
            <p:nvPr/>
          </p:nvSpPr>
          <p:spPr>
            <a:xfrm>
              <a:off x="669363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7" name="Google Shape;8337;p37"/>
            <p:cNvSpPr/>
            <p:nvPr/>
          </p:nvSpPr>
          <p:spPr>
            <a:xfrm>
              <a:off x="7008157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8" name="Google Shape;8338;p37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9" name="Google Shape;8339;p37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0" name="Google Shape;8340;p37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1" name="Google Shape;8341;p37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2" name="Google Shape;8342;p37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3" name="Google Shape;8343;p37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4" name="Google Shape;8344;p37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5" name="Google Shape;8345;p37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6" name="Google Shape;8346;p37"/>
            <p:cNvSpPr/>
            <p:nvPr/>
          </p:nvSpPr>
          <p:spPr>
            <a:xfrm>
              <a:off x="685015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7" name="Google Shape;8347;p37"/>
            <p:cNvSpPr/>
            <p:nvPr/>
          </p:nvSpPr>
          <p:spPr>
            <a:xfrm>
              <a:off x="669363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8" name="Google Shape;8348;p37"/>
            <p:cNvSpPr/>
            <p:nvPr/>
          </p:nvSpPr>
          <p:spPr>
            <a:xfrm>
              <a:off x="7008157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9" name="Google Shape;8349;p37"/>
            <p:cNvSpPr/>
            <p:nvPr/>
          </p:nvSpPr>
          <p:spPr>
            <a:xfrm>
              <a:off x="669363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0" name="Google Shape;8350;p37"/>
            <p:cNvSpPr/>
            <p:nvPr/>
          </p:nvSpPr>
          <p:spPr>
            <a:xfrm>
              <a:off x="7008157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1" name="Google Shape;8351;p37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2" name="Google Shape;8352;p37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3" name="Google Shape;8353;p37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4" name="Google Shape;8354;p37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5" name="Google Shape;8355;p37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6" name="Google Shape;8356;p37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7" name="Google Shape;8357;p37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8" name="Google Shape;8358;p37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9" name="Google Shape;8359;p37"/>
            <p:cNvSpPr/>
            <p:nvPr/>
          </p:nvSpPr>
          <p:spPr>
            <a:xfrm>
              <a:off x="685015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0" name="Google Shape;8360;p37"/>
            <p:cNvSpPr/>
            <p:nvPr/>
          </p:nvSpPr>
          <p:spPr>
            <a:xfrm>
              <a:off x="669363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1" name="Google Shape;8361;p37"/>
            <p:cNvSpPr/>
            <p:nvPr/>
          </p:nvSpPr>
          <p:spPr>
            <a:xfrm>
              <a:off x="7008157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2" name="Google Shape;8362;p37"/>
            <p:cNvSpPr/>
            <p:nvPr/>
          </p:nvSpPr>
          <p:spPr>
            <a:xfrm>
              <a:off x="669363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3" name="Google Shape;8363;p37"/>
            <p:cNvSpPr/>
            <p:nvPr/>
          </p:nvSpPr>
          <p:spPr>
            <a:xfrm>
              <a:off x="7008157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4" name="Google Shape;8364;p37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5" name="Google Shape;8365;p37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6" name="Google Shape;8366;p37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7" name="Google Shape;8367;p37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8" name="Google Shape;8368;p37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9" name="Google Shape;8369;p37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0" name="Google Shape;8370;p37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1" name="Google Shape;8371;p37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2" name="Google Shape;8372;p37"/>
            <p:cNvSpPr/>
            <p:nvPr/>
          </p:nvSpPr>
          <p:spPr>
            <a:xfrm>
              <a:off x="685015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3" name="Google Shape;8373;p37"/>
            <p:cNvSpPr/>
            <p:nvPr/>
          </p:nvSpPr>
          <p:spPr>
            <a:xfrm>
              <a:off x="669363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4" name="Google Shape;8374;p37"/>
            <p:cNvSpPr/>
            <p:nvPr/>
          </p:nvSpPr>
          <p:spPr>
            <a:xfrm>
              <a:off x="7008157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5" name="Google Shape;8375;p37"/>
            <p:cNvSpPr/>
            <p:nvPr/>
          </p:nvSpPr>
          <p:spPr>
            <a:xfrm>
              <a:off x="669363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6" name="Google Shape;8376;p37"/>
            <p:cNvSpPr/>
            <p:nvPr/>
          </p:nvSpPr>
          <p:spPr>
            <a:xfrm>
              <a:off x="7008157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7" name="Google Shape;8377;p37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8" name="Google Shape;8378;p37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9" name="Google Shape;8379;p37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0" name="Google Shape;8380;p37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1" name="Google Shape;8381;p37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2" name="Google Shape;8382;p37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3" name="Google Shape;8383;p37"/>
            <p:cNvSpPr/>
            <p:nvPr/>
          </p:nvSpPr>
          <p:spPr>
            <a:xfrm>
              <a:off x="685015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4" name="Google Shape;8384;p37"/>
            <p:cNvSpPr/>
            <p:nvPr/>
          </p:nvSpPr>
          <p:spPr>
            <a:xfrm>
              <a:off x="669363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5" name="Google Shape;8385;p37"/>
            <p:cNvSpPr/>
            <p:nvPr/>
          </p:nvSpPr>
          <p:spPr>
            <a:xfrm>
              <a:off x="7008157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6" name="Google Shape;8386;p37"/>
            <p:cNvSpPr/>
            <p:nvPr/>
          </p:nvSpPr>
          <p:spPr>
            <a:xfrm>
              <a:off x="669363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7" name="Google Shape;8387;p37"/>
            <p:cNvSpPr/>
            <p:nvPr/>
          </p:nvSpPr>
          <p:spPr>
            <a:xfrm>
              <a:off x="7008157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8" name="Google Shape;8388;p37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9" name="Google Shape;8389;p37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0" name="Google Shape;8390;p37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1" name="Google Shape;8391;p37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2" name="Google Shape;8392;p37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3" name="Google Shape;8393;p37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4" name="Google Shape;8394;p37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5" name="Google Shape;8395;p37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6" name="Google Shape;8396;p37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7" name="Google Shape;8397;p37"/>
            <p:cNvSpPr/>
            <p:nvPr/>
          </p:nvSpPr>
          <p:spPr>
            <a:xfrm>
              <a:off x="622257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8" name="Google Shape;8398;p37"/>
            <p:cNvSpPr/>
            <p:nvPr/>
          </p:nvSpPr>
          <p:spPr>
            <a:xfrm>
              <a:off x="60660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9" name="Google Shape;8399;p37"/>
            <p:cNvSpPr/>
            <p:nvPr/>
          </p:nvSpPr>
          <p:spPr>
            <a:xfrm>
              <a:off x="638057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0" name="Google Shape;8400;p37"/>
            <p:cNvSpPr/>
            <p:nvPr/>
          </p:nvSpPr>
          <p:spPr>
            <a:xfrm>
              <a:off x="60660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1" name="Google Shape;8401;p37"/>
            <p:cNvSpPr/>
            <p:nvPr/>
          </p:nvSpPr>
          <p:spPr>
            <a:xfrm>
              <a:off x="638057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2" name="Google Shape;8402;p37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3" name="Google Shape;8403;p37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4" name="Google Shape;8404;p37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5" name="Google Shape;8405;p37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6" name="Google Shape;8406;p37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7" name="Google Shape;8407;p37"/>
            <p:cNvSpPr/>
            <p:nvPr/>
          </p:nvSpPr>
          <p:spPr>
            <a:xfrm>
              <a:off x="622257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8" name="Google Shape;8408;p37"/>
            <p:cNvSpPr/>
            <p:nvPr/>
          </p:nvSpPr>
          <p:spPr>
            <a:xfrm>
              <a:off x="60660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9" name="Google Shape;8409;p37"/>
            <p:cNvSpPr/>
            <p:nvPr/>
          </p:nvSpPr>
          <p:spPr>
            <a:xfrm>
              <a:off x="638057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0" name="Google Shape;8410;p37"/>
            <p:cNvSpPr/>
            <p:nvPr/>
          </p:nvSpPr>
          <p:spPr>
            <a:xfrm>
              <a:off x="60660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1" name="Google Shape;8411;p37"/>
            <p:cNvSpPr/>
            <p:nvPr/>
          </p:nvSpPr>
          <p:spPr>
            <a:xfrm>
              <a:off x="638057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2" name="Google Shape;8412;p37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3" name="Google Shape;8413;p37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4" name="Google Shape;8414;p37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5" name="Google Shape;8415;p37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6" name="Google Shape;8416;p37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7" name="Google Shape;8417;p37"/>
            <p:cNvSpPr/>
            <p:nvPr/>
          </p:nvSpPr>
          <p:spPr>
            <a:xfrm>
              <a:off x="622257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8" name="Google Shape;8418;p37"/>
            <p:cNvSpPr/>
            <p:nvPr/>
          </p:nvSpPr>
          <p:spPr>
            <a:xfrm>
              <a:off x="60660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9" name="Google Shape;8419;p37"/>
            <p:cNvSpPr/>
            <p:nvPr/>
          </p:nvSpPr>
          <p:spPr>
            <a:xfrm>
              <a:off x="638057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0" name="Google Shape;8420;p37"/>
            <p:cNvSpPr/>
            <p:nvPr/>
          </p:nvSpPr>
          <p:spPr>
            <a:xfrm>
              <a:off x="60660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1" name="Google Shape;8421;p37"/>
            <p:cNvSpPr/>
            <p:nvPr/>
          </p:nvSpPr>
          <p:spPr>
            <a:xfrm>
              <a:off x="638057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2" name="Google Shape;8422;p37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3" name="Google Shape;8423;p37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4" name="Google Shape;8424;p37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5" name="Google Shape;8425;p37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6" name="Google Shape;8426;p37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7" name="Google Shape;8427;p37"/>
            <p:cNvSpPr/>
            <p:nvPr/>
          </p:nvSpPr>
          <p:spPr>
            <a:xfrm>
              <a:off x="622257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8" name="Google Shape;8428;p37"/>
            <p:cNvSpPr/>
            <p:nvPr/>
          </p:nvSpPr>
          <p:spPr>
            <a:xfrm>
              <a:off x="60660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9" name="Google Shape;8429;p37"/>
            <p:cNvSpPr/>
            <p:nvPr/>
          </p:nvSpPr>
          <p:spPr>
            <a:xfrm>
              <a:off x="638057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0" name="Google Shape;8430;p37"/>
            <p:cNvSpPr/>
            <p:nvPr/>
          </p:nvSpPr>
          <p:spPr>
            <a:xfrm>
              <a:off x="60660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1" name="Google Shape;8431;p37"/>
            <p:cNvSpPr/>
            <p:nvPr/>
          </p:nvSpPr>
          <p:spPr>
            <a:xfrm>
              <a:off x="638057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2" name="Google Shape;8432;p37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3" name="Google Shape;8433;p37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4" name="Google Shape;8434;p37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5" name="Google Shape;8435;p37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6" name="Google Shape;8436;p37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7" name="Google Shape;8437;p37"/>
            <p:cNvSpPr/>
            <p:nvPr/>
          </p:nvSpPr>
          <p:spPr>
            <a:xfrm>
              <a:off x="622257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8" name="Google Shape;8438;p37"/>
            <p:cNvSpPr/>
            <p:nvPr/>
          </p:nvSpPr>
          <p:spPr>
            <a:xfrm>
              <a:off x="60660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9" name="Google Shape;8439;p37"/>
            <p:cNvSpPr/>
            <p:nvPr/>
          </p:nvSpPr>
          <p:spPr>
            <a:xfrm>
              <a:off x="638057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0" name="Google Shape;8440;p37"/>
            <p:cNvSpPr/>
            <p:nvPr/>
          </p:nvSpPr>
          <p:spPr>
            <a:xfrm>
              <a:off x="60660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1" name="Google Shape;8441;p37"/>
            <p:cNvSpPr/>
            <p:nvPr/>
          </p:nvSpPr>
          <p:spPr>
            <a:xfrm>
              <a:off x="638057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2" name="Google Shape;8442;p37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3" name="Google Shape;8443;p37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4" name="Google Shape;8444;p37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5" name="Google Shape;8445;p37"/>
            <p:cNvSpPr/>
            <p:nvPr/>
          </p:nvSpPr>
          <p:spPr>
            <a:xfrm>
              <a:off x="622257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6" name="Google Shape;8446;p37"/>
            <p:cNvSpPr/>
            <p:nvPr/>
          </p:nvSpPr>
          <p:spPr>
            <a:xfrm>
              <a:off x="60660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7" name="Google Shape;8447;p37"/>
            <p:cNvSpPr/>
            <p:nvPr/>
          </p:nvSpPr>
          <p:spPr>
            <a:xfrm>
              <a:off x="638057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8" name="Google Shape;8448;p37"/>
            <p:cNvSpPr/>
            <p:nvPr/>
          </p:nvSpPr>
          <p:spPr>
            <a:xfrm>
              <a:off x="60660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9" name="Google Shape;8449;p37"/>
            <p:cNvSpPr/>
            <p:nvPr/>
          </p:nvSpPr>
          <p:spPr>
            <a:xfrm>
              <a:off x="638057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0" name="Google Shape;8450;p37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1" name="Google Shape;8451;p37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2" name="Google Shape;8452;p37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3" name="Google Shape;8453;p37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4" name="Google Shape;8454;p37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5" name="Google Shape;8455;p37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6" name="Google Shape;8456;p37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7" name="Google Shape;8457;p37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8" name="Google Shape;8458;p37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9" name="Google Shape;8459;p37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0" name="Google Shape;8460;p37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1" name="Google Shape;8461;p37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2" name="Google Shape;8462;p37"/>
            <p:cNvSpPr/>
            <p:nvPr/>
          </p:nvSpPr>
          <p:spPr>
            <a:xfrm>
              <a:off x="873425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3" name="Google Shape;8463;p37"/>
            <p:cNvSpPr/>
            <p:nvPr/>
          </p:nvSpPr>
          <p:spPr>
            <a:xfrm>
              <a:off x="85762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4" name="Google Shape;8464;p37"/>
            <p:cNvSpPr/>
            <p:nvPr/>
          </p:nvSpPr>
          <p:spPr>
            <a:xfrm>
              <a:off x="889077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5" name="Google Shape;8465;p37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6" name="Google Shape;8466;p37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7" name="Google Shape;8467;p37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8" name="Google Shape;8468;p37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9" name="Google Shape;8469;p37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0" name="Google Shape;8470;p37"/>
            <p:cNvSpPr/>
            <p:nvPr/>
          </p:nvSpPr>
          <p:spPr>
            <a:xfrm>
              <a:off x="873425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1" name="Google Shape;8471;p37"/>
            <p:cNvSpPr/>
            <p:nvPr/>
          </p:nvSpPr>
          <p:spPr>
            <a:xfrm>
              <a:off x="85762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2" name="Google Shape;8472;p37"/>
            <p:cNvSpPr/>
            <p:nvPr/>
          </p:nvSpPr>
          <p:spPr>
            <a:xfrm>
              <a:off x="889077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3" name="Google Shape;8473;p37"/>
            <p:cNvSpPr/>
            <p:nvPr/>
          </p:nvSpPr>
          <p:spPr>
            <a:xfrm>
              <a:off x="85762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4" name="Google Shape;8474;p37"/>
            <p:cNvSpPr/>
            <p:nvPr/>
          </p:nvSpPr>
          <p:spPr>
            <a:xfrm>
              <a:off x="889077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5" name="Google Shape;8475;p37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6" name="Google Shape;8476;p37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7" name="Google Shape;8477;p37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8" name="Google Shape;8478;p37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9" name="Google Shape;8479;p37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0" name="Google Shape;8480;p37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1" name="Google Shape;8481;p37"/>
            <p:cNvSpPr/>
            <p:nvPr/>
          </p:nvSpPr>
          <p:spPr>
            <a:xfrm>
              <a:off x="873425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2" name="Google Shape;8482;p37"/>
            <p:cNvSpPr/>
            <p:nvPr/>
          </p:nvSpPr>
          <p:spPr>
            <a:xfrm>
              <a:off x="85762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3" name="Google Shape;8483;p37"/>
            <p:cNvSpPr/>
            <p:nvPr/>
          </p:nvSpPr>
          <p:spPr>
            <a:xfrm>
              <a:off x="889077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4" name="Google Shape;8484;p37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5" name="Google Shape;8485;p37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6" name="Google Shape;8486;p37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7" name="Google Shape;8487;p37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8" name="Google Shape;8488;p37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9" name="Google Shape;8489;p37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0" name="Google Shape;8490;p37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1" name="Google Shape;8491;p37"/>
            <p:cNvSpPr/>
            <p:nvPr/>
          </p:nvSpPr>
          <p:spPr>
            <a:xfrm>
              <a:off x="8106669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2" name="Google Shape;8492;p37"/>
            <p:cNvSpPr/>
            <p:nvPr/>
          </p:nvSpPr>
          <p:spPr>
            <a:xfrm>
              <a:off x="795014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3" name="Google Shape;8493;p37"/>
            <p:cNvSpPr/>
            <p:nvPr/>
          </p:nvSpPr>
          <p:spPr>
            <a:xfrm>
              <a:off x="826319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4" name="Google Shape;8494;p37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5" name="Google Shape;8495;p37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6" name="Google Shape;8496;p37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7" name="Google Shape;8497;p37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8" name="Google Shape;8498;p37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9" name="Google Shape;8499;p37"/>
            <p:cNvSpPr/>
            <p:nvPr/>
          </p:nvSpPr>
          <p:spPr>
            <a:xfrm>
              <a:off x="8106669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0" name="Google Shape;8500;p37"/>
            <p:cNvSpPr/>
            <p:nvPr/>
          </p:nvSpPr>
          <p:spPr>
            <a:xfrm>
              <a:off x="795014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1" name="Google Shape;8501;p37"/>
            <p:cNvSpPr/>
            <p:nvPr/>
          </p:nvSpPr>
          <p:spPr>
            <a:xfrm>
              <a:off x="826319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2" name="Google Shape;8502;p37"/>
            <p:cNvSpPr/>
            <p:nvPr/>
          </p:nvSpPr>
          <p:spPr>
            <a:xfrm>
              <a:off x="795014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3" name="Google Shape;8503;p37"/>
            <p:cNvSpPr/>
            <p:nvPr/>
          </p:nvSpPr>
          <p:spPr>
            <a:xfrm>
              <a:off x="826319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4" name="Google Shape;8504;p37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5" name="Google Shape;8505;p37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6" name="Google Shape;8506;p37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7" name="Google Shape;8507;p37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8" name="Google Shape;8508;p37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9" name="Google Shape;8509;p37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0" name="Google Shape;8510;p37"/>
            <p:cNvSpPr/>
            <p:nvPr/>
          </p:nvSpPr>
          <p:spPr>
            <a:xfrm>
              <a:off x="8106669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1" name="Google Shape;8511;p37"/>
            <p:cNvSpPr/>
            <p:nvPr/>
          </p:nvSpPr>
          <p:spPr>
            <a:xfrm>
              <a:off x="795014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2" name="Google Shape;8512;p37"/>
            <p:cNvSpPr/>
            <p:nvPr/>
          </p:nvSpPr>
          <p:spPr>
            <a:xfrm>
              <a:off x="826319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3" name="Google Shape;8513;p37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4" name="Google Shape;8514;p37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5" name="Google Shape;8515;p37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6" name="Google Shape;8516;p37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7" name="Google Shape;8517;p37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8" name="Google Shape;8518;p37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9" name="Google Shape;8519;p37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0" name="Google Shape;8520;p37"/>
            <p:cNvSpPr/>
            <p:nvPr/>
          </p:nvSpPr>
          <p:spPr>
            <a:xfrm>
              <a:off x="747908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1" name="Google Shape;8521;p37"/>
            <p:cNvSpPr/>
            <p:nvPr/>
          </p:nvSpPr>
          <p:spPr>
            <a:xfrm>
              <a:off x="732256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2" name="Google Shape;8522;p37"/>
            <p:cNvSpPr/>
            <p:nvPr/>
          </p:nvSpPr>
          <p:spPr>
            <a:xfrm>
              <a:off x="7635615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3" name="Google Shape;8523;p37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4" name="Google Shape;8524;p37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5" name="Google Shape;8525;p37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6" name="Google Shape;8526;p37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7" name="Google Shape;8527;p37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8" name="Google Shape;8528;p37"/>
            <p:cNvSpPr/>
            <p:nvPr/>
          </p:nvSpPr>
          <p:spPr>
            <a:xfrm>
              <a:off x="747908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9" name="Google Shape;8529;p37"/>
            <p:cNvSpPr/>
            <p:nvPr/>
          </p:nvSpPr>
          <p:spPr>
            <a:xfrm>
              <a:off x="732256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0" name="Google Shape;8530;p37"/>
            <p:cNvSpPr/>
            <p:nvPr/>
          </p:nvSpPr>
          <p:spPr>
            <a:xfrm>
              <a:off x="7635615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1" name="Google Shape;8531;p37"/>
            <p:cNvSpPr/>
            <p:nvPr/>
          </p:nvSpPr>
          <p:spPr>
            <a:xfrm>
              <a:off x="732256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2" name="Google Shape;8532;p37"/>
            <p:cNvSpPr/>
            <p:nvPr/>
          </p:nvSpPr>
          <p:spPr>
            <a:xfrm>
              <a:off x="7635615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3" name="Google Shape;8533;p37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4" name="Google Shape;8534;p37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5" name="Google Shape;8535;p37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6" name="Google Shape;8536;p37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7" name="Google Shape;8537;p37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8" name="Google Shape;8538;p37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9" name="Google Shape;8539;p37"/>
            <p:cNvSpPr/>
            <p:nvPr/>
          </p:nvSpPr>
          <p:spPr>
            <a:xfrm>
              <a:off x="747908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0" name="Google Shape;8540;p37"/>
            <p:cNvSpPr/>
            <p:nvPr/>
          </p:nvSpPr>
          <p:spPr>
            <a:xfrm>
              <a:off x="732256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1" name="Google Shape;8541;p37"/>
            <p:cNvSpPr/>
            <p:nvPr/>
          </p:nvSpPr>
          <p:spPr>
            <a:xfrm>
              <a:off x="7635615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2" name="Google Shape;8542;p37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3" name="Google Shape;8543;p37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4" name="Google Shape;8544;p37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5" name="Google Shape;8545;p37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6" name="Google Shape;8546;p37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7" name="Google Shape;8547;p37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8" name="Google Shape;8548;p37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9" name="Google Shape;8549;p37"/>
            <p:cNvSpPr/>
            <p:nvPr/>
          </p:nvSpPr>
          <p:spPr>
            <a:xfrm>
              <a:off x="685015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0" name="Google Shape;8550;p37"/>
            <p:cNvSpPr/>
            <p:nvPr/>
          </p:nvSpPr>
          <p:spPr>
            <a:xfrm>
              <a:off x="669363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1" name="Google Shape;8551;p37"/>
            <p:cNvSpPr/>
            <p:nvPr/>
          </p:nvSpPr>
          <p:spPr>
            <a:xfrm>
              <a:off x="7008157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2" name="Google Shape;8552;p37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3" name="Google Shape;8553;p37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4" name="Google Shape;8554;p37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5" name="Google Shape;8555;p37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6" name="Google Shape;8556;p37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7" name="Google Shape;8557;p37"/>
            <p:cNvSpPr/>
            <p:nvPr/>
          </p:nvSpPr>
          <p:spPr>
            <a:xfrm>
              <a:off x="685015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8" name="Google Shape;8558;p37"/>
            <p:cNvSpPr/>
            <p:nvPr/>
          </p:nvSpPr>
          <p:spPr>
            <a:xfrm>
              <a:off x="669363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9" name="Google Shape;8559;p37"/>
            <p:cNvSpPr/>
            <p:nvPr/>
          </p:nvSpPr>
          <p:spPr>
            <a:xfrm>
              <a:off x="7008157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0" name="Google Shape;8560;p37"/>
            <p:cNvSpPr/>
            <p:nvPr/>
          </p:nvSpPr>
          <p:spPr>
            <a:xfrm>
              <a:off x="669363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1" name="Google Shape;8561;p37"/>
            <p:cNvSpPr/>
            <p:nvPr/>
          </p:nvSpPr>
          <p:spPr>
            <a:xfrm>
              <a:off x="7008157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2" name="Google Shape;8562;p37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3" name="Google Shape;8563;p37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4" name="Google Shape;8564;p37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5" name="Google Shape;8565;p37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6" name="Google Shape;8566;p37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7" name="Google Shape;8567;p37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8" name="Google Shape;8568;p37"/>
            <p:cNvSpPr/>
            <p:nvPr/>
          </p:nvSpPr>
          <p:spPr>
            <a:xfrm>
              <a:off x="685015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9" name="Google Shape;8569;p37"/>
            <p:cNvSpPr/>
            <p:nvPr/>
          </p:nvSpPr>
          <p:spPr>
            <a:xfrm>
              <a:off x="669363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0" name="Google Shape;8570;p37"/>
            <p:cNvSpPr/>
            <p:nvPr/>
          </p:nvSpPr>
          <p:spPr>
            <a:xfrm>
              <a:off x="7008157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1" name="Google Shape;8571;p37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2" name="Google Shape;8572;p37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3" name="Google Shape;8573;p37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4" name="Google Shape;8574;p37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5" name="Google Shape;8575;p37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6" name="Google Shape;8576;p37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7" name="Google Shape;8577;p37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8" name="Google Shape;8578;p37"/>
            <p:cNvSpPr/>
            <p:nvPr/>
          </p:nvSpPr>
          <p:spPr>
            <a:xfrm>
              <a:off x="622257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9" name="Google Shape;8579;p37"/>
            <p:cNvSpPr/>
            <p:nvPr/>
          </p:nvSpPr>
          <p:spPr>
            <a:xfrm>
              <a:off x="60660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0" name="Google Shape;8580;p37"/>
            <p:cNvSpPr/>
            <p:nvPr/>
          </p:nvSpPr>
          <p:spPr>
            <a:xfrm>
              <a:off x="638057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1" name="Google Shape;8581;p37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2" name="Google Shape;8582;p37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3" name="Google Shape;8583;p37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4" name="Google Shape;8584;p37"/>
            <p:cNvSpPr/>
            <p:nvPr/>
          </p:nvSpPr>
          <p:spPr>
            <a:xfrm>
              <a:off x="622257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5" name="Google Shape;8585;p37"/>
            <p:cNvSpPr/>
            <p:nvPr/>
          </p:nvSpPr>
          <p:spPr>
            <a:xfrm>
              <a:off x="60660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6" name="Google Shape;8586;p37"/>
            <p:cNvSpPr/>
            <p:nvPr/>
          </p:nvSpPr>
          <p:spPr>
            <a:xfrm>
              <a:off x="638057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7" name="Google Shape;8587;p37"/>
            <p:cNvSpPr/>
            <p:nvPr/>
          </p:nvSpPr>
          <p:spPr>
            <a:xfrm>
              <a:off x="60660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8" name="Google Shape;8588;p37"/>
            <p:cNvSpPr/>
            <p:nvPr/>
          </p:nvSpPr>
          <p:spPr>
            <a:xfrm>
              <a:off x="638057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9" name="Google Shape;8589;p37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0" name="Google Shape;8590;p37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1" name="Google Shape;8591;p37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2" name="Google Shape;8592;p37"/>
            <p:cNvSpPr/>
            <p:nvPr/>
          </p:nvSpPr>
          <p:spPr>
            <a:xfrm>
              <a:off x="622257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3" name="Google Shape;8593;p37"/>
            <p:cNvSpPr/>
            <p:nvPr/>
          </p:nvSpPr>
          <p:spPr>
            <a:xfrm>
              <a:off x="60660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4" name="Google Shape;8594;p37"/>
            <p:cNvSpPr/>
            <p:nvPr/>
          </p:nvSpPr>
          <p:spPr>
            <a:xfrm>
              <a:off x="638057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5" name="Google Shape;8595;p37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6" name="Google Shape;8596;p37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597" name="Google Shape;8597;p37"/>
          <p:cNvSpPr/>
          <p:nvPr/>
        </p:nvSpPr>
        <p:spPr>
          <a:xfrm>
            <a:off x="876300" y="499967"/>
            <a:ext cx="10415333" cy="5697800"/>
          </a:xfrm>
          <a:custGeom>
            <a:avLst/>
            <a:gdLst/>
            <a:ahLst/>
            <a:cxnLst/>
            <a:rect l="l" t="t" r="r" b="b"/>
            <a:pathLst>
              <a:path w="312460" h="170934" extrusionOk="0">
                <a:moveTo>
                  <a:pt x="11663" y="0"/>
                </a:moveTo>
                <a:lnTo>
                  <a:pt x="0" y="170934"/>
                </a:lnTo>
                <a:lnTo>
                  <a:pt x="308207" y="169901"/>
                </a:lnTo>
                <a:lnTo>
                  <a:pt x="312460" y="2547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98" name="Google Shape;8598;p37"/>
          <p:cNvSpPr txBox="1">
            <a:spLocks noGrp="1"/>
          </p:cNvSpPr>
          <p:nvPr>
            <p:ph type="title"/>
          </p:nvPr>
        </p:nvSpPr>
        <p:spPr>
          <a:xfrm>
            <a:off x="3698784" y="1009833"/>
            <a:ext cx="47944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99" name="Google Shape;8599;p37"/>
          <p:cNvSpPr txBox="1"/>
          <p:nvPr/>
        </p:nvSpPr>
        <p:spPr>
          <a:xfrm>
            <a:off x="1528900" y="4606333"/>
            <a:ext cx="9138000" cy="8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CREDITS: This presentation template was created by </a:t>
            </a:r>
            <a:r>
              <a:rPr lang="en" sz="2400" b="1">
                <a:solidFill>
                  <a:schemeClr val="dk1"/>
                </a:solidFill>
                <a:uFill>
                  <a:noFill/>
                </a:uFill>
                <a:latin typeface="Architects Daughter"/>
                <a:ea typeface="Architects Daughter"/>
                <a:cs typeface="Architects Daughter"/>
                <a:sym typeface="Architects Daught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24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, including icons by </a:t>
            </a:r>
            <a:r>
              <a:rPr lang="en" sz="2400" b="1">
                <a:solidFill>
                  <a:schemeClr val="dk1"/>
                </a:solidFill>
                <a:uFill>
                  <a:noFill/>
                </a:uFill>
                <a:latin typeface="Architects Daughter"/>
                <a:ea typeface="Architects Daughter"/>
                <a:cs typeface="Architects Daughter"/>
                <a:sym typeface="Architects Daugh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24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, and infographics &amp; images by </a:t>
            </a:r>
            <a:r>
              <a:rPr lang="en" sz="2400" b="1">
                <a:solidFill>
                  <a:schemeClr val="dk1"/>
                </a:solidFill>
                <a:uFill>
                  <a:noFill/>
                </a:uFill>
                <a:latin typeface="Architects Daughter"/>
                <a:ea typeface="Architects Daughter"/>
                <a:cs typeface="Architects Daughter"/>
                <a:sym typeface="Architects Daugh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24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" sz="24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and illustrations by</a:t>
            </a:r>
            <a:r>
              <a:rPr lang="en" sz="2400">
                <a:solidFill>
                  <a:srgbClr val="22222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" sz="2400" b="1">
                <a:solidFill>
                  <a:schemeClr val="dk1"/>
                </a:solidFill>
                <a:uFill>
                  <a:noFill/>
                </a:uFill>
                <a:latin typeface="Architects Daughter"/>
                <a:ea typeface="Architects Daughter"/>
                <a:cs typeface="Architects Daughter"/>
                <a:sym typeface="Architects Daughte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Stories</a:t>
            </a:r>
            <a:endParaRPr sz="24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600" name="Google Shape;8600;p37"/>
          <p:cNvSpPr txBox="1">
            <a:spLocks noGrp="1"/>
          </p:cNvSpPr>
          <p:nvPr>
            <p:ph type="subTitle" idx="1"/>
          </p:nvPr>
        </p:nvSpPr>
        <p:spPr>
          <a:xfrm>
            <a:off x="3857800" y="1854300"/>
            <a:ext cx="4473600" cy="13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80276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3"/>
        </a:solidFill>
        <a:effectLst/>
      </p:bgPr>
    </p:bg>
    <p:spTree>
      <p:nvGrpSpPr>
        <p:cNvPr id="1" name="Shape 8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2" name="Google Shape;8602;p38"/>
          <p:cNvGrpSpPr/>
          <p:nvPr/>
        </p:nvGrpSpPr>
        <p:grpSpPr>
          <a:xfrm>
            <a:off x="-70629" y="49331"/>
            <a:ext cx="12262623" cy="6799363"/>
            <a:chOff x="-52972" y="36998"/>
            <a:chExt cx="9196967" cy="5099522"/>
          </a:xfrm>
        </p:grpSpPr>
        <p:sp>
          <p:nvSpPr>
            <p:cNvPr id="8603" name="Google Shape;8603;p38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4" name="Google Shape;8604;p38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5" name="Google Shape;8605;p38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6" name="Google Shape;8606;p38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7" name="Google Shape;8607;p38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8" name="Google Shape;8608;p38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9" name="Google Shape;8609;p38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0" name="Google Shape;8610;p38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1" name="Google Shape;8611;p38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2" name="Google Shape;8612;p38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3" name="Google Shape;8613;p38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4" name="Google Shape;8614;p38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5" name="Google Shape;8615;p38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6" name="Google Shape;8616;p38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7" name="Google Shape;8617;p38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8" name="Google Shape;8618;p38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9" name="Google Shape;8619;p38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0" name="Google Shape;8620;p38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1" name="Google Shape;8621;p38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2" name="Google Shape;8622;p38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3" name="Google Shape;8623;p38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4" name="Google Shape;8624;p38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5" name="Google Shape;8625;p38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6" name="Google Shape;8626;p38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7" name="Google Shape;8627;p38"/>
            <p:cNvSpPr/>
            <p:nvPr/>
          </p:nvSpPr>
          <p:spPr>
            <a:xfrm>
              <a:off x="559500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8" name="Google Shape;8628;p38"/>
            <p:cNvSpPr/>
            <p:nvPr/>
          </p:nvSpPr>
          <p:spPr>
            <a:xfrm>
              <a:off x="54370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9" name="Google Shape;8629;p38"/>
            <p:cNvSpPr/>
            <p:nvPr/>
          </p:nvSpPr>
          <p:spPr>
            <a:xfrm>
              <a:off x="575153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0" name="Google Shape;8630;p38"/>
            <p:cNvSpPr/>
            <p:nvPr/>
          </p:nvSpPr>
          <p:spPr>
            <a:xfrm>
              <a:off x="54370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1" name="Google Shape;8631;p38"/>
            <p:cNvSpPr/>
            <p:nvPr/>
          </p:nvSpPr>
          <p:spPr>
            <a:xfrm>
              <a:off x="575153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2" name="Google Shape;8632;p38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3" name="Google Shape;8633;p38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4" name="Google Shape;8634;p38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5" name="Google Shape;8635;p38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6" name="Google Shape;8636;p38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7" name="Google Shape;8637;p38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8" name="Google Shape;8638;p38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9" name="Google Shape;8639;p38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0" name="Google Shape;8640;p38"/>
            <p:cNvSpPr/>
            <p:nvPr/>
          </p:nvSpPr>
          <p:spPr>
            <a:xfrm>
              <a:off x="559500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1" name="Google Shape;8641;p38"/>
            <p:cNvSpPr/>
            <p:nvPr/>
          </p:nvSpPr>
          <p:spPr>
            <a:xfrm>
              <a:off x="54370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2" name="Google Shape;8642;p38"/>
            <p:cNvSpPr/>
            <p:nvPr/>
          </p:nvSpPr>
          <p:spPr>
            <a:xfrm>
              <a:off x="575153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3" name="Google Shape;8643;p38"/>
            <p:cNvSpPr/>
            <p:nvPr/>
          </p:nvSpPr>
          <p:spPr>
            <a:xfrm>
              <a:off x="54370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4" name="Google Shape;8644;p38"/>
            <p:cNvSpPr/>
            <p:nvPr/>
          </p:nvSpPr>
          <p:spPr>
            <a:xfrm>
              <a:off x="575153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5" name="Google Shape;8645;p38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6" name="Google Shape;8646;p38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7" name="Google Shape;8647;p38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8" name="Google Shape;8648;p38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9" name="Google Shape;8649;p38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0" name="Google Shape;8650;p38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1" name="Google Shape;8651;p38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2" name="Google Shape;8652;p38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3" name="Google Shape;8653;p38"/>
            <p:cNvSpPr/>
            <p:nvPr/>
          </p:nvSpPr>
          <p:spPr>
            <a:xfrm>
              <a:off x="559500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4" name="Google Shape;8654;p38"/>
            <p:cNvSpPr/>
            <p:nvPr/>
          </p:nvSpPr>
          <p:spPr>
            <a:xfrm>
              <a:off x="54370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5" name="Google Shape;8655;p38"/>
            <p:cNvSpPr/>
            <p:nvPr/>
          </p:nvSpPr>
          <p:spPr>
            <a:xfrm>
              <a:off x="575153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6" name="Google Shape;8656;p38"/>
            <p:cNvSpPr/>
            <p:nvPr/>
          </p:nvSpPr>
          <p:spPr>
            <a:xfrm>
              <a:off x="54370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7" name="Google Shape;8657;p38"/>
            <p:cNvSpPr/>
            <p:nvPr/>
          </p:nvSpPr>
          <p:spPr>
            <a:xfrm>
              <a:off x="575153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8" name="Google Shape;8658;p38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9" name="Google Shape;8659;p38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0" name="Google Shape;8660;p38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1" name="Google Shape;8661;p38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2" name="Google Shape;8662;p38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3" name="Google Shape;8663;p38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4" name="Google Shape;8664;p38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5" name="Google Shape;8665;p38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6" name="Google Shape;8666;p38"/>
            <p:cNvSpPr/>
            <p:nvPr/>
          </p:nvSpPr>
          <p:spPr>
            <a:xfrm>
              <a:off x="559500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7" name="Google Shape;8667;p38"/>
            <p:cNvSpPr/>
            <p:nvPr/>
          </p:nvSpPr>
          <p:spPr>
            <a:xfrm>
              <a:off x="54370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8" name="Google Shape;8668;p38"/>
            <p:cNvSpPr/>
            <p:nvPr/>
          </p:nvSpPr>
          <p:spPr>
            <a:xfrm>
              <a:off x="575153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9" name="Google Shape;8669;p38"/>
            <p:cNvSpPr/>
            <p:nvPr/>
          </p:nvSpPr>
          <p:spPr>
            <a:xfrm>
              <a:off x="54370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0" name="Google Shape;8670;p38"/>
            <p:cNvSpPr/>
            <p:nvPr/>
          </p:nvSpPr>
          <p:spPr>
            <a:xfrm>
              <a:off x="575153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1" name="Google Shape;8671;p38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2" name="Google Shape;8672;p38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3" name="Google Shape;8673;p38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4" name="Google Shape;8674;p38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5" name="Google Shape;8675;p38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6" name="Google Shape;8676;p38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7" name="Google Shape;8677;p38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8" name="Google Shape;8678;p38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9" name="Google Shape;8679;p38"/>
            <p:cNvSpPr/>
            <p:nvPr/>
          </p:nvSpPr>
          <p:spPr>
            <a:xfrm>
              <a:off x="559500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0" name="Google Shape;8680;p38"/>
            <p:cNvSpPr/>
            <p:nvPr/>
          </p:nvSpPr>
          <p:spPr>
            <a:xfrm>
              <a:off x="54370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1" name="Google Shape;8681;p38"/>
            <p:cNvSpPr/>
            <p:nvPr/>
          </p:nvSpPr>
          <p:spPr>
            <a:xfrm>
              <a:off x="575153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2" name="Google Shape;8682;p38"/>
            <p:cNvSpPr/>
            <p:nvPr/>
          </p:nvSpPr>
          <p:spPr>
            <a:xfrm>
              <a:off x="54370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3" name="Google Shape;8683;p38"/>
            <p:cNvSpPr/>
            <p:nvPr/>
          </p:nvSpPr>
          <p:spPr>
            <a:xfrm>
              <a:off x="575153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4" name="Google Shape;8684;p38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5" name="Google Shape;8685;p38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6" name="Google Shape;8686;p38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7" name="Google Shape;8687;p38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8" name="Google Shape;8688;p38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9" name="Google Shape;8689;p38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0" name="Google Shape;8690;p38"/>
            <p:cNvSpPr/>
            <p:nvPr/>
          </p:nvSpPr>
          <p:spPr>
            <a:xfrm>
              <a:off x="559500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1" name="Google Shape;8691;p38"/>
            <p:cNvSpPr/>
            <p:nvPr/>
          </p:nvSpPr>
          <p:spPr>
            <a:xfrm>
              <a:off x="54370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2" name="Google Shape;8692;p38"/>
            <p:cNvSpPr/>
            <p:nvPr/>
          </p:nvSpPr>
          <p:spPr>
            <a:xfrm>
              <a:off x="575153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3" name="Google Shape;8693;p38"/>
            <p:cNvSpPr/>
            <p:nvPr/>
          </p:nvSpPr>
          <p:spPr>
            <a:xfrm>
              <a:off x="54370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4" name="Google Shape;8694;p38"/>
            <p:cNvSpPr/>
            <p:nvPr/>
          </p:nvSpPr>
          <p:spPr>
            <a:xfrm>
              <a:off x="575153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5" name="Google Shape;8695;p38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6" name="Google Shape;8696;p38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7" name="Google Shape;8697;p38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8" name="Google Shape;8698;p38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9" name="Google Shape;8699;p38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0" name="Google Shape;8700;p38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1" name="Google Shape;8701;p38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2" name="Google Shape;8702;p38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3" name="Google Shape;8703;p38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4" name="Google Shape;8704;p38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5" name="Google Shape;8705;p38"/>
            <p:cNvSpPr/>
            <p:nvPr/>
          </p:nvSpPr>
          <p:spPr>
            <a:xfrm>
              <a:off x="496742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6" name="Google Shape;8706;p38"/>
            <p:cNvSpPr/>
            <p:nvPr/>
          </p:nvSpPr>
          <p:spPr>
            <a:xfrm>
              <a:off x="481090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7" name="Google Shape;8707;p38"/>
            <p:cNvSpPr/>
            <p:nvPr/>
          </p:nvSpPr>
          <p:spPr>
            <a:xfrm>
              <a:off x="51239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8" name="Google Shape;8708;p38"/>
            <p:cNvSpPr/>
            <p:nvPr/>
          </p:nvSpPr>
          <p:spPr>
            <a:xfrm>
              <a:off x="481090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9" name="Google Shape;8709;p38"/>
            <p:cNvSpPr/>
            <p:nvPr/>
          </p:nvSpPr>
          <p:spPr>
            <a:xfrm>
              <a:off x="51239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0" name="Google Shape;8710;p38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1" name="Google Shape;8711;p38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2" name="Google Shape;8712;p38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3" name="Google Shape;8713;p38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4" name="Google Shape;8714;p38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5" name="Google Shape;8715;p38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6" name="Google Shape;8716;p38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7" name="Google Shape;8717;p38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8" name="Google Shape;8718;p38"/>
            <p:cNvSpPr/>
            <p:nvPr/>
          </p:nvSpPr>
          <p:spPr>
            <a:xfrm>
              <a:off x="496742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9" name="Google Shape;8719;p38"/>
            <p:cNvSpPr/>
            <p:nvPr/>
          </p:nvSpPr>
          <p:spPr>
            <a:xfrm>
              <a:off x="481090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0" name="Google Shape;8720;p38"/>
            <p:cNvSpPr/>
            <p:nvPr/>
          </p:nvSpPr>
          <p:spPr>
            <a:xfrm>
              <a:off x="51239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1" name="Google Shape;8721;p38"/>
            <p:cNvSpPr/>
            <p:nvPr/>
          </p:nvSpPr>
          <p:spPr>
            <a:xfrm>
              <a:off x="481090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2" name="Google Shape;8722;p38"/>
            <p:cNvSpPr/>
            <p:nvPr/>
          </p:nvSpPr>
          <p:spPr>
            <a:xfrm>
              <a:off x="51239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3" name="Google Shape;8723;p38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4" name="Google Shape;8724;p38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5" name="Google Shape;8725;p38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6" name="Google Shape;8726;p38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7" name="Google Shape;8727;p38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8" name="Google Shape;8728;p38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9" name="Google Shape;8729;p38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0" name="Google Shape;8730;p38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1" name="Google Shape;8731;p38"/>
            <p:cNvSpPr/>
            <p:nvPr/>
          </p:nvSpPr>
          <p:spPr>
            <a:xfrm>
              <a:off x="496742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2" name="Google Shape;8732;p38"/>
            <p:cNvSpPr/>
            <p:nvPr/>
          </p:nvSpPr>
          <p:spPr>
            <a:xfrm>
              <a:off x="481090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3" name="Google Shape;8733;p38"/>
            <p:cNvSpPr/>
            <p:nvPr/>
          </p:nvSpPr>
          <p:spPr>
            <a:xfrm>
              <a:off x="51239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4" name="Google Shape;8734;p38"/>
            <p:cNvSpPr/>
            <p:nvPr/>
          </p:nvSpPr>
          <p:spPr>
            <a:xfrm>
              <a:off x="481090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5" name="Google Shape;8735;p38"/>
            <p:cNvSpPr/>
            <p:nvPr/>
          </p:nvSpPr>
          <p:spPr>
            <a:xfrm>
              <a:off x="51239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6" name="Google Shape;8736;p38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7" name="Google Shape;8737;p38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8" name="Google Shape;8738;p38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9" name="Google Shape;8739;p38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0" name="Google Shape;8740;p38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1" name="Google Shape;8741;p38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2" name="Google Shape;8742;p38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3" name="Google Shape;8743;p38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4" name="Google Shape;8744;p38"/>
            <p:cNvSpPr/>
            <p:nvPr/>
          </p:nvSpPr>
          <p:spPr>
            <a:xfrm>
              <a:off x="496742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5" name="Google Shape;8745;p38"/>
            <p:cNvSpPr/>
            <p:nvPr/>
          </p:nvSpPr>
          <p:spPr>
            <a:xfrm>
              <a:off x="481090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6" name="Google Shape;8746;p38"/>
            <p:cNvSpPr/>
            <p:nvPr/>
          </p:nvSpPr>
          <p:spPr>
            <a:xfrm>
              <a:off x="51239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7" name="Google Shape;8747;p38"/>
            <p:cNvSpPr/>
            <p:nvPr/>
          </p:nvSpPr>
          <p:spPr>
            <a:xfrm>
              <a:off x="481090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8" name="Google Shape;8748;p38"/>
            <p:cNvSpPr/>
            <p:nvPr/>
          </p:nvSpPr>
          <p:spPr>
            <a:xfrm>
              <a:off x="51239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9" name="Google Shape;8749;p38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0" name="Google Shape;8750;p38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1" name="Google Shape;8751;p38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2" name="Google Shape;8752;p38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3" name="Google Shape;8753;p38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4" name="Google Shape;8754;p38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5" name="Google Shape;8755;p38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6" name="Google Shape;8756;p38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7" name="Google Shape;8757;p38"/>
            <p:cNvSpPr/>
            <p:nvPr/>
          </p:nvSpPr>
          <p:spPr>
            <a:xfrm>
              <a:off x="496742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8" name="Google Shape;8758;p38"/>
            <p:cNvSpPr/>
            <p:nvPr/>
          </p:nvSpPr>
          <p:spPr>
            <a:xfrm>
              <a:off x="481090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9" name="Google Shape;8759;p38"/>
            <p:cNvSpPr/>
            <p:nvPr/>
          </p:nvSpPr>
          <p:spPr>
            <a:xfrm>
              <a:off x="51239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0" name="Google Shape;8760;p38"/>
            <p:cNvSpPr/>
            <p:nvPr/>
          </p:nvSpPr>
          <p:spPr>
            <a:xfrm>
              <a:off x="481090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1" name="Google Shape;8761;p38"/>
            <p:cNvSpPr/>
            <p:nvPr/>
          </p:nvSpPr>
          <p:spPr>
            <a:xfrm>
              <a:off x="51239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2" name="Google Shape;8762;p38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3" name="Google Shape;8763;p38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4" name="Google Shape;8764;p38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5" name="Google Shape;8765;p38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6" name="Google Shape;8766;p38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7" name="Google Shape;8767;p38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8" name="Google Shape;8768;p38"/>
            <p:cNvSpPr/>
            <p:nvPr/>
          </p:nvSpPr>
          <p:spPr>
            <a:xfrm>
              <a:off x="496742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9" name="Google Shape;8769;p38"/>
            <p:cNvSpPr/>
            <p:nvPr/>
          </p:nvSpPr>
          <p:spPr>
            <a:xfrm>
              <a:off x="481090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0" name="Google Shape;8770;p38"/>
            <p:cNvSpPr/>
            <p:nvPr/>
          </p:nvSpPr>
          <p:spPr>
            <a:xfrm>
              <a:off x="51239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1" name="Google Shape;8771;p38"/>
            <p:cNvSpPr/>
            <p:nvPr/>
          </p:nvSpPr>
          <p:spPr>
            <a:xfrm>
              <a:off x="481090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2" name="Google Shape;8772;p38"/>
            <p:cNvSpPr/>
            <p:nvPr/>
          </p:nvSpPr>
          <p:spPr>
            <a:xfrm>
              <a:off x="51239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3" name="Google Shape;8773;p38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4" name="Google Shape;8774;p38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5" name="Google Shape;8775;p38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6" name="Google Shape;8776;p38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7" name="Google Shape;8777;p38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8" name="Google Shape;8778;p38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9" name="Google Shape;8779;p38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0" name="Google Shape;8780;p38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1" name="Google Shape;8781;p38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2" name="Google Shape;8782;p38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3" name="Google Shape;8783;p38"/>
            <p:cNvSpPr/>
            <p:nvPr/>
          </p:nvSpPr>
          <p:spPr>
            <a:xfrm>
              <a:off x="433984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4" name="Google Shape;8784;p38"/>
            <p:cNvSpPr/>
            <p:nvPr/>
          </p:nvSpPr>
          <p:spPr>
            <a:xfrm>
              <a:off x="41833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5" name="Google Shape;8785;p38"/>
            <p:cNvSpPr/>
            <p:nvPr/>
          </p:nvSpPr>
          <p:spPr>
            <a:xfrm>
              <a:off x="4496373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6" name="Google Shape;8786;p38"/>
            <p:cNvSpPr/>
            <p:nvPr/>
          </p:nvSpPr>
          <p:spPr>
            <a:xfrm>
              <a:off x="41833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7" name="Google Shape;8787;p38"/>
            <p:cNvSpPr/>
            <p:nvPr/>
          </p:nvSpPr>
          <p:spPr>
            <a:xfrm>
              <a:off x="4496373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8" name="Google Shape;8788;p38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9" name="Google Shape;8789;p38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0" name="Google Shape;8790;p38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1" name="Google Shape;8791;p38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2" name="Google Shape;8792;p38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3" name="Google Shape;8793;p38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4" name="Google Shape;8794;p38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5" name="Google Shape;8795;p38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6" name="Google Shape;8796;p38"/>
            <p:cNvSpPr/>
            <p:nvPr/>
          </p:nvSpPr>
          <p:spPr>
            <a:xfrm>
              <a:off x="433984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7" name="Google Shape;8797;p38"/>
            <p:cNvSpPr/>
            <p:nvPr/>
          </p:nvSpPr>
          <p:spPr>
            <a:xfrm>
              <a:off x="41833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8" name="Google Shape;8798;p38"/>
            <p:cNvSpPr/>
            <p:nvPr/>
          </p:nvSpPr>
          <p:spPr>
            <a:xfrm>
              <a:off x="4496373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9" name="Google Shape;8799;p38"/>
            <p:cNvSpPr/>
            <p:nvPr/>
          </p:nvSpPr>
          <p:spPr>
            <a:xfrm>
              <a:off x="41833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0" name="Google Shape;8800;p38"/>
            <p:cNvSpPr/>
            <p:nvPr/>
          </p:nvSpPr>
          <p:spPr>
            <a:xfrm>
              <a:off x="4496373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1" name="Google Shape;8801;p38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2" name="Google Shape;8802;p38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3" name="Google Shape;8803;p38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4" name="Google Shape;8804;p38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5" name="Google Shape;8805;p38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6" name="Google Shape;8806;p38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7" name="Google Shape;8807;p38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8" name="Google Shape;8808;p38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9" name="Google Shape;8809;p38"/>
            <p:cNvSpPr/>
            <p:nvPr/>
          </p:nvSpPr>
          <p:spPr>
            <a:xfrm>
              <a:off x="433984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0" name="Google Shape;8810;p38"/>
            <p:cNvSpPr/>
            <p:nvPr/>
          </p:nvSpPr>
          <p:spPr>
            <a:xfrm>
              <a:off x="41833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1" name="Google Shape;8811;p38"/>
            <p:cNvSpPr/>
            <p:nvPr/>
          </p:nvSpPr>
          <p:spPr>
            <a:xfrm>
              <a:off x="4496373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2" name="Google Shape;8812;p38"/>
            <p:cNvSpPr/>
            <p:nvPr/>
          </p:nvSpPr>
          <p:spPr>
            <a:xfrm>
              <a:off x="41833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3" name="Google Shape;8813;p38"/>
            <p:cNvSpPr/>
            <p:nvPr/>
          </p:nvSpPr>
          <p:spPr>
            <a:xfrm>
              <a:off x="4496373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4" name="Google Shape;8814;p38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5" name="Google Shape;8815;p38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6" name="Google Shape;8816;p38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7" name="Google Shape;8817;p38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8" name="Google Shape;8818;p38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9" name="Google Shape;8819;p38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0" name="Google Shape;8820;p38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1" name="Google Shape;8821;p38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2" name="Google Shape;8822;p38"/>
            <p:cNvSpPr/>
            <p:nvPr/>
          </p:nvSpPr>
          <p:spPr>
            <a:xfrm>
              <a:off x="433984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3" name="Google Shape;8823;p38"/>
            <p:cNvSpPr/>
            <p:nvPr/>
          </p:nvSpPr>
          <p:spPr>
            <a:xfrm>
              <a:off x="41833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4" name="Google Shape;8824;p38"/>
            <p:cNvSpPr/>
            <p:nvPr/>
          </p:nvSpPr>
          <p:spPr>
            <a:xfrm>
              <a:off x="4496373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5" name="Google Shape;8825;p38"/>
            <p:cNvSpPr/>
            <p:nvPr/>
          </p:nvSpPr>
          <p:spPr>
            <a:xfrm>
              <a:off x="41833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6" name="Google Shape;8826;p38"/>
            <p:cNvSpPr/>
            <p:nvPr/>
          </p:nvSpPr>
          <p:spPr>
            <a:xfrm>
              <a:off x="4496373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7" name="Google Shape;8827;p38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8" name="Google Shape;8828;p38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9" name="Google Shape;8829;p38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0" name="Google Shape;8830;p38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1" name="Google Shape;8831;p38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2" name="Google Shape;8832;p38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3" name="Google Shape;8833;p38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4" name="Google Shape;8834;p38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5" name="Google Shape;8835;p38"/>
            <p:cNvSpPr/>
            <p:nvPr/>
          </p:nvSpPr>
          <p:spPr>
            <a:xfrm>
              <a:off x="433984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6" name="Google Shape;8836;p38"/>
            <p:cNvSpPr/>
            <p:nvPr/>
          </p:nvSpPr>
          <p:spPr>
            <a:xfrm>
              <a:off x="41833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7" name="Google Shape;8837;p38"/>
            <p:cNvSpPr/>
            <p:nvPr/>
          </p:nvSpPr>
          <p:spPr>
            <a:xfrm>
              <a:off x="4496373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8" name="Google Shape;8838;p38"/>
            <p:cNvSpPr/>
            <p:nvPr/>
          </p:nvSpPr>
          <p:spPr>
            <a:xfrm>
              <a:off x="41833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9" name="Google Shape;8839;p38"/>
            <p:cNvSpPr/>
            <p:nvPr/>
          </p:nvSpPr>
          <p:spPr>
            <a:xfrm>
              <a:off x="4496373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0" name="Google Shape;8840;p38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1" name="Google Shape;8841;p38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2" name="Google Shape;8842;p38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3" name="Google Shape;8843;p38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4" name="Google Shape;8844;p38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5" name="Google Shape;8845;p38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6" name="Google Shape;8846;p38"/>
            <p:cNvSpPr/>
            <p:nvPr/>
          </p:nvSpPr>
          <p:spPr>
            <a:xfrm>
              <a:off x="433984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7" name="Google Shape;8847;p38"/>
            <p:cNvSpPr/>
            <p:nvPr/>
          </p:nvSpPr>
          <p:spPr>
            <a:xfrm>
              <a:off x="41833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8" name="Google Shape;8848;p38"/>
            <p:cNvSpPr/>
            <p:nvPr/>
          </p:nvSpPr>
          <p:spPr>
            <a:xfrm>
              <a:off x="4496373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9" name="Google Shape;8849;p38"/>
            <p:cNvSpPr/>
            <p:nvPr/>
          </p:nvSpPr>
          <p:spPr>
            <a:xfrm>
              <a:off x="41833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0" name="Google Shape;8850;p38"/>
            <p:cNvSpPr/>
            <p:nvPr/>
          </p:nvSpPr>
          <p:spPr>
            <a:xfrm>
              <a:off x="4496373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1" name="Google Shape;8851;p38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2" name="Google Shape;8852;p38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3" name="Google Shape;8853;p38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4" name="Google Shape;8854;p38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5" name="Google Shape;8855;p38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6" name="Google Shape;8856;p38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7" name="Google Shape;8857;p38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8" name="Google Shape;8858;p38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9" name="Google Shape;8859;p38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0" name="Google Shape;8860;p38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1" name="Google Shape;8861;p38"/>
            <p:cNvSpPr/>
            <p:nvPr/>
          </p:nvSpPr>
          <p:spPr>
            <a:xfrm>
              <a:off x="371091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2" name="Google Shape;8862;p38"/>
            <p:cNvSpPr/>
            <p:nvPr/>
          </p:nvSpPr>
          <p:spPr>
            <a:xfrm>
              <a:off x="355438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3" name="Google Shape;8863;p38"/>
            <p:cNvSpPr/>
            <p:nvPr/>
          </p:nvSpPr>
          <p:spPr>
            <a:xfrm>
              <a:off x="386891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4" name="Google Shape;8864;p38"/>
            <p:cNvSpPr/>
            <p:nvPr/>
          </p:nvSpPr>
          <p:spPr>
            <a:xfrm>
              <a:off x="355438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5" name="Google Shape;8865;p38"/>
            <p:cNvSpPr/>
            <p:nvPr/>
          </p:nvSpPr>
          <p:spPr>
            <a:xfrm>
              <a:off x="386891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6" name="Google Shape;8866;p38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7" name="Google Shape;8867;p38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8" name="Google Shape;8868;p38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9" name="Google Shape;8869;p38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0" name="Google Shape;8870;p38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1" name="Google Shape;8871;p38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2" name="Google Shape;8872;p38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3" name="Google Shape;8873;p38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4" name="Google Shape;8874;p38"/>
            <p:cNvSpPr/>
            <p:nvPr/>
          </p:nvSpPr>
          <p:spPr>
            <a:xfrm>
              <a:off x="371091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5" name="Google Shape;8875;p38"/>
            <p:cNvSpPr/>
            <p:nvPr/>
          </p:nvSpPr>
          <p:spPr>
            <a:xfrm>
              <a:off x="355438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6" name="Google Shape;8876;p38"/>
            <p:cNvSpPr/>
            <p:nvPr/>
          </p:nvSpPr>
          <p:spPr>
            <a:xfrm>
              <a:off x="386891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7" name="Google Shape;8877;p38"/>
            <p:cNvSpPr/>
            <p:nvPr/>
          </p:nvSpPr>
          <p:spPr>
            <a:xfrm>
              <a:off x="355438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8" name="Google Shape;8878;p38"/>
            <p:cNvSpPr/>
            <p:nvPr/>
          </p:nvSpPr>
          <p:spPr>
            <a:xfrm>
              <a:off x="386891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9" name="Google Shape;8879;p38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0" name="Google Shape;8880;p38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1" name="Google Shape;8881;p38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2" name="Google Shape;8882;p38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3" name="Google Shape;8883;p38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4" name="Google Shape;8884;p38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5" name="Google Shape;8885;p38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6" name="Google Shape;8886;p38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7" name="Google Shape;8887;p38"/>
            <p:cNvSpPr/>
            <p:nvPr/>
          </p:nvSpPr>
          <p:spPr>
            <a:xfrm>
              <a:off x="371091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8" name="Google Shape;8888;p38"/>
            <p:cNvSpPr/>
            <p:nvPr/>
          </p:nvSpPr>
          <p:spPr>
            <a:xfrm>
              <a:off x="355438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9" name="Google Shape;8889;p38"/>
            <p:cNvSpPr/>
            <p:nvPr/>
          </p:nvSpPr>
          <p:spPr>
            <a:xfrm>
              <a:off x="386891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0" name="Google Shape;8890;p38"/>
            <p:cNvSpPr/>
            <p:nvPr/>
          </p:nvSpPr>
          <p:spPr>
            <a:xfrm>
              <a:off x="355438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1" name="Google Shape;8891;p38"/>
            <p:cNvSpPr/>
            <p:nvPr/>
          </p:nvSpPr>
          <p:spPr>
            <a:xfrm>
              <a:off x="386891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2" name="Google Shape;8892;p38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3" name="Google Shape;8893;p38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4" name="Google Shape;8894;p38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5" name="Google Shape;8895;p38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6" name="Google Shape;8896;p38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7" name="Google Shape;8897;p38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8" name="Google Shape;8898;p38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9" name="Google Shape;8899;p38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0" name="Google Shape;8900;p38"/>
            <p:cNvSpPr/>
            <p:nvPr/>
          </p:nvSpPr>
          <p:spPr>
            <a:xfrm>
              <a:off x="371091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1" name="Google Shape;8901;p38"/>
            <p:cNvSpPr/>
            <p:nvPr/>
          </p:nvSpPr>
          <p:spPr>
            <a:xfrm>
              <a:off x="355438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2" name="Google Shape;8902;p38"/>
            <p:cNvSpPr/>
            <p:nvPr/>
          </p:nvSpPr>
          <p:spPr>
            <a:xfrm>
              <a:off x="386891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3" name="Google Shape;8903;p38"/>
            <p:cNvSpPr/>
            <p:nvPr/>
          </p:nvSpPr>
          <p:spPr>
            <a:xfrm>
              <a:off x="355438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4" name="Google Shape;8904;p38"/>
            <p:cNvSpPr/>
            <p:nvPr/>
          </p:nvSpPr>
          <p:spPr>
            <a:xfrm>
              <a:off x="386891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5" name="Google Shape;8905;p38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6" name="Google Shape;8906;p38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7" name="Google Shape;8907;p38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8" name="Google Shape;8908;p38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9" name="Google Shape;8909;p38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0" name="Google Shape;8910;p38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1" name="Google Shape;8911;p38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2" name="Google Shape;8912;p38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3" name="Google Shape;8913;p38"/>
            <p:cNvSpPr/>
            <p:nvPr/>
          </p:nvSpPr>
          <p:spPr>
            <a:xfrm>
              <a:off x="371091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4" name="Google Shape;8914;p38"/>
            <p:cNvSpPr/>
            <p:nvPr/>
          </p:nvSpPr>
          <p:spPr>
            <a:xfrm>
              <a:off x="355438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5" name="Google Shape;8915;p38"/>
            <p:cNvSpPr/>
            <p:nvPr/>
          </p:nvSpPr>
          <p:spPr>
            <a:xfrm>
              <a:off x="386891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6" name="Google Shape;8916;p38"/>
            <p:cNvSpPr/>
            <p:nvPr/>
          </p:nvSpPr>
          <p:spPr>
            <a:xfrm>
              <a:off x="355438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7" name="Google Shape;8917;p38"/>
            <p:cNvSpPr/>
            <p:nvPr/>
          </p:nvSpPr>
          <p:spPr>
            <a:xfrm>
              <a:off x="386891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8" name="Google Shape;8918;p38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9" name="Google Shape;8919;p38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0" name="Google Shape;8920;p38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1" name="Google Shape;8921;p38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2" name="Google Shape;8922;p38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3" name="Google Shape;8923;p38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4" name="Google Shape;8924;p38"/>
            <p:cNvSpPr/>
            <p:nvPr/>
          </p:nvSpPr>
          <p:spPr>
            <a:xfrm>
              <a:off x="371091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5" name="Google Shape;8925;p38"/>
            <p:cNvSpPr/>
            <p:nvPr/>
          </p:nvSpPr>
          <p:spPr>
            <a:xfrm>
              <a:off x="355438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6" name="Google Shape;8926;p38"/>
            <p:cNvSpPr/>
            <p:nvPr/>
          </p:nvSpPr>
          <p:spPr>
            <a:xfrm>
              <a:off x="386891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7" name="Google Shape;8927;p38"/>
            <p:cNvSpPr/>
            <p:nvPr/>
          </p:nvSpPr>
          <p:spPr>
            <a:xfrm>
              <a:off x="355438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8" name="Google Shape;8928;p38"/>
            <p:cNvSpPr/>
            <p:nvPr/>
          </p:nvSpPr>
          <p:spPr>
            <a:xfrm>
              <a:off x="386891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9" name="Google Shape;8929;p38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0" name="Google Shape;8930;p38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1" name="Google Shape;8931;p38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2" name="Google Shape;8932;p38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3" name="Google Shape;8933;p38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4" name="Google Shape;8934;p38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5" name="Google Shape;8935;p38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6" name="Google Shape;8936;p38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7" name="Google Shape;8937;p38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8" name="Google Shape;8938;p38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9" name="Google Shape;8939;p38"/>
            <p:cNvSpPr/>
            <p:nvPr/>
          </p:nvSpPr>
          <p:spPr>
            <a:xfrm>
              <a:off x="30833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0" name="Google Shape;8940;p38"/>
            <p:cNvSpPr/>
            <p:nvPr/>
          </p:nvSpPr>
          <p:spPr>
            <a:xfrm>
              <a:off x="29268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1" name="Google Shape;8941;p38"/>
            <p:cNvSpPr/>
            <p:nvPr/>
          </p:nvSpPr>
          <p:spPr>
            <a:xfrm>
              <a:off x="324133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2" name="Google Shape;8942;p38"/>
            <p:cNvSpPr/>
            <p:nvPr/>
          </p:nvSpPr>
          <p:spPr>
            <a:xfrm>
              <a:off x="29268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3" name="Google Shape;8943;p38"/>
            <p:cNvSpPr/>
            <p:nvPr/>
          </p:nvSpPr>
          <p:spPr>
            <a:xfrm>
              <a:off x="324133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4" name="Google Shape;8944;p38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5" name="Google Shape;8945;p38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6" name="Google Shape;8946;p38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7" name="Google Shape;8947;p38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8" name="Google Shape;8948;p38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9" name="Google Shape;8949;p38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0" name="Google Shape;8950;p38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1" name="Google Shape;8951;p38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2" name="Google Shape;8952;p38"/>
            <p:cNvSpPr/>
            <p:nvPr/>
          </p:nvSpPr>
          <p:spPr>
            <a:xfrm>
              <a:off x="30833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3" name="Google Shape;8953;p38"/>
            <p:cNvSpPr/>
            <p:nvPr/>
          </p:nvSpPr>
          <p:spPr>
            <a:xfrm>
              <a:off x="29268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4" name="Google Shape;8954;p38"/>
            <p:cNvSpPr/>
            <p:nvPr/>
          </p:nvSpPr>
          <p:spPr>
            <a:xfrm>
              <a:off x="324133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5" name="Google Shape;8955;p38"/>
            <p:cNvSpPr/>
            <p:nvPr/>
          </p:nvSpPr>
          <p:spPr>
            <a:xfrm>
              <a:off x="29268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6" name="Google Shape;8956;p38"/>
            <p:cNvSpPr/>
            <p:nvPr/>
          </p:nvSpPr>
          <p:spPr>
            <a:xfrm>
              <a:off x="324133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7" name="Google Shape;8957;p38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8" name="Google Shape;8958;p38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9" name="Google Shape;8959;p38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0" name="Google Shape;8960;p38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1" name="Google Shape;8961;p38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2" name="Google Shape;8962;p38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3" name="Google Shape;8963;p38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4" name="Google Shape;8964;p38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5" name="Google Shape;8965;p38"/>
            <p:cNvSpPr/>
            <p:nvPr/>
          </p:nvSpPr>
          <p:spPr>
            <a:xfrm>
              <a:off x="30833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6" name="Google Shape;8966;p38"/>
            <p:cNvSpPr/>
            <p:nvPr/>
          </p:nvSpPr>
          <p:spPr>
            <a:xfrm>
              <a:off x="29268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7" name="Google Shape;8967;p38"/>
            <p:cNvSpPr/>
            <p:nvPr/>
          </p:nvSpPr>
          <p:spPr>
            <a:xfrm>
              <a:off x="324133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8" name="Google Shape;8968;p38"/>
            <p:cNvSpPr/>
            <p:nvPr/>
          </p:nvSpPr>
          <p:spPr>
            <a:xfrm>
              <a:off x="29268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9" name="Google Shape;8969;p38"/>
            <p:cNvSpPr/>
            <p:nvPr/>
          </p:nvSpPr>
          <p:spPr>
            <a:xfrm>
              <a:off x="324133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0" name="Google Shape;8970;p38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1" name="Google Shape;8971;p38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2" name="Google Shape;8972;p38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3" name="Google Shape;8973;p38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4" name="Google Shape;8974;p38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5" name="Google Shape;8975;p38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6" name="Google Shape;8976;p38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7" name="Google Shape;8977;p38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8" name="Google Shape;8978;p38"/>
            <p:cNvSpPr/>
            <p:nvPr/>
          </p:nvSpPr>
          <p:spPr>
            <a:xfrm>
              <a:off x="30833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9" name="Google Shape;8979;p38"/>
            <p:cNvSpPr/>
            <p:nvPr/>
          </p:nvSpPr>
          <p:spPr>
            <a:xfrm>
              <a:off x="29268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0" name="Google Shape;8980;p38"/>
            <p:cNvSpPr/>
            <p:nvPr/>
          </p:nvSpPr>
          <p:spPr>
            <a:xfrm>
              <a:off x="324133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1" name="Google Shape;8981;p38"/>
            <p:cNvSpPr/>
            <p:nvPr/>
          </p:nvSpPr>
          <p:spPr>
            <a:xfrm>
              <a:off x="29268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2" name="Google Shape;8982;p38"/>
            <p:cNvSpPr/>
            <p:nvPr/>
          </p:nvSpPr>
          <p:spPr>
            <a:xfrm>
              <a:off x="324133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3" name="Google Shape;8983;p38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4" name="Google Shape;8984;p38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5" name="Google Shape;8985;p38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6" name="Google Shape;8986;p38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7" name="Google Shape;8987;p38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8" name="Google Shape;8988;p38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9" name="Google Shape;8989;p38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0" name="Google Shape;8990;p38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1" name="Google Shape;8991;p38"/>
            <p:cNvSpPr/>
            <p:nvPr/>
          </p:nvSpPr>
          <p:spPr>
            <a:xfrm>
              <a:off x="30833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2" name="Google Shape;8992;p38"/>
            <p:cNvSpPr/>
            <p:nvPr/>
          </p:nvSpPr>
          <p:spPr>
            <a:xfrm>
              <a:off x="29268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3" name="Google Shape;8993;p38"/>
            <p:cNvSpPr/>
            <p:nvPr/>
          </p:nvSpPr>
          <p:spPr>
            <a:xfrm>
              <a:off x="324133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4" name="Google Shape;8994;p38"/>
            <p:cNvSpPr/>
            <p:nvPr/>
          </p:nvSpPr>
          <p:spPr>
            <a:xfrm>
              <a:off x="29268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5" name="Google Shape;8995;p38"/>
            <p:cNvSpPr/>
            <p:nvPr/>
          </p:nvSpPr>
          <p:spPr>
            <a:xfrm>
              <a:off x="324133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6" name="Google Shape;8996;p38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7" name="Google Shape;8997;p38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8" name="Google Shape;8998;p38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9" name="Google Shape;8999;p38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0" name="Google Shape;9000;p38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1" name="Google Shape;9001;p38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2" name="Google Shape;9002;p38"/>
            <p:cNvSpPr/>
            <p:nvPr/>
          </p:nvSpPr>
          <p:spPr>
            <a:xfrm>
              <a:off x="30833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3" name="Google Shape;9003;p38"/>
            <p:cNvSpPr/>
            <p:nvPr/>
          </p:nvSpPr>
          <p:spPr>
            <a:xfrm>
              <a:off x="29268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4" name="Google Shape;9004;p38"/>
            <p:cNvSpPr/>
            <p:nvPr/>
          </p:nvSpPr>
          <p:spPr>
            <a:xfrm>
              <a:off x="324133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5" name="Google Shape;9005;p38"/>
            <p:cNvSpPr/>
            <p:nvPr/>
          </p:nvSpPr>
          <p:spPr>
            <a:xfrm>
              <a:off x="29268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6" name="Google Shape;9006;p38"/>
            <p:cNvSpPr/>
            <p:nvPr/>
          </p:nvSpPr>
          <p:spPr>
            <a:xfrm>
              <a:off x="324133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7" name="Google Shape;9007;p38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8" name="Google Shape;9008;p38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9" name="Google Shape;9009;p38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0" name="Google Shape;9010;p38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1" name="Google Shape;9011;p38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2" name="Google Shape;9012;p38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3" name="Google Shape;9013;p38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4" name="Google Shape;9014;p38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5" name="Google Shape;9015;p38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6" name="Google Shape;9016;p38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7" name="Google Shape;9017;p38"/>
            <p:cNvSpPr/>
            <p:nvPr/>
          </p:nvSpPr>
          <p:spPr>
            <a:xfrm>
              <a:off x="245722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8" name="Google Shape;9018;p38"/>
            <p:cNvSpPr/>
            <p:nvPr/>
          </p:nvSpPr>
          <p:spPr>
            <a:xfrm>
              <a:off x="229922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9" name="Google Shape;9019;p38"/>
            <p:cNvSpPr/>
            <p:nvPr/>
          </p:nvSpPr>
          <p:spPr>
            <a:xfrm>
              <a:off x="26137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0" name="Google Shape;9020;p38"/>
            <p:cNvSpPr/>
            <p:nvPr/>
          </p:nvSpPr>
          <p:spPr>
            <a:xfrm>
              <a:off x="229922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1" name="Google Shape;9021;p38"/>
            <p:cNvSpPr/>
            <p:nvPr/>
          </p:nvSpPr>
          <p:spPr>
            <a:xfrm>
              <a:off x="26137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2" name="Google Shape;9022;p38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3" name="Google Shape;9023;p38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4" name="Google Shape;9024;p38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5" name="Google Shape;9025;p38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6" name="Google Shape;9026;p38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7" name="Google Shape;9027;p38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8" name="Google Shape;9028;p38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9" name="Google Shape;9029;p38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0" name="Google Shape;9030;p38"/>
            <p:cNvSpPr/>
            <p:nvPr/>
          </p:nvSpPr>
          <p:spPr>
            <a:xfrm>
              <a:off x="245722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1" name="Google Shape;9031;p38"/>
            <p:cNvSpPr/>
            <p:nvPr/>
          </p:nvSpPr>
          <p:spPr>
            <a:xfrm>
              <a:off x="229922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2" name="Google Shape;9032;p38"/>
            <p:cNvSpPr/>
            <p:nvPr/>
          </p:nvSpPr>
          <p:spPr>
            <a:xfrm>
              <a:off x="26137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3" name="Google Shape;9033;p38"/>
            <p:cNvSpPr/>
            <p:nvPr/>
          </p:nvSpPr>
          <p:spPr>
            <a:xfrm>
              <a:off x="229922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4" name="Google Shape;9034;p38"/>
            <p:cNvSpPr/>
            <p:nvPr/>
          </p:nvSpPr>
          <p:spPr>
            <a:xfrm>
              <a:off x="26137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5" name="Google Shape;9035;p38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6" name="Google Shape;9036;p38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7" name="Google Shape;9037;p38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8" name="Google Shape;9038;p38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9" name="Google Shape;9039;p38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0" name="Google Shape;9040;p38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1" name="Google Shape;9041;p38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2" name="Google Shape;9042;p38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3" name="Google Shape;9043;p38"/>
            <p:cNvSpPr/>
            <p:nvPr/>
          </p:nvSpPr>
          <p:spPr>
            <a:xfrm>
              <a:off x="245722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4" name="Google Shape;9044;p38"/>
            <p:cNvSpPr/>
            <p:nvPr/>
          </p:nvSpPr>
          <p:spPr>
            <a:xfrm>
              <a:off x="229922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5" name="Google Shape;9045;p38"/>
            <p:cNvSpPr/>
            <p:nvPr/>
          </p:nvSpPr>
          <p:spPr>
            <a:xfrm>
              <a:off x="26137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6" name="Google Shape;9046;p38"/>
            <p:cNvSpPr/>
            <p:nvPr/>
          </p:nvSpPr>
          <p:spPr>
            <a:xfrm>
              <a:off x="229922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7" name="Google Shape;9047;p38"/>
            <p:cNvSpPr/>
            <p:nvPr/>
          </p:nvSpPr>
          <p:spPr>
            <a:xfrm>
              <a:off x="26137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8" name="Google Shape;9048;p38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9" name="Google Shape;9049;p38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0" name="Google Shape;9050;p38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1" name="Google Shape;9051;p38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2" name="Google Shape;9052;p38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3" name="Google Shape;9053;p38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4" name="Google Shape;9054;p38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5" name="Google Shape;9055;p38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6" name="Google Shape;9056;p38"/>
            <p:cNvSpPr/>
            <p:nvPr/>
          </p:nvSpPr>
          <p:spPr>
            <a:xfrm>
              <a:off x="245722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7" name="Google Shape;9057;p38"/>
            <p:cNvSpPr/>
            <p:nvPr/>
          </p:nvSpPr>
          <p:spPr>
            <a:xfrm>
              <a:off x="229922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8" name="Google Shape;9058;p38"/>
            <p:cNvSpPr/>
            <p:nvPr/>
          </p:nvSpPr>
          <p:spPr>
            <a:xfrm>
              <a:off x="26137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9" name="Google Shape;9059;p38"/>
            <p:cNvSpPr/>
            <p:nvPr/>
          </p:nvSpPr>
          <p:spPr>
            <a:xfrm>
              <a:off x="229922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0" name="Google Shape;9060;p38"/>
            <p:cNvSpPr/>
            <p:nvPr/>
          </p:nvSpPr>
          <p:spPr>
            <a:xfrm>
              <a:off x="26137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1" name="Google Shape;9061;p38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2" name="Google Shape;9062;p38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3" name="Google Shape;9063;p38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4" name="Google Shape;9064;p38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5" name="Google Shape;9065;p38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6" name="Google Shape;9066;p38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7" name="Google Shape;9067;p38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8" name="Google Shape;9068;p38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9" name="Google Shape;9069;p38"/>
            <p:cNvSpPr/>
            <p:nvPr/>
          </p:nvSpPr>
          <p:spPr>
            <a:xfrm>
              <a:off x="245722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0" name="Google Shape;9070;p38"/>
            <p:cNvSpPr/>
            <p:nvPr/>
          </p:nvSpPr>
          <p:spPr>
            <a:xfrm>
              <a:off x="229922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1" name="Google Shape;9071;p38"/>
            <p:cNvSpPr/>
            <p:nvPr/>
          </p:nvSpPr>
          <p:spPr>
            <a:xfrm>
              <a:off x="26137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2" name="Google Shape;9072;p38"/>
            <p:cNvSpPr/>
            <p:nvPr/>
          </p:nvSpPr>
          <p:spPr>
            <a:xfrm>
              <a:off x="229922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3" name="Google Shape;9073;p38"/>
            <p:cNvSpPr/>
            <p:nvPr/>
          </p:nvSpPr>
          <p:spPr>
            <a:xfrm>
              <a:off x="26137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4" name="Google Shape;9074;p38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5" name="Google Shape;9075;p38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6" name="Google Shape;9076;p38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7" name="Google Shape;9077;p38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8" name="Google Shape;9078;p38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9" name="Google Shape;9079;p38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0" name="Google Shape;9080;p38"/>
            <p:cNvSpPr/>
            <p:nvPr/>
          </p:nvSpPr>
          <p:spPr>
            <a:xfrm>
              <a:off x="245722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1" name="Google Shape;9081;p38"/>
            <p:cNvSpPr/>
            <p:nvPr/>
          </p:nvSpPr>
          <p:spPr>
            <a:xfrm>
              <a:off x="229922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2" name="Google Shape;9082;p38"/>
            <p:cNvSpPr/>
            <p:nvPr/>
          </p:nvSpPr>
          <p:spPr>
            <a:xfrm>
              <a:off x="26137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3" name="Google Shape;9083;p38"/>
            <p:cNvSpPr/>
            <p:nvPr/>
          </p:nvSpPr>
          <p:spPr>
            <a:xfrm>
              <a:off x="229922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4" name="Google Shape;9084;p38"/>
            <p:cNvSpPr/>
            <p:nvPr/>
          </p:nvSpPr>
          <p:spPr>
            <a:xfrm>
              <a:off x="26137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5" name="Google Shape;9085;p38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6" name="Google Shape;9086;p38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7" name="Google Shape;9087;p38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8" name="Google Shape;9088;p38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9" name="Google Shape;9089;p38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0" name="Google Shape;9090;p38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1" name="Google Shape;9091;p38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2" name="Google Shape;9092;p38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3" name="Google Shape;9093;p38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4" name="Google Shape;9094;p38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5" name="Google Shape;9095;p38"/>
            <p:cNvSpPr/>
            <p:nvPr/>
          </p:nvSpPr>
          <p:spPr>
            <a:xfrm>
              <a:off x="182964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6" name="Google Shape;9096;p38"/>
            <p:cNvSpPr/>
            <p:nvPr/>
          </p:nvSpPr>
          <p:spPr>
            <a:xfrm>
              <a:off x="16731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7" name="Google Shape;9097;p38"/>
            <p:cNvSpPr/>
            <p:nvPr/>
          </p:nvSpPr>
          <p:spPr>
            <a:xfrm>
              <a:off x="198469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8" name="Google Shape;9098;p38"/>
            <p:cNvSpPr/>
            <p:nvPr/>
          </p:nvSpPr>
          <p:spPr>
            <a:xfrm>
              <a:off x="16731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9" name="Google Shape;9099;p38"/>
            <p:cNvSpPr/>
            <p:nvPr/>
          </p:nvSpPr>
          <p:spPr>
            <a:xfrm>
              <a:off x="198469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0" name="Google Shape;9100;p38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1" name="Google Shape;9101;p38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2" name="Google Shape;9102;p38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3" name="Google Shape;9103;p38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4" name="Google Shape;9104;p38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5" name="Google Shape;9105;p38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6" name="Google Shape;9106;p38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7" name="Google Shape;9107;p38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8" name="Google Shape;9108;p38"/>
            <p:cNvSpPr/>
            <p:nvPr/>
          </p:nvSpPr>
          <p:spPr>
            <a:xfrm>
              <a:off x="182964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9" name="Google Shape;9109;p38"/>
            <p:cNvSpPr/>
            <p:nvPr/>
          </p:nvSpPr>
          <p:spPr>
            <a:xfrm>
              <a:off x="16731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0" name="Google Shape;9110;p38"/>
            <p:cNvSpPr/>
            <p:nvPr/>
          </p:nvSpPr>
          <p:spPr>
            <a:xfrm>
              <a:off x="198469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1" name="Google Shape;9111;p38"/>
            <p:cNvSpPr/>
            <p:nvPr/>
          </p:nvSpPr>
          <p:spPr>
            <a:xfrm>
              <a:off x="16731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2" name="Google Shape;9112;p38"/>
            <p:cNvSpPr/>
            <p:nvPr/>
          </p:nvSpPr>
          <p:spPr>
            <a:xfrm>
              <a:off x="198469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3" name="Google Shape;9113;p38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4" name="Google Shape;9114;p38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5" name="Google Shape;9115;p38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6" name="Google Shape;9116;p38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7" name="Google Shape;9117;p38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8" name="Google Shape;9118;p38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9" name="Google Shape;9119;p38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0" name="Google Shape;9120;p38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1" name="Google Shape;9121;p38"/>
            <p:cNvSpPr/>
            <p:nvPr/>
          </p:nvSpPr>
          <p:spPr>
            <a:xfrm>
              <a:off x="182964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2" name="Google Shape;9122;p38"/>
            <p:cNvSpPr/>
            <p:nvPr/>
          </p:nvSpPr>
          <p:spPr>
            <a:xfrm>
              <a:off x="16731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3" name="Google Shape;9123;p38"/>
            <p:cNvSpPr/>
            <p:nvPr/>
          </p:nvSpPr>
          <p:spPr>
            <a:xfrm>
              <a:off x="198469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4" name="Google Shape;9124;p38"/>
            <p:cNvSpPr/>
            <p:nvPr/>
          </p:nvSpPr>
          <p:spPr>
            <a:xfrm>
              <a:off x="16731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5" name="Google Shape;9125;p38"/>
            <p:cNvSpPr/>
            <p:nvPr/>
          </p:nvSpPr>
          <p:spPr>
            <a:xfrm>
              <a:off x="198469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6" name="Google Shape;9126;p38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7" name="Google Shape;9127;p38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8" name="Google Shape;9128;p38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9" name="Google Shape;9129;p38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0" name="Google Shape;9130;p38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1" name="Google Shape;9131;p38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2" name="Google Shape;9132;p38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3" name="Google Shape;9133;p38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4" name="Google Shape;9134;p38"/>
            <p:cNvSpPr/>
            <p:nvPr/>
          </p:nvSpPr>
          <p:spPr>
            <a:xfrm>
              <a:off x="182964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5" name="Google Shape;9135;p38"/>
            <p:cNvSpPr/>
            <p:nvPr/>
          </p:nvSpPr>
          <p:spPr>
            <a:xfrm>
              <a:off x="16731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6" name="Google Shape;9136;p38"/>
            <p:cNvSpPr/>
            <p:nvPr/>
          </p:nvSpPr>
          <p:spPr>
            <a:xfrm>
              <a:off x="198469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7" name="Google Shape;9137;p38"/>
            <p:cNvSpPr/>
            <p:nvPr/>
          </p:nvSpPr>
          <p:spPr>
            <a:xfrm>
              <a:off x="16731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8" name="Google Shape;9138;p38"/>
            <p:cNvSpPr/>
            <p:nvPr/>
          </p:nvSpPr>
          <p:spPr>
            <a:xfrm>
              <a:off x="198469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9" name="Google Shape;9139;p38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0" name="Google Shape;9140;p38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1" name="Google Shape;9141;p38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2" name="Google Shape;9142;p38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3" name="Google Shape;9143;p38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4" name="Google Shape;9144;p38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5" name="Google Shape;9145;p38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6" name="Google Shape;9146;p38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7" name="Google Shape;9147;p38"/>
            <p:cNvSpPr/>
            <p:nvPr/>
          </p:nvSpPr>
          <p:spPr>
            <a:xfrm>
              <a:off x="182964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8" name="Google Shape;9148;p38"/>
            <p:cNvSpPr/>
            <p:nvPr/>
          </p:nvSpPr>
          <p:spPr>
            <a:xfrm>
              <a:off x="16731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9" name="Google Shape;9149;p38"/>
            <p:cNvSpPr/>
            <p:nvPr/>
          </p:nvSpPr>
          <p:spPr>
            <a:xfrm>
              <a:off x="198469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0" name="Google Shape;9150;p38"/>
            <p:cNvSpPr/>
            <p:nvPr/>
          </p:nvSpPr>
          <p:spPr>
            <a:xfrm>
              <a:off x="16731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1" name="Google Shape;9151;p38"/>
            <p:cNvSpPr/>
            <p:nvPr/>
          </p:nvSpPr>
          <p:spPr>
            <a:xfrm>
              <a:off x="198469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2" name="Google Shape;9152;p38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3" name="Google Shape;9153;p38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4" name="Google Shape;9154;p38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5" name="Google Shape;9155;p38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6" name="Google Shape;9156;p38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7" name="Google Shape;9157;p38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8" name="Google Shape;9158;p38"/>
            <p:cNvSpPr/>
            <p:nvPr/>
          </p:nvSpPr>
          <p:spPr>
            <a:xfrm>
              <a:off x="182964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9" name="Google Shape;9159;p38"/>
            <p:cNvSpPr/>
            <p:nvPr/>
          </p:nvSpPr>
          <p:spPr>
            <a:xfrm>
              <a:off x="16731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0" name="Google Shape;9160;p38"/>
            <p:cNvSpPr/>
            <p:nvPr/>
          </p:nvSpPr>
          <p:spPr>
            <a:xfrm>
              <a:off x="198469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1" name="Google Shape;9161;p38"/>
            <p:cNvSpPr/>
            <p:nvPr/>
          </p:nvSpPr>
          <p:spPr>
            <a:xfrm>
              <a:off x="16731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2" name="Google Shape;9162;p38"/>
            <p:cNvSpPr/>
            <p:nvPr/>
          </p:nvSpPr>
          <p:spPr>
            <a:xfrm>
              <a:off x="198469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3" name="Google Shape;9163;p38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4" name="Google Shape;9164;p38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5" name="Google Shape;9165;p38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6" name="Google Shape;9166;p38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7" name="Google Shape;9167;p38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8" name="Google Shape;9168;p38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9" name="Google Shape;9169;p38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0" name="Google Shape;9170;p38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1" name="Google Shape;9171;p38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2" name="Google Shape;9172;p38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3" name="Google Shape;9173;p38"/>
            <p:cNvSpPr/>
            <p:nvPr/>
          </p:nvSpPr>
          <p:spPr>
            <a:xfrm>
              <a:off x="1200715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4" name="Google Shape;9174;p38"/>
            <p:cNvSpPr/>
            <p:nvPr/>
          </p:nvSpPr>
          <p:spPr>
            <a:xfrm>
              <a:off x="1045663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5" name="Google Shape;9175;p38"/>
            <p:cNvSpPr/>
            <p:nvPr/>
          </p:nvSpPr>
          <p:spPr>
            <a:xfrm>
              <a:off x="1357241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6" name="Google Shape;9176;p38"/>
            <p:cNvSpPr/>
            <p:nvPr/>
          </p:nvSpPr>
          <p:spPr>
            <a:xfrm>
              <a:off x="1045663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7" name="Google Shape;9177;p38"/>
            <p:cNvSpPr/>
            <p:nvPr/>
          </p:nvSpPr>
          <p:spPr>
            <a:xfrm>
              <a:off x="1357241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8" name="Google Shape;9178;p38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9" name="Google Shape;9179;p38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0" name="Google Shape;9180;p38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1" name="Google Shape;9181;p38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2" name="Google Shape;9182;p38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3" name="Google Shape;9183;p38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4" name="Google Shape;9184;p38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5" name="Google Shape;9185;p38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6" name="Google Shape;9186;p38"/>
            <p:cNvSpPr/>
            <p:nvPr/>
          </p:nvSpPr>
          <p:spPr>
            <a:xfrm>
              <a:off x="1200715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7" name="Google Shape;9187;p38"/>
            <p:cNvSpPr/>
            <p:nvPr/>
          </p:nvSpPr>
          <p:spPr>
            <a:xfrm>
              <a:off x="1045663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8" name="Google Shape;9188;p38"/>
            <p:cNvSpPr/>
            <p:nvPr/>
          </p:nvSpPr>
          <p:spPr>
            <a:xfrm>
              <a:off x="1357241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9" name="Google Shape;9189;p38"/>
            <p:cNvSpPr/>
            <p:nvPr/>
          </p:nvSpPr>
          <p:spPr>
            <a:xfrm>
              <a:off x="1045663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0" name="Google Shape;9190;p38"/>
            <p:cNvSpPr/>
            <p:nvPr/>
          </p:nvSpPr>
          <p:spPr>
            <a:xfrm>
              <a:off x="1357241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1" name="Google Shape;9191;p38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2" name="Google Shape;9192;p38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3" name="Google Shape;9193;p38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4" name="Google Shape;9194;p38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5" name="Google Shape;9195;p38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6" name="Google Shape;9196;p38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7" name="Google Shape;9197;p38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8" name="Google Shape;9198;p38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9" name="Google Shape;9199;p38"/>
            <p:cNvSpPr/>
            <p:nvPr/>
          </p:nvSpPr>
          <p:spPr>
            <a:xfrm>
              <a:off x="1200715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0" name="Google Shape;9200;p38"/>
            <p:cNvSpPr/>
            <p:nvPr/>
          </p:nvSpPr>
          <p:spPr>
            <a:xfrm>
              <a:off x="1045663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1" name="Google Shape;9201;p38"/>
            <p:cNvSpPr/>
            <p:nvPr/>
          </p:nvSpPr>
          <p:spPr>
            <a:xfrm>
              <a:off x="1357241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2" name="Google Shape;9202;p38"/>
            <p:cNvSpPr/>
            <p:nvPr/>
          </p:nvSpPr>
          <p:spPr>
            <a:xfrm>
              <a:off x="1045663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3" name="Google Shape;9203;p38"/>
            <p:cNvSpPr/>
            <p:nvPr/>
          </p:nvSpPr>
          <p:spPr>
            <a:xfrm>
              <a:off x="1357241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4" name="Google Shape;9204;p38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5" name="Google Shape;9205;p38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6" name="Google Shape;9206;p38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7" name="Google Shape;9207;p38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8" name="Google Shape;9208;p38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9" name="Google Shape;9209;p38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0" name="Google Shape;9210;p38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1" name="Google Shape;9211;p38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2" name="Google Shape;9212;p38"/>
            <p:cNvSpPr/>
            <p:nvPr/>
          </p:nvSpPr>
          <p:spPr>
            <a:xfrm>
              <a:off x="1200715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3" name="Google Shape;9213;p38"/>
            <p:cNvSpPr/>
            <p:nvPr/>
          </p:nvSpPr>
          <p:spPr>
            <a:xfrm>
              <a:off x="1045663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4" name="Google Shape;9214;p38"/>
            <p:cNvSpPr/>
            <p:nvPr/>
          </p:nvSpPr>
          <p:spPr>
            <a:xfrm>
              <a:off x="1357241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5" name="Google Shape;9215;p38"/>
            <p:cNvSpPr/>
            <p:nvPr/>
          </p:nvSpPr>
          <p:spPr>
            <a:xfrm>
              <a:off x="1045663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6" name="Google Shape;9216;p38"/>
            <p:cNvSpPr/>
            <p:nvPr/>
          </p:nvSpPr>
          <p:spPr>
            <a:xfrm>
              <a:off x="1357241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7" name="Google Shape;9217;p38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8" name="Google Shape;9218;p38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9" name="Google Shape;9219;p38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0" name="Google Shape;9220;p38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1" name="Google Shape;9221;p38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2" name="Google Shape;9222;p38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3" name="Google Shape;9223;p38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4" name="Google Shape;9224;p38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5" name="Google Shape;9225;p38"/>
            <p:cNvSpPr/>
            <p:nvPr/>
          </p:nvSpPr>
          <p:spPr>
            <a:xfrm>
              <a:off x="1200715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6" name="Google Shape;9226;p38"/>
            <p:cNvSpPr/>
            <p:nvPr/>
          </p:nvSpPr>
          <p:spPr>
            <a:xfrm>
              <a:off x="1045663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7" name="Google Shape;9227;p38"/>
            <p:cNvSpPr/>
            <p:nvPr/>
          </p:nvSpPr>
          <p:spPr>
            <a:xfrm>
              <a:off x="1357241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8" name="Google Shape;9228;p38"/>
            <p:cNvSpPr/>
            <p:nvPr/>
          </p:nvSpPr>
          <p:spPr>
            <a:xfrm>
              <a:off x="1045663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9" name="Google Shape;9229;p38"/>
            <p:cNvSpPr/>
            <p:nvPr/>
          </p:nvSpPr>
          <p:spPr>
            <a:xfrm>
              <a:off x="1357241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7" y="762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0" name="Google Shape;9230;p38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1" name="Google Shape;9231;p38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2" name="Google Shape;9232;p38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3" name="Google Shape;9233;p38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4" name="Google Shape;9234;p38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5" name="Google Shape;9235;p38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6" name="Google Shape;9236;p38"/>
            <p:cNvSpPr/>
            <p:nvPr/>
          </p:nvSpPr>
          <p:spPr>
            <a:xfrm>
              <a:off x="1200715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7" name="Google Shape;9237;p38"/>
            <p:cNvSpPr/>
            <p:nvPr/>
          </p:nvSpPr>
          <p:spPr>
            <a:xfrm>
              <a:off x="1045663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8" name="Google Shape;9238;p38"/>
            <p:cNvSpPr/>
            <p:nvPr/>
          </p:nvSpPr>
          <p:spPr>
            <a:xfrm>
              <a:off x="1357241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9" name="Google Shape;9239;p38"/>
            <p:cNvSpPr/>
            <p:nvPr/>
          </p:nvSpPr>
          <p:spPr>
            <a:xfrm>
              <a:off x="1045663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0" name="Google Shape;9240;p38"/>
            <p:cNvSpPr/>
            <p:nvPr/>
          </p:nvSpPr>
          <p:spPr>
            <a:xfrm>
              <a:off x="1357241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1" name="Google Shape;9241;p38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2" name="Google Shape;9242;p38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3" name="Google Shape;9243;p38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4" name="Google Shape;9244;p38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5" name="Google Shape;9245;p38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6" name="Google Shape;9246;p38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7" name="Google Shape;9247;p38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8" name="Google Shape;9248;p38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9" name="Google Shape;9249;p38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0" name="Google Shape;9250;p38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1" name="Google Shape;9251;p38"/>
            <p:cNvSpPr/>
            <p:nvPr/>
          </p:nvSpPr>
          <p:spPr>
            <a:xfrm>
              <a:off x="5731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2" name="Google Shape;9252;p38"/>
            <p:cNvSpPr/>
            <p:nvPr/>
          </p:nvSpPr>
          <p:spPr>
            <a:xfrm>
              <a:off x="41660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3" name="Google Shape;9253;p38"/>
            <p:cNvSpPr/>
            <p:nvPr/>
          </p:nvSpPr>
          <p:spPr>
            <a:xfrm>
              <a:off x="73113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4" name="Google Shape;9254;p38"/>
            <p:cNvSpPr/>
            <p:nvPr/>
          </p:nvSpPr>
          <p:spPr>
            <a:xfrm>
              <a:off x="41660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5" name="Google Shape;9255;p38"/>
            <p:cNvSpPr/>
            <p:nvPr/>
          </p:nvSpPr>
          <p:spPr>
            <a:xfrm>
              <a:off x="73113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6" name="Google Shape;9256;p38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7" name="Google Shape;9257;p38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8" name="Google Shape;9258;p38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9" name="Google Shape;9259;p38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0" name="Google Shape;9260;p38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1" name="Google Shape;9261;p38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2" name="Google Shape;9262;p38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3" name="Google Shape;9263;p38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4" name="Google Shape;9264;p38"/>
            <p:cNvSpPr/>
            <p:nvPr/>
          </p:nvSpPr>
          <p:spPr>
            <a:xfrm>
              <a:off x="5731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5" name="Google Shape;9265;p38"/>
            <p:cNvSpPr/>
            <p:nvPr/>
          </p:nvSpPr>
          <p:spPr>
            <a:xfrm>
              <a:off x="41660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6" name="Google Shape;9266;p38"/>
            <p:cNvSpPr/>
            <p:nvPr/>
          </p:nvSpPr>
          <p:spPr>
            <a:xfrm>
              <a:off x="73113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7" name="Google Shape;9267;p38"/>
            <p:cNvSpPr/>
            <p:nvPr/>
          </p:nvSpPr>
          <p:spPr>
            <a:xfrm>
              <a:off x="41660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8" name="Google Shape;9268;p38"/>
            <p:cNvSpPr/>
            <p:nvPr/>
          </p:nvSpPr>
          <p:spPr>
            <a:xfrm>
              <a:off x="73113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9" name="Google Shape;9269;p38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0" name="Google Shape;9270;p38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1" name="Google Shape;9271;p38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2" name="Google Shape;9272;p38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3" name="Google Shape;9273;p38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4" name="Google Shape;9274;p38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5" name="Google Shape;9275;p38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6" name="Google Shape;9276;p38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7" name="Google Shape;9277;p38"/>
            <p:cNvSpPr/>
            <p:nvPr/>
          </p:nvSpPr>
          <p:spPr>
            <a:xfrm>
              <a:off x="5731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8" name="Google Shape;9278;p38"/>
            <p:cNvSpPr/>
            <p:nvPr/>
          </p:nvSpPr>
          <p:spPr>
            <a:xfrm>
              <a:off x="41660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9" name="Google Shape;9279;p38"/>
            <p:cNvSpPr/>
            <p:nvPr/>
          </p:nvSpPr>
          <p:spPr>
            <a:xfrm>
              <a:off x="73113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0" name="Google Shape;9280;p38"/>
            <p:cNvSpPr/>
            <p:nvPr/>
          </p:nvSpPr>
          <p:spPr>
            <a:xfrm>
              <a:off x="41660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1" name="Google Shape;9281;p38"/>
            <p:cNvSpPr/>
            <p:nvPr/>
          </p:nvSpPr>
          <p:spPr>
            <a:xfrm>
              <a:off x="73113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2" name="Google Shape;9282;p38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3" name="Google Shape;9283;p38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4" name="Google Shape;9284;p38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5" name="Google Shape;9285;p38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6" name="Google Shape;9286;p38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7" name="Google Shape;9287;p38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8" name="Google Shape;9288;p38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9" name="Google Shape;9289;p38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0" name="Google Shape;9290;p38"/>
            <p:cNvSpPr/>
            <p:nvPr/>
          </p:nvSpPr>
          <p:spPr>
            <a:xfrm>
              <a:off x="5731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1" name="Google Shape;9291;p38"/>
            <p:cNvSpPr/>
            <p:nvPr/>
          </p:nvSpPr>
          <p:spPr>
            <a:xfrm>
              <a:off x="41660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2" name="Google Shape;9292;p38"/>
            <p:cNvSpPr/>
            <p:nvPr/>
          </p:nvSpPr>
          <p:spPr>
            <a:xfrm>
              <a:off x="73113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3" name="Google Shape;9293;p38"/>
            <p:cNvSpPr/>
            <p:nvPr/>
          </p:nvSpPr>
          <p:spPr>
            <a:xfrm>
              <a:off x="41660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4" name="Google Shape;9294;p38"/>
            <p:cNvSpPr/>
            <p:nvPr/>
          </p:nvSpPr>
          <p:spPr>
            <a:xfrm>
              <a:off x="73113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5" name="Google Shape;9295;p38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6" name="Google Shape;9296;p38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7" name="Google Shape;9297;p38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8" name="Google Shape;9298;p38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9" name="Google Shape;9299;p38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0" name="Google Shape;9300;p38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1" name="Google Shape;9301;p38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2" name="Google Shape;9302;p38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3" name="Google Shape;9303;p38"/>
            <p:cNvSpPr/>
            <p:nvPr/>
          </p:nvSpPr>
          <p:spPr>
            <a:xfrm>
              <a:off x="5731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4" name="Google Shape;9304;p38"/>
            <p:cNvSpPr/>
            <p:nvPr/>
          </p:nvSpPr>
          <p:spPr>
            <a:xfrm>
              <a:off x="41660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5" name="Google Shape;9305;p38"/>
            <p:cNvSpPr/>
            <p:nvPr/>
          </p:nvSpPr>
          <p:spPr>
            <a:xfrm>
              <a:off x="73113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6" name="Google Shape;9306;p38"/>
            <p:cNvSpPr/>
            <p:nvPr/>
          </p:nvSpPr>
          <p:spPr>
            <a:xfrm>
              <a:off x="41660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7" name="Google Shape;9307;p38"/>
            <p:cNvSpPr/>
            <p:nvPr/>
          </p:nvSpPr>
          <p:spPr>
            <a:xfrm>
              <a:off x="73113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8" name="Google Shape;9308;p38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9" name="Google Shape;9309;p38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0" name="Google Shape;9310;p38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1" name="Google Shape;9311;p38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2" name="Google Shape;9312;p38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3" name="Google Shape;9313;p38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4" name="Google Shape;9314;p38"/>
            <p:cNvSpPr/>
            <p:nvPr/>
          </p:nvSpPr>
          <p:spPr>
            <a:xfrm>
              <a:off x="5731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5" name="Google Shape;9315;p38"/>
            <p:cNvSpPr/>
            <p:nvPr/>
          </p:nvSpPr>
          <p:spPr>
            <a:xfrm>
              <a:off x="41660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6" name="Google Shape;9316;p38"/>
            <p:cNvSpPr/>
            <p:nvPr/>
          </p:nvSpPr>
          <p:spPr>
            <a:xfrm>
              <a:off x="73113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7" name="Google Shape;9317;p38"/>
            <p:cNvSpPr/>
            <p:nvPr/>
          </p:nvSpPr>
          <p:spPr>
            <a:xfrm>
              <a:off x="41660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8" name="Google Shape;9318;p38"/>
            <p:cNvSpPr/>
            <p:nvPr/>
          </p:nvSpPr>
          <p:spPr>
            <a:xfrm>
              <a:off x="73113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9" name="Google Shape;9319;p38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0" name="Google Shape;9320;p38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1" name="Google Shape;9321;p38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2" name="Google Shape;9322;p38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3" name="Google Shape;9323;p38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4" name="Google Shape;9324;p38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5" name="Google Shape;9325;p38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6" name="Google Shape;9326;p38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7" name="Google Shape;9327;p38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8" name="Google Shape;9328;p38"/>
            <p:cNvSpPr/>
            <p:nvPr/>
          </p:nvSpPr>
          <p:spPr>
            <a:xfrm>
              <a:off x="-5297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9" name="Google Shape;9329;p38"/>
            <p:cNvSpPr/>
            <p:nvPr/>
          </p:nvSpPr>
          <p:spPr>
            <a:xfrm>
              <a:off x="10355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0" name="Google Shape;9330;p38"/>
            <p:cNvSpPr/>
            <p:nvPr/>
          </p:nvSpPr>
          <p:spPr>
            <a:xfrm>
              <a:off x="10355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1" name="Google Shape;9331;p38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2" name="Google Shape;9332;p38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3" name="Google Shape;9333;p38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4" name="Google Shape;9334;p38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5" name="Google Shape;9335;p38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6" name="Google Shape;9336;p38"/>
            <p:cNvSpPr/>
            <p:nvPr/>
          </p:nvSpPr>
          <p:spPr>
            <a:xfrm>
              <a:off x="-5297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7" name="Google Shape;9337;p38"/>
            <p:cNvSpPr/>
            <p:nvPr/>
          </p:nvSpPr>
          <p:spPr>
            <a:xfrm>
              <a:off x="10355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8" name="Google Shape;9338;p38"/>
            <p:cNvSpPr/>
            <p:nvPr/>
          </p:nvSpPr>
          <p:spPr>
            <a:xfrm>
              <a:off x="10355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9" name="Google Shape;9339;p38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0" name="Google Shape;9340;p38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1" name="Google Shape;9341;p38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2" name="Google Shape;9342;p38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3" name="Google Shape;9343;p38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4" name="Google Shape;9344;p38"/>
            <p:cNvSpPr/>
            <p:nvPr/>
          </p:nvSpPr>
          <p:spPr>
            <a:xfrm>
              <a:off x="-5297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5" name="Google Shape;9345;p38"/>
            <p:cNvSpPr/>
            <p:nvPr/>
          </p:nvSpPr>
          <p:spPr>
            <a:xfrm>
              <a:off x="10355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6" name="Google Shape;9346;p38"/>
            <p:cNvSpPr/>
            <p:nvPr/>
          </p:nvSpPr>
          <p:spPr>
            <a:xfrm>
              <a:off x="10355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7" name="Google Shape;9347;p38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8" name="Google Shape;9348;p38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9" name="Google Shape;9349;p38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0" name="Google Shape;9350;p38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1" name="Google Shape;9351;p38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2" name="Google Shape;9352;p38"/>
            <p:cNvSpPr/>
            <p:nvPr/>
          </p:nvSpPr>
          <p:spPr>
            <a:xfrm>
              <a:off x="-5297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3" name="Google Shape;9353;p38"/>
            <p:cNvSpPr/>
            <p:nvPr/>
          </p:nvSpPr>
          <p:spPr>
            <a:xfrm>
              <a:off x="10355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4" name="Google Shape;9354;p38"/>
            <p:cNvSpPr/>
            <p:nvPr/>
          </p:nvSpPr>
          <p:spPr>
            <a:xfrm>
              <a:off x="10355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5" name="Google Shape;9355;p38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6" name="Google Shape;9356;p38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7" name="Google Shape;9357;p38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8" name="Google Shape;9358;p38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9" name="Google Shape;9359;p38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0" name="Google Shape;9360;p38"/>
            <p:cNvSpPr/>
            <p:nvPr/>
          </p:nvSpPr>
          <p:spPr>
            <a:xfrm>
              <a:off x="-5297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1" name="Google Shape;9361;p38"/>
            <p:cNvSpPr/>
            <p:nvPr/>
          </p:nvSpPr>
          <p:spPr>
            <a:xfrm>
              <a:off x="10355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2" name="Google Shape;9362;p38"/>
            <p:cNvSpPr/>
            <p:nvPr/>
          </p:nvSpPr>
          <p:spPr>
            <a:xfrm>
              <a:off x="10355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3" name="Google Shape;9363;p38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4" name="Google Shape;9364;p38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5" name="Google Shape;9365;p38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6" name="Google Shape;9366;p38"/>
            <p:cNvSpPr/>
            <p:nvPr/>
          </p:nvSpPr>
          <p:spPr>
            <a:xfrm>
              <a:off x="-5297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7" name="Google Shape;9367;p38"/>
            <p:cNvSpPr/>
            <p:nvPr/>
          </p:nvSpPr>
          <p:spPr>
            <a:xfrm>
              <a:off x="10355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8" name="Google Shape;9368;p38"/>
            <p:cNvSpPr/>
            <p:nvPr/>
          </p:nvSpPr>
          <p:spPr>
            <a:xfrm>
              <a:off x="10355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9" name="Google Shape;9369;p38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0" name="Google Shape;9370;p38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1" name="Google Shape;9371;p38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2" name="Google Shape;9372;p38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3" name="Google Shape;9373;p38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4" name="Google Shape;9374;p38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5" name="Google Shape;9375;p38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6" name="Google Shape;9376;p38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7" name="Google Shape;9377;p38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8" name="Google Shape;9378;p38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9" name="Google Shape;9379;p38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0" name="Google Shape;9380;p38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1" name="Google Shape;9381;p38"/>
            <p:cNvSpPr/>
            <p:nvPr/>
          </p:nvSpPr>
          <p:spPr>
            <a:xfrm>
              <a:off x="559500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2" name="Google Shape;9382;p38"/>
            <p:cNvSpPr/>
            <p:nvPr/>
          </p:nvSpPr>
          <p:spPr>
            <a:xfrm>
              <a:off x="54370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3" name="Google Shape;9383;p38"/>
            <p:cNvSpPr/>
            <p:nvPr/>
          </p:nvSpPr>
          <p:spPr>
            <a:xfrm>
              <a:off x="575153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4" name="Google Shape;9384;p38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5" name="Google Shape;9385;p38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6" name="Google Shape;9386;p38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7" name="Google Shape;9387;p38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8" name="Google Shape;9388;p38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9" name="Google Shape;9389;p38"/>
            <p:cNvSpPr/>
            <p:nvPr/>
          </p:nvSpPr>
          <p:spPr>
            <a:xfrm>
              <a:off x="559500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0" name="Google Shape;9390;p38"/>
            <p:cNvSpPr/>
            <p:nvPr/>
          </p:nvSpPr>
          <p:spPr>
            <a:xfrm>
              <a:off x="54370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1" name="Google Shape;9391;p38"/>
            <p:cNvSpPr/>
            <p:nvPr/>
          </p:nvSpPr>
          <p:spPr>
            <a:xfrm>
              <a:off x="575153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2" name="Google Shape;9392;p38"/>
            <p:cNvSpPr/>
            <p:nvPr/>
          </p:nvSpPr>
          <p:spPr>
            <a:xfrm>
              <a:off x="54370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3" name="Google Shape;9393;p38"/>
            <p:cNvSpPr/>
            <p:nvPr/>
          </p:nvSpPr>
          <p:spPr>
            <a:xfrm>
              <a:off x="575153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4" name="Google Shape;9394;p38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5" name="Google Shape;9395;p38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6" name="Google Shape;9396;p38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7" name="Google Shape;9397;p38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8" name="Google Shape;9398;p38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9" name="Google Shape;9399;p38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0" name="Google Shape;9400;p38"/>
            <p:cNvSpPr/>
            <p:nvPr/>
          </p:nvSpPr>
          <p:spPr>
            <a:xfrm>
              <a:off x="559500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1" name="Google Shape;9401;p38"/>
            <p:cNvSpPr/>
            <p:nvPr/>
          </p:nvSpPr>
          <p:spPr>
            <a:xfrm>
              <a:off x="54370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2" name="Google Shape;9402;p38"/>
            <p:cNvSpPr/>
            <p:nvPr/>
          </p:nvSpPr>
          <p:spPr>
            <a:xfrm>
              <a:off x="575153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3" name="Google Shape;9403;p38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4" name="Google Shape;9404;p38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5" name="Google Shape;9405;p38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6" name="Google Shape;9406;p38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7" name="Google Shape;9407;p38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8" name="Google Shape;9408;p38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9" name="Google Shape;9409;p38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0" name="Google Shape;9410;p38"/>
            <p:cNvSpPr/>
            <p:nvPr/>
          </p:nvSpPr>
          <p:spPr>
            <a:xfrm>
              <a:off x="496742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1" name="Google Shape;9411;p38"/>
            <p:cNvSpPr/>
            <p:nvPr/>
          </p:nvSpPr>
          <p:spPr>
            <a:xfrm>
              <a:off x="481090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2" name="Google Shape;9412;p38"/>
            <p:cNvSpPr/>
            <p:nvPr/>
          </p:nvSpPr>
          <p:spPr>
            <a:xfrm>
              <a:off x="51239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3" name="Google Shape;9413;p38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4" name="Google Shape;9414;p38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5" name="Google Shape;9415;p38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6" name="Google Shape;9416;p38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7" name="Google Shape;9417;p38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8" name="Google Shape;9418;p38"/>
            <p:cNvSpPr/>
            <p:nvPr/>
          </p:nvSpPr>
          <p:spPr>
            <a:xfrm>
              <a:off x="496742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9" name="Google Shape;9419;p38"/>
            <p:cNvSpPr/>
            <p:nvPr/>
          </p:nvSpPr>
          <p:spPr>
            <a:xfrm>
              <a:off x="481090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0" name="Google Shape;9420;p38"/>
            <p:cNvSpPr/>
            <p:nvPr/>
          </p:nvSpPr>
          <p:spPr>
            <a:xfrm>
              <a:off x="51239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1" name="Google Shape;9421;p38"/>
            <p:cNvSpPr/>
            <p:nvPr/>
          </p:nvSpPr>
          <p:spPr>
            <a:xfrm>
              <a:off x="481090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2" name="Google Shape;9422;p38"/>
            <p:cNvSpPr/>
            <p:nvPr/>
          </p:nvSpPr>
          <p:spPr>
            <a:xfrm>
              <a:off x="51239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3" name="Google Shape;9423;p38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4" name="Google Shape;9424;p38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5" name="Google Shape;9425;p38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6" name="Google Shape;9426;p38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7" name="Google Shape;9427;p38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8" name="Google Shape;9428;p38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9" name="Google Shape;9429;p38"/>
            <p:cNvSpPr/>
            <p:nvPr/>
          </p:nvSpPr>
          <p:spPr>
            <a:xfrm>
              <a:off x="496742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0" name="Google Shape;9430;p38"/>
            <p:cNvSpPr/>
            <p:nvPr/>
          </p:nvSpPr>
          <p:spPr>
            <a:xfrm>
              <a:off x="481090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1" name="Google Shape;9431;p38"/>
            <p:cNvSpPr/>
            <p:nvPr/>
          </p:nvSpPr>
          <p:spPr>
            <a:xfrm>
              <a:off x="51239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2" name="Google Shape;9432;p38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3" name="Google Shape;9433;p38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4" name="Google Shape;9434;p38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5" name="Google Shape;9435;p38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6" name="Google Shape;9436;p38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7" name="Google Shape;9437;p38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8" name="Google Shape;9438;p38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9" name="Google Shape;9439;p38"/>
            <p:cNvSpPr/>
            <p:nvPr/>
          </p:nvSpPr>
          <p:spPr>
            <a:xfrm>
              <a:off x="433984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0" name="Google Shape;9440;p38"/>
            <p:cNvSpPr/>
            <p:nvPr/>
          </p:nvSpPr>
          <p:spPr>
            <a:xfrm>
              <a:off x="41833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1" name="Google Shape;9441;p38"/>
            <p:cNvSpPr/>
            <p:nvPr/>
          </p:nvSpPr>
          <p:spPr>
            <a:xfrm>
              <a:off x="4496373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2" name="Google Shape;9442;p38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3" name="Google Shape;9443;p38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4" name="Google Shape;9444;p38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5" name="Google Shape;9445;p38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6" name="Google Shape;9446;p38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7" name="Google Shape;9447;p38"/>
            <p:cNvSpPr/>
            <p:nvPr/>
          </p:nvSpPr>
          <p:spPr>
            <a:xfrm>
              <a:off x="433984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8" name="Google Shape;9448;p38"/>
            <p:cNvSpPr/>
            <p:nvPr/>
          </p:nvSpPr>
          <p:spPr>
            <a:xfrm>
              <a:off x="41833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9" name="Google Shape;9449;p38"/>
            <p:cNvSpPr/>
            <p:nvPr/>
          </p:nvSpPr>
          <p:spPr>
            <a:xfrm>
              <a:off x="4496373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0" name="Google Shape;9450;p38"/>
            <p:cNvSpPr/>
            <p:nvPr/>
          </p:nvSpPr>
          <p:spPr>
            <a:xfrm>
              <a:off x="41833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1" name="Google Shape;9451;p38"/>
            <p:cNvSpPr/>
            <p:nvPr/>
          </p:nvSpPr>
          <p:spPr>
            <a:xfrm>
              <a:off x="4496373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2" name="Google Shape;9452;p38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3" name="Google Shape;9453;p38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4" name="Google Shape;9454;p38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5" name="Google Shape;9455;p38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6" name="Google Shape;9456;p38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7" name="Google Shape;9457;p38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8" name="Google Shape;9458;p38"/>
            <p:cNvSpPr/>
            <p:nvPr/>
          </p:nvSpPr>
          <p:spPr>
            <a:xfrm>
              <a:off x="433984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9" name="Google Shape;9459;p38"/>
            <p:cNvSpPr/>
            <p:nvPr/>
          </p:nvSpPr>
          <p:spPr>
            <a:xfrm>
              <a:off x="41833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0" name="Google Shape;9460;p38"/>
            <p:cNvSpPr/>
            <p:nvPr/>
          </p:nvSpPr>
          <p:spPr>
            <a:xfrm>
              <a:off x="4496373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1" name="Google Shape;9461;p38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2" name="Google Shape;9462;p38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3" name="Google Shape;9463;p38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4" name="Google Shape;9464;p38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5" name="Google Shape;9465;p38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6" name="Google Shape;9466;p38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7" name="Google Shape;9467;p38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8" name="Google Shape;9468;p38"/>
            <p:cNvSpPr/>
            <p:nvPr/>
          </p:nvSpPr>
          <p:spPr>
            <a:xfrm>
              <a:off x="371091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9" name="Google Shape;9469;p38"/>
            <p:cNvSpPr/>
            <p:nvPr/>
          </p:nvSpPr>
          <p:spPr>
            <a:xfrm>
              <a:off x="355438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0" name="Google Shape;9470;p38"/>
            <p:cNvSpPr/>
            <p:nvPr/>
          </p:nvSpPr>
          <p:spPr>
            <a:xfrm>
              <a:off x="386891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1" name="Google Shape;9471;p38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2" name="Google Shape;9472;p38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3" name="Google Shape;9473;p38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4" name="Google Shape;9474;p38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5" name="Google Shape;9475;p38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6" name="Google Shape;9476;p38"/>
            <p:cNvSpPr/>
            <p:nvPr/>
          </p:nvSpPr>
          <p:spPr>
            <a:xfrm>
              <a:off x="371091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7" name="Google Shape;9477;p38"/>
            <p:cNvSpPr/>
            <p:nvPr/>
          </p:nvSpPr>
          <p:spPr>
            <a:xfrm>
              <a:off x="355438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8" name="Google Shape;9478;p38"/>
            <p:cNvSpPr/>
            <p:nvPr/>
          </p:nvSpPr>
          <p:spPr>
            <a:xfrm>
              <a:off x="386891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9" name="Google Shape;9479;p38"/>
            <p:cNvSpPr/>
            <p:nvPr/>
          </p:nvSpPr>
          <p:spPr>
            <a:xfrm>
              <a:off x="355438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0" name="Google Shape;9480;p38"/>
            <p:cNvSpPr/>
            <p:nvPr/>
          </p:nvSpPr>
          <p:spPr>
            <a:xfrm>
              <a:off x="386891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1" name="Google Shape;9481;p38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2" name="Google Shape;9482;p38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3" name="Google Shape;9483;p38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4" name="Google Shape;9484;p38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5" name="Google Shape;9485;p38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6" name="Google Shape;9486;p38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7" name="Google Shape;9487;p38"/>
            <p:cNvSpPr/>
            <p:nvPr/>
          </p:nvSpPr>
          <p:spPr>
            <a:xfrm>
              <a:off x="371091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8" name="Google Shape;9488;p38"/>
            <p:cNvSpPr/>
            <p:nvPr/>
          </p:nvSpPr>
          <p:spPr>
            <a:xfrm>
              <a:off x="355438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9" name="Google Shape;9489;p38"/>
            <p:cNvSpPr/>
            <p:nvPr/>
          </p:nvSpPr>
          <p:spPr>
            <a:xfrm>
              <a:off x="386891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0" name="Google Shape;9490;p38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1" name="Google Shape;9491;p38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2" name="Google Shape;9492;p38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3" name="Google Shape;9493;p38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4" name="Google Shape;9494;p38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5" name="Google Shape;9495;p38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6" name="Google Shape;9496;p38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7" name="Google Shape;9497;p38"/>
            <p:cNvSpPr/>
            <p:nvPr/>
          </p:nvSpPr>
          <p:spPr>
            <a:xfrm>
              <a:off x="30833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8" name="Google Shape;9498;p38"/>
            <p:cNvSpPr/>
            <p:nvPr/>
          </p:nvSpPr>
          <p:spPr>
            <a:xfrm>
              <a:off x="29268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9" name="Google Shape;9499;p38"/>
            <p:cNvSpPr/>
            <p:nvPr/>
          </p:nvSpPr>
          <p:spPr>
            <a:xfrm>
              <a:off x="324133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0" name="Google Shape;9500;p38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1" name="Google Shape;9501;p38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2" name="Google Shape;9502;p38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3" name="Google Shape;9503;p38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4" name="Google Shape;9504;p38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5" name="Google Shape;9505;p38"/>
            <p:cNvSpPr/>
            <p:nvPr/>
          </p:nvSpPr>
          <p:spPr>
            <a:xfrm>
              <a:off x="30833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6" name="Google Shape;9506;p38"/>
            <p:cNvSpPr/>
            <p:nvPr/>
          </p:nvSpPr>
          <p:spPr>
            <a:xfrm>
              <a:off x="29268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7" name="Google Shape;9507;p38"/>
            <p:cNvSpPr/>
            <p:nvPr/>
          </p:nvSpPr>
          <p:spPr>
            <a:xfrm>
              <a:off x="324133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8" name="Google Shape;9508;p38"/>
            <p:cNvSpPr/>
            <p:nvPr/>
          </p:nvSpPr>
          <p:spPr>
            <a:xfrm>
              <a:off x="29268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9" name="Google Shape;9509;p38"/>
            <p:cNvSpPr/>
            <p:nvPr/>
          </p:nvSpPr>
          <p:spPr>
            <a:xfrm>
              <a:off x="324133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0" name="Google Shape;9510;p38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1" name="Google Shape;9511;p38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2" name="Google Shape;9512;p38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3" name="Google Shape;9513;p38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4" name="Google Shape;9514;p38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5" name="Google Shape;9515;p38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6" name="Google Shape;9516;p38"/>
            <p:cNvSpPr/>
            <p:nvPr/>
          </p:nvSpPr>
          <p:spPr>
            <a:xfrm>
              <a:off x="30833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7" name="Google Shape;9517;p38"/>
            <p:cNvSpPr/>
            <p:nvPr/>
          </p:nvSpPr>
          <p:spPr>
            <a:xfrm>
              <a:off x="29268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8" name="Google Shape;9518;p38"/>
            <p:cNvSpPr/>
            <p:nvPr/>
          </p:nvSpPr>
          <p:spPr>
            <a:xfrm>
              <a:off x="324133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9" name="Google Shape;9519;p38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0" name="Google Shape;9520;p38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1" name="Google Shape;9521;p38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2" name="Google Shape;9522;p38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3" name="Google Shape;9523;p38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4" name="Google Shape;9524;p38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5" name="Google Shape;9525;p38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6" name="Google Shape;9526;p38"/>
            <p:cNvSpPr/>
            <p:nvPr/>
          </p:nvSpPr>
          <p:spPr>
            <a:xfrm>
              <a:off x="245722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7" name="Google Shape;9527;p38"/>
            <p:cNvSpPr/>
            <p:nvPr/>
          </p:nvSpPr>
          <p:spPr>
            <a:xfrm>
              <a:off x="229922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8" name="Google Shape;9528;p38"/>
            <p:cNvSpPr/>
            <p:nvPr/>
          </p:nvSpPr>
          <p:spPr>
            <a:xfrm>
              <a:off x="26137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9" name="Google Shape;9529;p38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0" name="Google Shape;9530;p38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1" name="Google Shape;9531;p38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2" name="Google Shape;9532;p38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3" name="Google Shape;9533;p38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4" name="Google Shape;9534;p38"/>
            <p:cNvSpPr/>
            <p:nvPr/>
          </p:nvSpPr>
          <p:spPr>
            <a:xfrm>
              <a:off x="245722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5" name="Google Shape;9535;p38"/>
            <p:cNvSpPr/>
            <p:nvPr/>
          </p:nvSpPr>
          <p:spPr>
            <a:xfrm>
              <a:off x="229922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6" name="Google Shape;9536;p38"/>
            <p:cNvSpPr/>
            <p:nvPr/>
          </p:nvSpPr>
          <p:spPr>
            <a:xfrm>
              <a:off x="26137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7" name="Google Shape;9537;p38"/>
            <p:cNvSpPr/>
            <p:nvPr/>
          </p:nvSpPr>
          <p:spPr>
            <a:xfrm>
              <a:off x="229922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8" name="Google Shape;9538;p38"/>
            <p:cNvSpPr/>
            <p:nvPr/>
          </p:nvSpPr>
          <p:spPr>
            <a:xfrm>
              <a:off x="26137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9" name="Google Shape;9539;p38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0" name="Google Shape;9540;p38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1" name="Google Shape;9541;p38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2" name="Google Shape;9542;p38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3" name="Google Shape;9543;p38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4" name="Google Shape;9544;p38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5" name="Google Shape;9545;p38"/>
            <p:cNvSpPr/>
            <p:nvPr/>
          </p:nvSpPr>
          <p:spPr>
            <a:xfrm>
              <a:off x="245722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6" name="Google Shape;9546;p38"/>
            <p:cNvSpPr/>
            <p:nvPr/>
          </p:nvSpPr>
          <p:spPr>
            <a:xfrm>
              <a:off x="229922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7" name="Google Shape;9547;p38"/>
            <p:cNvSpPr/>
            <p:nvPr/>
          </p:nvSpPr>
          <p:spPr>
            <a:xfrm>
              <a:off x="26137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8" name="Google Shape;9548;p38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9" name="Google Shape;9549;p38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0" name="Google Shape;9550;p38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1" name="Google Shape;9551;p38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2" name="Google Shape;9552;p38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3" name="Google Shape;9553;p38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4" name="Google Shape;9554;p38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5" name="Google Shape;9555;p38"/>
            <p:cNvSpPr/>
            <p:nvPr/>
          </p:nvSpPr>
          <p:spPr>
            <a:xfrm>
              <a:off x="182964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6" name="Google Shape;9556;p38"/>
            <p:cNvSpPr/>
            <p:nvPr/>
          </p:nvSpPr>
          <p:spPr>
            <a:xfrm>
              <a:off x="16731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7" name="Google Shape;9557;p38"/>
            <p:cNvSpPr/>
            <p:nvPr/>
          </p:nvSpPr>
          <p:spPr>
            <a:xfrm>
              <a:off x="198469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8" name="Google Shape;9558;p38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9" name="Google Shape;9559;p38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0" name="Google Shape;9560;p38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1" name="Google Shape;9561;p38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2" name="Google Shape;9562;p38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3" name="Google Shape;9563;p38"/>
            <p:cNvSpPr/>
            <p:nvPr/>
          </p:nvSpPr>
          <p:spPr>
            <a:xfrm>
              <a:off x="182964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4" name="Google Shape;9564;p38"/>
            <p:cNvSpPr/>
            <p:nvPr/>
          </p:nvSpPr>
          <p:spPr>
            <a:xfrm>
              <a:off x="16731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5" name="Google Shape;9565;p38"/>
            <p:cNvSpPr/>
            <p:nvPr/>
          </p:nvSpPr>
          <p:spPr>
            <a:xfrm>
              <a:off x="198469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6" name="Google Shape;9566;p38"/>
            <p:cNvSpPr/>
            <p:nvPr/>
          </p:nvSpPr>
          <p:spPr>
            <a:xfrm>
              <a:off x="16731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7" name="Google Shape;9567;p38"/>
            <p:cNvSpPr/>
            <p:nvPr/>
          </p:nvSpPr>
          <p:spPr>
            <a:xfrm>
              <a:off x="198469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8" name="Google Shape;9568;p38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9" name="Google Shape;9569;p38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0" name="Google Shape;9570;p38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1" name="Google Shape;9571;p38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2" name="Google Shape;9572;p38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3" name="Google Shape;9573;p38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4" name="Google Shape;9574;p38"/>
            <p:cNvSpPr/>
            <p:nvPr/>
          </p:nvSpPr>
          <p:spPr>
            <a:xfrm>
              <a:off x="182964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5" name="Google Shape;9575;p38"/>
            <p:cNvSpPr/>
            <p:nvPr/>
          </p:nvSpPr>
          <p:spPr>
            <a:xfrm>
              <a:off x="16731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6" name="Google Shape;9576;p38"/>
            <p:cNvSpPr/>
            <p:nvPr/>
          </p:nvSpPr>
          <p:spPr>
            <a:xfrm>
              <a:off x="198469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7" name="Google Shape;9577;p38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8" name="Google Shape;9578;p38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9" name="Google Shape;9579;p38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0" name="Google Shape;9580;p38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1" name="Google Shape;9581;p38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2" name="Google Shape;9582;p38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3" name="Google Shape;9583;p38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4" name="Google Shape;9584;p38"/>
            <p:cNvSpPr/>
            <p:nvPr/>
          </p:nvSpPr>
          <p:spPr>
            <a:xfrm>
              <a:off x="1200715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5" name="Google Shape;9585;p38"/>
            <p:cNvSpPr/>
            <p:nvPr/>
          </p:nvSpPr>
          <p:spPr>
            <a:xfrm>
              <a:off x="1045663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6" name="Google Shape;9586;p38"/>
            <p:cNvSpPr/>
            <p:nvPr/>
          </p:nvSpPr>
          <p:spPr>
            <a:xfrm>
              <a:off x="1357241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7" name="Google Shape;9587;p38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8" name="Google Shape;9588;p38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9" name="Google Shape;9589;p38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0" name="Google Shape;9590;p38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1" name="Google Shape;9591;p38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2" name="Google Shape;9592;p38"/>
            <p:cNvSpPr/>
            <p:nvPr/>
          </p:nvSpPr>
          <p:spPr>
            <a:xfrm>
              <a:off x="1200715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3" name="Google Shape;9593;p38"/>
            <p:cNvSpPr/>
            <p:nvPr/>
          </p:nvSpPr>
          <p:spPr>
            <a:xfrm>
              <a:off x="1045663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4" name="Google Shape;9594;p38"/>
            <p:cNvSpPr/>
            <p:nvPr/>
          </p:nvSpPr>
          <p:spPr>
            <a:xfrm>
              <a:off x="1357241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7" y="763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5" name="Google Shape;9595;p38"/>
            <p:cNvSpPr/>
            <p:nvPr/>
          </p:nvSpPr>
          <p:spPr>
            <a:xfrm>
              <a:off x="1045663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6" name="Google Shape;9596;p38"/>
            <p:cNvSpPr/>
            <p:nvPr/>
          </p:nvSpPr>
          <p:spPr>
            <a:xfrm>
              <a:off x="1357241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7" name="Google Shape;9597;p38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8" name="Google Shape;9598;p38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9" name="Google Shape;9599;p38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0" name="Google Shape;9600;p38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1" name="Google Shape;9601;p38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2" name="Google Shape;9602;p38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3" name="Google Shape;9603;p38"/>
            <p:cNvSpPr/>
            <p:nvPr/>
          </p:nvSpPr>
          <p:spPr>
            <a:xfrm>
              <a:off x="1200715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4" name="Google Shape;9604;p38"/>
            <p:cNvSpPr/>
            <p:nvPr/>
          </p:nvSpPr>
          <p:spPr>
            <a:xfrm>
              <a:off x="1045663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5" name="Google Shape;9605;p38"/>
            <p:cNvSpPr/>
            <p:nvPr/>
          </p:nvSpPr>
          <p:spPr>
            <a:xfrm>
              <a:off x="1357241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6" name="Google Shape;9606;p38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7" name="Google Shape;9607;p38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8" name="Google Shape;9608;p38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9" name="Google Shape;9609;p38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0" name="Google Shape;9610;p38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1" name="Google Shape;9611;p38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2" name="Google Shape;9612;p38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3" name="Google Shape;9613;p38"/>
            <p:cNvSpPr/>
            <p:nvPr/>
          </p:nvSpPr>
          <p:spPr>
            <a:xfrm>
              <a:off x="5731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4" name="Google Shape;9614;p38"/>
            <p:cNvSpPr/>
            <p:nvPr/>
          </p:nvSpPr>
          <p:spPr>
            <a:xfrm>
              <a:off x="41660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5" name="Google Shape;9615;p38"/>
            <p:cNvSpPr/>
            <p:nvPr/>
          </p:nvSpPr>
          <p:spPr>
            <a:xfrm>
              <a:off x="73113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6" name="Google Shape;9616;p38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7" name="Google Shape;9617;p38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8" name="Google Shape;9618;p38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9" name="Google Shape;9619;p38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0" name="Google Shape;9620;p38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1" name="Google Shape;9621;p38"/>
            <p:cNvSpPr/>
            <p:nvPr/>
          </p:nvSpPr>
          <p:spPr>
            <a:xfrm>
              <a:off x="5731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2" name="Google Shape;9622;p38"/>
            <p:cNvSpPr/>
            <p:nvPr/>
          </p:nvSpPr>
          <p:spPr>
            <a:xfrm>
              <a:off x="41660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3" name="Google Shape;9623;p38"/>
            <p:cNvSpPr/>
            <p:nvPr/>
          </p:nvSpPr>
          <p:spPr>
            <a:xfrm>
              <a:off x="73113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4" name="Google Shape;9624;p38"/>
            <p:cNvSpPr/>
            <p:nvPr/>
          </p:nvSpPr>
          <p:spPr>
            <a:xfrm>
              <a:off x="41660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5" name="Google Shape;9625;p38"/>
            <p:cNvSpPr/>
            <p:nvPr/>
          </p:nvSpPr>
          <p:spPr>
            <a:xfrm>
              <a:off x="73113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6" name="Google Shape;9626;p38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7" name="Google Shape;9627;p38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8" name="Google Shape;9628;p38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9" name="Google Shape;9629;p38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0" name="Google Shape;9630;p38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1" name="Google Shape;9631;p38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2" name="Google Shape;9632;p38"/>
            <p:cNvSpPr/>
            <p:nvPr/>
          </p:nvSpPr>
          <p:spPr>
            <a:xfrm>
              <a:off x="5731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3" name="Google Shape;9633;p38"/>
            <p:cNvSpPr/>
            <p:nvPr/>
          </p:nvSpPr>
          <p:spPr>
            <a:xfrm>
              <a:off x="41660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4" name="Google Shape;9634;p38"/>
            <p:cNvSpPr/>
            <p:nvPr/>
          </p:nvSpPr>
          <p:spPr>
            <a:xfrm>
              <a:off x="73113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5" name="Google Shape;9635;p38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6" name="Google Shape;9636;p38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7" name="Google Shape;9637;p38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8" name="Google Shape;9638;p38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9" name="Google Shape;9639;p38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0" name="Google Shape;9640;p38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1" name="Google Shape;9641;p38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2" name="Google Shape;9642;p38"/>
            <p:cNvSpPr/>
            <p:nvPr/>
          </p:nvSpPr>
          <p:spPr>
            <a:xfrm>
              <a:off x="-5297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3" name="Google Shape;9643;p38"/>
            <p:cNvSpPr/>
            <p:nvPr/>
          </p:nvSpPr>
          <p:spPr>
            <a:xfrm>
              <a:off x="10355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4" name="Google Shape;9644;p38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5" name="Google Shape;9645;p38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6" name="Google Shape;9646;p38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7" name="Google Shape;9647;p38"/>
            <p:cNvSpPr/>
            <p:nvPr/>
          </p:nvSpPr>
          <p:spPr>
            <a:xfrm>
              <a:off x="-5297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8" name="Google Shape;9648;p38"/>
            <p:cNvSpPr/>
            <p:nvPr/>
          </p:nvSpPr>
          <p:spPr>
            <a:xfrm>
              <a:off x="10355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9" name="Google Shape;9649;p38"/>
            <p:cNvSpPr/>
            <p:nvPr/>
          </p:nvSpPr>
          <p:spPr>
            <a:xfrm>
              <a:off x="10355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0" name="Google Shape;9650;p38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1" name="Google Shape;9651;p38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2" name="Google Shape;9652;p38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3" name="Google Shape;9653;p38"/>
            <p:cNvSpPr/>
            <p:nvPr/>
          </p:nvSpPr>
          <p:spPr>
            <a:xfrm>
              <a:off x="-5297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4" name="Google Shape;9654;p38"/>
            <p:cNvSpPr/>
            <p:nvPr/>
          </p:nvSpPr>
          <p:spPr>
            <a:xfrm>
              <a:off x="10355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5" name="Google Shape;9655;p38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6" name="Google Shape;9656;p38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7" name="Google Shape;9657;p38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8" name="Google Shape;9658;p38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9" name="Google Shape;9659;p38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0" name="Google Shape;9660;p38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1" name="Google Shape;9661;p38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2" name="Google Shape;9662;p38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3" name="Google Shape;9663;p38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4" name="Google Shape;9664;p38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5" name="Google Shape;9665;p38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6" name="Google Shape;9666;p38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7" name="Google Shape;9667;p38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8" name="Google Shape;9668;p38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9" name="Google Shape;9669;p38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0" name="Google Shape;9670;p38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1" name="Google Shape;9671;p38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2" name="Google Shape;9672;p38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3" name="Google Shape;9673;p38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4" name="Google Shape;9674;p38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5" name="Google Shape;9675;p38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6" name="Google Shape;9676;p38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7" name="Google Shape;9677;p38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8" name="Google Shape;9678;p38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9" name="Google Shape;9679;p38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0" name="Google Shape;9680;p38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1" name="Google Shape;9681;p38"/>
            <p:cNvSpPr/>
            <p:nvPr/>
          </p:nvSpPr>
          <p:spPr>
            <a:xfrm>
              <a:off x="873425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2" name="Google Shape;9682;p38"/>
            <p:cNvSpPr/>
            <p:nvPr/>
          </p:nvSpPr>
          <p:spPr>
            <a:xfrm>
              <a:off x="85762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3" name="Google Shape;9683;p38"/>
            <p:cNvSpPr/>
            <p:nvPr/>
          </p:nvSpPr>
          <p:spPr>
            <a:xfrm>
              <a:off x="889077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4" name="Google Shape;9684;p38"/>
            <p:cNvSpPr/>
            <p:nvPr/>
          </p:nvSpPr>
          <p:spPr>
            <a:xfrm>
              <a:off x="85762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5" name="Google Shape;9685;p38"/>
            <p:cNvSpPr/>
            <p:nvPr/>
          </p:nvSpPr>
          <p:spPr>
            <a:xfrm>
              <a:off x="889077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6" name="Google Shape;9686;p38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7" name="Google Shape;9687;p38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8" name="Google Shape;9688;p38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9" name="Google Shape;9689;p38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0" name="Google Shape;9690;p38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1" name="Google Shape;9691;p38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2" name="Google Shape;9692;p38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3" name="Google Shape;9693;p38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4" name="Google Shape;9694;p38"/>
            <p:cNvSpPr/>
            <p:nvPr/>
          </p:nvSpPr>
          <p:spPr>
            <a:xfrm>
              <a:off x="873425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5" name="Google Shape;9695;p38"/>
            <p:cNvSpPr/>
            <p:nvPr/>
          </p:nvSpPr>
          <p:spPr>
            <a:xfrm>
              <a:off x="85762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6" name="Google Shape;9696;p38"/>
            <p:cNvSpPr/>
            <p:nvPr/>
          </p:nvSpPr>
          <p:spPr>
            <a:xfrm>
              <a:off x="889077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7" name="Google Shape;9697;p38"/>
            <p:cNvSpPr/>
            <p:nvPr/>
          </p:nvSpPr>
          <p:spPr>
            <a:xfrm>
              <a:off x="85762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8" name="Google Shape;9698;p38"/>
            <p:cNvSpPr/>
            <p:nvPr/>
          </p:nvSpPr>
          <p:spPr>
            <a:xfrm>
              <a:off x="889077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9" name="Google Shape;9699;p38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0" name="Google Shape;9700;p38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1" name="Google Shape;9701;p38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2" name="Google Shape;9702;p38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3" name="Google Shape;9703;p38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4" name="Google Shape;9704;p38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5" name="Google Shape;9705;p38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6" name="Google Shape;9706;p38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7" name="Google Shape;9707;p38"/>
            <p:cNvSpPr/>
            <p:nvPr/>
          </p:nvSpPr>
          <p:spPr>
            <a:xfrm>
              <a:off x="873425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8" name="Google Shape;9708;p38"/>
            <p:cNvSpPr/>
            <p:nvPr/>
          </p:nvSpPr>
          <p:spPr>
            <a:xfrm>
              <a:off x="85762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9" name="Google Shape;9709;p38"/>
            <p:cNvSpPr/>
            <p:nvPr/>
          </p:nvSpPr>
          <p:spPr>
            <a:xfrm>
              <a:off x="889077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0" name="Google Shape;9710;p38"/>
            <p:cNvSpPr/>
            <p:nvPr/>
          </p:nvSpPr>
          <p:spPr>
            <a:xfrm>
              <a:off x="85762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1" name="Google Shape;9711;p38"/>
            <p:cNvSpPr/>
            <p:nvPr/>
          </p:nvSpPr>
          <p:spPr>
            <a:xfrm>
              <a:off x="889077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2" name="Google Shape;9712;p38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3" name="Google Shape;9713;p38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4" name="Google Shape;9714;p38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5" name="Google Shape;9715;p38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6" name="Google Shape;9716;p38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7" name="Google Shape;9717;p38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8" name="Google Shape;9718;p38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9" name="Google Shape;9719;p38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0" name="Google Shape;9720;p38"/>
            <p:cNvSpPr/>
            <p:nvPr/>
          </p:nvSpPr>
          <p:spPr>
            <a:xfrm>
              <a:off x="873425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1" name="Google Shape;9721;p38"/>
            <p:cNvSpPr/>
            <p:nvPr/>
          </p:nvSpPr>
          <p:spPr>
            <a:xfrm>
              <a:off x="85762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2" name="Google Shape;9722;p38"/>
            <p:cNvSpPr/>
            <p:nvPr/>
          </p:nvSpPr>
          <p:spPr>
            <a:xfrm>
              <a:off x="889077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3" name="Google Shape;9723;p38"/>
            <p:cNvSpPr/>
            <p:nvPr/>
          </p:nvSpPr>
          <p:spPr>
            <a:xfrm>
              <a:off x="85762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4" name="Google Shape;9724;p38"/>
            <p:cNvSpPr/>
            <p:nvPr/>
          </p:nvSpPr>
          <p:spPr>
            <a:xfrm>
              <a:off x="889077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5" name="Google Shape;9725;p38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6" name="Google Shape;9726;p38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7" name="Google Shape;9727;p38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8" name="Google Shape;9728;p38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9" name="Google Shape;9729;p38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0" name="Google Shape;9730;p38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1" name="Google Shape;9731;p38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2" name="Google Shape;9732;p38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3" name="Google Shape;9733;p38"/>
            <p:cNvSpPr/>
            <p:nvPr/>
          </p:nvSpPr>
          <p:spPr>
            <a:xfrm>
              <a:off x="873425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4" name="Google Shape;9734;p38"/>
            <p:cNvSpPr/>
            <p:nvPr/>
          </p:nvSpPr>
          <p:spPr>
            <a:xfrm>
              <a:off x="85762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5" name="Google Shape;9735;p38"/>
            <p:cNvSpPr/>
            <p:nvPr/>
          </p:nvSpPr>
          <p:spPr>
            <a:xfrm>
              <a:off x="889077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6" name="Google Shape;9736;p38"/>
            <p:cNvSpPr/>
            <p:nvPr/>
          </p:nvSpPr>
          <p:spPr>
            <a:xfrm>
              <a:off x="85762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7" name="Google Shape;9737;p38"/>
            <p:cNvSpPr/>
            <p:nvPr/>
          </p:nvSpPr>
          <p:spPr>
            <a:xfrm>
              <a:off x="889077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8" name="Google Shape;9738;p38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9" name="Google Shape;9739;p38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0" name="Google Shape;9740;p38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1" name="Google Shape;9741;p38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2" name="Google Shape;9742;p38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3" name="Google Shape;9743;p38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4" name="Google Shape;9744;p38"/>
            <p:cNvSpPr/>
            <p:nvPr/>
          </p:nvSpPr>
          <p:spPr>
            <a:xfrm>
              <a:off x="873425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5" name="Google Shape;9745;p38"/>
            <p:cNvSpPr/>
            <p:nvPr/>
          </p:nvSpPr>
          <p:spPr>
            <a:xfrm>
              <a:off x="85762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6" name="Google Shape;9746;p38"/>
            <p:cNvSpPr/>
            <p:nvPr/>
          </p:nvSpPr>
          <p:spPr>
            <a:xfrm>
              <a:off x="889077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7" name="Google Shape;9747;p38"/>
            <p:cNvSpPr/>
            <p:nvPr/>
          </p:nvSpPr>
          <p:spPr>
            <a:xfrm>
              <a:off x="85762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8" name="Google Shape;9748;p38"/>
            <p:cNvSpPr/>
            <p:nvPr/>
          </p:nvSpPr>
          <p:spPr>
            <a:xfrm>
              <a:off x="889077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9" name="Google Shape;9749;p38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0" name="Google Shape;9750;p38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1" name="Google Shape;9751;p38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2" name="Google Shape;9752;p38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3" name="Google Shape;9753;p38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4" name="Google Shape;9754;p38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5" name="Google Shape;9755;p38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6" name="Google Shape;9756;p38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7" name="Google Shape;9757;p38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8" name="Google Shape;9758;p38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9" name="Google Shape;9759;p38"/>
            <p:cNvSpPr/>
            <p:nvPr/>
          </p:nvSpPr>
          <p:spPr>
            <a:xfrm>
              <a:off x="8106669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0" name="Google Shape;9760;p38"/>
            <p:cNvSpPr/>
            <p:nvPr/>
          </p:nvSpPr>
          <p:spPr>
            <a:xfrm>
              <a:off x="795014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1" name="Google Shape;9761;p38"/>
            <p:cNvSpPr/>
            <p:nvPr/>
          </p:nvSpPr>
          <p:spPr>
            <a:xfrm>
              <a:off x="826319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2" name="Google Shape;9762;p38"/>
            <p:cNvSpPr/>
            <p:nvPr/>
          </p:nvSpPr>
          <p:spPr>
            <a:xfrm>
              <a:off x="795014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3" name="Google Shape;9763;p38"/>
            <p:cNvSpPr/>
            <p:nvPr/>
          </p:nvSpPr>
          <p:spPr>
            <a:xfrm>
              <a:off x="826319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4" name="Google Shape;9764;p38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5" name="Google Shape;9765;p38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6" name="Google Shape;9766;p38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7" name="Google Shape;9767;p38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8" name="Google Shape;9768;p38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9" name="Google Shape;9769;p38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0" name="Google Shape;9770;p38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1" name="Google Shape;9771;p38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2" name="Google Shape;9772;p38"/>
            <p:cNvSpPr/>
            <p:nvPr/>
          </p:nvSpPr>
          <p:spPr>
            <a:xfrm>
              <a:off x="8106669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3" name="Google Shape;9773;p38"/>
            <p:cNvSpPr/>
            <p:nvPr/>
          </p:nvSpPr>
          <p:spPr>
            <a:xfrm>
              <a:off x="795014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4" name="Google Shape;9774;p38"/>
            <p:cNvSpPr/>
            <p:nvPr/>
          </p:nvSpPr>
          <p:spPr>
            <a:xfrm>
              <a:off x="826319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5" name="Google Shape;9775;p38"/>
            <p:cNvSpPr/>
            <p:nvPr/>
          </p:nvSpPr>
          <p:spPr>
            <a:xfrm>
              <a:off x="795014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6" name="Google Shape;9776;p38"/>
            <p:cNvSpPr/>
            <p:nvPr/>
          </p:nvSpPr>
          <p:spPr>
            <a:xfrm>
              <a:off x="826319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7" name="Google Shape;9777;p38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8" name="Google Shape;9778;p38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9" name="Google Shape;9779;p38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0" name="Google Shape;9780;p38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1" name="Google Shape;9781;p38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2" name="Google Shape;9782;p38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3" name="Google Shape;9783;p38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4" name="Google Shape;9784;p38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5" name="Google Shape;9785;p38"/>
            <p:cNvSpPr/>
            <p:nvPr/>
          </p:nvSpPr>
          <p:spPr>
            <a:xfrm>
              <a:off x="8106669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6" name="Google Shape;9786;p38"/>
            <p:cNvSpPr/>
            <p:nvPr/>
          </p:nvSpPr>
          <p:spPr>
            <a:xfrm>
              <a:off x="795014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7" name="Google Shape;9787;p38"/>
            <p:cNvSpPr/>
            <p:nvPr/>
          </p:nvSpPr>
          <p:spPr>
            <a:xfrm>
              <a:off x="826319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8" name="Google Shape;9788;p38"/>
            <p:cNvSpPr/>
            <p:nvPr/>
          </p:nvSpPr>
          <p:spPr>
            <a:xfrm>
              <a:off x="795014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9" name="Google Shape;9789;p38"/>
            <p:cNvSpPr/>
            <p:nvPr/>
          </p:nvSpPr>
          <p:spPr>
            <a:xfrm>
              <a:off x="826319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0" name="Google Shape;9790;p38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1" name="Google Shape;9791;p38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2" name="Google Shape;9792;p38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3" name="Google Shape;9793;p38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4" name="Google Shape;9794;p38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5" name="Google Shape;9795;p38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6" name="Google Shape;9796;p38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7" name="Google Shape;9797;p38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8" name="Google Shape;9798;p38"/>
            <p:cNvSpPr/>
            <p:nvPr/>
          </p:nvSpPr>
          <p:spPr>
            <a:xfrm>
              <a:off x="8106669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9" name="Google Shape;9799;p38"/>
            <p:cNvSpPr/>
            <p:nvPr/>
          </p:nvSpPr>
          <p:spPr>
            <a:xfrm>
              <a:off x="795014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0" name="Google Shape;9800;p38"/>
            <p:cNvSpPr/>
            <p:nvPr/>
          </p:nvSpPr>
          <p:spPr>
            <a:xfrm>
              <a:off x="826319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1" name="Google Shape;9801;p38"/>
            <p:cNvSpPr/>
            <p:nvPr/>
          </p:nvSpPr>
          <p:spPr>
            <a:xfrm>
              <a:off x="795014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2" name="Google Shape;9802;p38"/>
            <p:cNvSpPr/>
            <p:nvPr/>
          </p:nvSpPr>
          <p:spPr>
            <a:xfrm>
              <a:off x="826319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3" name="Google Shape;9803;p38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4" name="Google Shape;9804;p38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5" name="Google Shape;9805;p38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6" name="Google Shape;9806;p38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7" name="Google Shape;9807;p38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8" name="Google Shape;9808;p38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9" name="Google Shape;9809;p38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0" name="Google Shape;9810;p38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1" name="Google Shape;9811;p38"/>
            <p:cNvSpPr/>
            <p:nvPr/>
          </p:nvSpPr>
          <p:spPr>
            <a:xfrm>
              <a:off x="8106669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2" name="Google Shape;9812;p38"/>
            <p:cNvSpPr/>
            <p:nvPr/>
          </p:nvSpPr>
          <p:spPr>
            <a:xfrm>
              <a:off x="795014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3" name="Google Shape;9813;p38"/>
            <p:cNvSpPr/>
            <p:nvPr/>
          </p:nvSpPr>
          <p:spPr>
            <a:xfrm>
              <a:off x="826319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4" name="Google Shape;9814;p38"/>
            <p:cNvSpPr/>
            <p:nvPr/>
          </p:nvSpPr>
          <p:spPr>
            <a:xfrm>
              <a:off x="795014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5" name="Google Shape;9815;p38"/>
            <p:cNvSpPr/>
            <p:nvPr/>
          </p:nvSpPr>
          <p:spPr>
            <a:xfrm>
              <a:off x="826319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6" name="Google Shape;9816;p38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7" name="Google Shape;9817;p38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8" name="Google Shape;9818;p38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9" name="Google Shape;9819;p38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0" name="Google Shape;9820;p38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1" name="Google Shape;9821;p38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2" name="Google Shape;9822;p38"/>
            <p:cNvSpPr/>
            <p:nvPr/>
          </p:nvSpPr>
          <p:spPr>
            <a:xfrm>
              <a:off x="8106669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3" name="Google Shape;9823;p38"/>
            <p:cNvSpPr/>
            <p:nvPr/>
          </p:nvSpPr>
          <p:spPr>
            <a:xfrm>
              <a:off x="795014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4" name="Google Shape;9824;p38"/>
            <p:cNvSpPr/>
            <p:nvPr/>
          </p:nvSpPr>
          <p:spPr>
            <a:xfrm>
              <a:off x="826319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5" name="Google Shape;9825;p38"/>
            <p:cNvSpPr/>
            <p:nvPr/>
          </p:nvSpPr>
          <p:spPr>
            <a:xfrm>
              <a:off x="795014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6" name="Google Shape;9826;p38"/>
            <p:cNvSpPr/>
            <p:nvPr/>
          </p:nvSpPr>
          <p:spPr>
            <a:xfrm>
              <a:off x="826319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7" name="Google Shape;9827;p38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8" name="Google Shape;9828;p38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9" name="Google Shape;9829;p38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0" name="Google Shape;9830;p38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1" name="Google Shape;9831;p38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2" name="Google Shape;9832;p38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3" name="Google Shape;9833;p38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4" name="Google Shape;9834;p38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5" name="Google Shape;9835;p38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6" name="Google Shape;9836;p38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7" name="Google Shape;9837;p38"/>
            <p:cNvSpPr/>
            <p:nvPr/>
          </p:nvSpPr>
          <p:spPr>
            <a:xfrm>
              <a:off x="747908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8" name="Google Shape;9838;p38"/>
            <p:cNvSpPr/>
            <p:nvPr/>
          </p:nvSpPr>
          <p:spPr>
            <a:xfrm>
              <a:off x="732256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9" name="Google Shape;9839;p38"/>
            <p:cNvSpPr/>
            <p:nvPr/>
          </p:nvSpPr>
          <p:spPr>
            <a:xfrm>
              <a:off x="7635615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0" name="Google Shape;9840;p38"/>
            <p:cNvSpPr/>
            <p:nvPr/>
          </p:nvSpPr>
          <p:spPr>
            <a:xfrm>
              <a:off x="732256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1" name="Google Shape;9841;p38"/>
            <p:cNvSpPr/>
            <p:nvPr/>
          </p:nvSpPr>
          <p:spPr>
            <a:xfrm>
              <a:off x="7635615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2" name="Google Shape;9842;p38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3" name="Google Shape;9843;p38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4" name="Google Shape;9844;p38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5" name="Google Shape;9845;p38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6" name="Google Shape;9846;p38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7" name="Google Shape;9847;p38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8" name="Google Shape;9848;p38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9" name="Google Shape;9849;p38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0" name="Google Shape;9850;p38"/>
            <p:cNvSpPr/>
            <p:nvPr/>
          </p:nvSpPr>
          <p:spPr>
            <a:xfrm>
              <a:off x="747908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1" name="Google Shape;9851;p38"/>
            <p:cNvSpPr/>
            <p:nvPr/>
          </p:nvSpPr>
          <p:spPr>
            <a:xfrm>
              <a:off x="732256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2" name="Google Shape;9852;p38"/>
            <p:cNvSpPr/>
            <p:nvPr/>
          </p:nvSpPr>
          <p:spPr>
            <a:xfrm>
              <a:off x="7635615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3" name="Google Shape;9853;p38"/>
            <p:cNvSpPr/>
            <p:nvPr/>
          </p:nvSpPr>
          <p:spPr>
            <a:xfrm>
              <a:off x="732256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4" name="Google Shape;9854;p38"/>
            <p:cNvSpPr/>
            <p:nvPr/>
          </p:nvSpPr>
          <p:spPr>
            <a:xfrm>
              <a:off x="7635615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5" name="Google Shape;9855;p38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6" name="Google Shape;9856;p38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7" name="Google Shape;9857;p38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8" name="Google Shape;9858;p38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9" name="Google Shape;9859;p38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0" name="Google Shape;9860;p38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1" name="Google Shape;9861;p38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2" name="Google Shape;9862;p38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3" name="Google Shape;9863;p38"/>
            <p:cNvSpPr/>
            <p:nvPr/>
          </p:nvSpPr>
          <p:spPr>
            <a:xfrm>
              <a:off x="747908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4" name="Google Shape;9864;p38"/>
            <p:cNvSpPr/>
            <p:nvPr/>
          </p:nvSpPr>
          <p:spPr>
            <a:xfrm>
              <a:off x="732256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5" name="Google Shape;9865;p38"/>
            <p:cNvSpPr/>
            <p:nvPr/>
          </p:nvSpPr>
          <p:spPr>
            <a:xfrm>
              <a:off x="7635615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6" name="Google Shape;9866;p38"/>
            <p:cNvSpPr/>
            <p:nvPr/>
          </p:nvSpPr>
          <p:spPr>
            <a:xfrm>
              <a:off x="732256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7" name="Google Shape;9867;p38"/>
            <p:cNvSpPr/>
            <p:nvPr/>
          </p:nvSpPr>
          <p:spPr>
            <a:xfrm>
              <a:off x="7635615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8" name="Google Shape;9868;p38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9" name="Google Shape;9869;p38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0" name="Google Shape;9870;p38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1" name="Google Shape;9871;p38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2" name="Google Shape;9872;p38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3" name="Google Shape;9873;p38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4" name="Google Shape;9874;p38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5" name="Google Shape;9875;p38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6" name="Google Shape;9876;p38"/>
            <p:cNvSpPr/>
            <p:nvPr/>
          </p:nvSpPr>
          <p:spPr>
            <a:xfrm>
              <a:off x="747908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7" name="Google Shape;9877;p38"/>
            <p:cNvSpPr/>
            <p:nvPr/>
          </p:nvSpPr>
          <p:spPr>
            <a:xfrm>
              <a:off x="732256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8" name="Google Shape;9878;p38"/>
            <p:cNvSpPr/>
            <p:nvPr/>
          </p:nvSpPr>
          <p:spPr>
            <a:xfrm>
              <a:off x="7635615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9" name="Google Shape;9879;p38"/>
            <p:cNvSpPr/>
            <p:nvPr/>
          </p:nvSpPr>
          <p:spPr>
            <a:xfrm>
              <a:off x="732256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0" name="Google Shape;9880;p38"/>
            <p:cNvSpPr/>
            <p:nvPr/>
          </p:nvSpPr>
          <p:spPr>
            <a:xfrm>
              <a:off x="7635615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1" name="Google Shape;9881;p38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2" name="Google Shape;9882;p38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3" name="Google Shape;9883;p38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4" name="Google Shape;9884;p38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5" name="Google Shape;9885;p38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6" name="Google Shape;9886;p38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7" name="Google Shape;9887;p38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8" name="Google Shape;9888;p38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9" name="Google Shape;9889;p38"/>
            <p:cNvSpPr/>
            <p:nvPr/>
          </p:nvSpPr>
          <p:spPr>
            <a:xfrm>
              <a:off x="747908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0" name="Google Shape;9890;p38"/>
            <p:cNvSpPr/>
            <p:nvPr/>
          </p:nvSpPr>
          <p:spPr>
            <a:xfrm>
              <a:off x="732256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1" name="Google Shape;9891;p38"/>
            <p:cNvSpPr/>
            <p:nvPr/>
          </p:nvSpPr>
          <p:spPr>
            <a:xfrm>
              <a:off x="7635615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2" name="Google Shape;9892;p38"/>
            <p:cNvSpPr/>
            <p:nvPr/>
          </p:nvSpPr>
          <p:spPr>
            <a:xfrm>
              <a:off x="732256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3" name="Google Shape;9893;p38"/>
            <p:cNvSpPr/>
            <p:nvPr/>
          </p:nvSpPr>
          <p:spPr>
            <a:xfrm>
              <a:off x="7635615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4" name="Google Shape;9894;p38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5" name="Google Shape;9895;p38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6" name="Google Shape;9896;p38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7" name="Google Shape;9897;p38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8" name="Google Shape;9898;p38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9" name="Google Shape;9899;p38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0" name="Google Shape;9900;p38"/>
            <p:cNvSpPr/>
            <p:nvPr/>
          </p:nvSpPr>
          <p:spPr>
            <a:xfrm>
              <a:off x="747908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1" name="Google Shape;9901;p38"/>
            <p:cNvSpPr/>
            <p:nvPr/>
          </p:nvSpPr>
          <p:spPr>
            <a:xfrm>
              <a:off x="732256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2" name="Google Shape;9902;p38"/>
            <p:cNvSpPr/>
            <p:nvPr/>
          </p:nvSpPr>
          <p:spPr>
            <a:xfrm>
              <a:off x="7635615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3" name="Google Shape;9903;p38"/>
            <p:cNvSpPr/>
            <p:nvPr/>
          </p:nvSpPr>
          <p:spPr>
            <a:xfrm>
              <a:off x="732256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4" name="Google Shape;9904;p38"/>
            <p:cNvSpPr/>
            <p:nvPr/>
          </p:nvSpPr>
          <p:spPr>
            <a:xfrm>
              <a:off x="7635615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5" name="Google Shape;9905;p38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6" name="Google Shape;9906;p38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7" name="Google Shape;9907;p38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8" name="Google Shape;9908;p38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9" name="Google Shape;9909;p38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0" name="Google Shape;9910;p38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1" name="Google Shape;9911;p38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2" name="Google Shape;9912;p38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3" name="Google Shape;9913;p38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4" name="Google Shape;9914;p38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5" name="Google Shape;9915;p38"/>
            <p:cNvSpPr/>
            <p:nvPr/>
          </p:nvSpPr>
          <p:spPr>
            <a:xfrm>
              <a:off x="685015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6" name="Google Shape;9916;p38"/>
            <p:cNvSpPr/>
            <p:nvPr/>
          </p:nvSpPr>
          <p:spPr>
            <a:xfrm>
              <a:off x="669363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7" name="Google Shape;9917;p38"/>
            <p:cNvSpPr/>
            <p:nvPr/>
          </p:nvSpPr>
          <p:spPr>
            <a:xfrm>
              <a:off x="7008157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8" name="Google Shape;9918;p38"/>
            <p:cNvSpPr/>
            <p:nvPr/>
          </p:nvSpPr>
          <p:spPr>
            <a:xfrm>
              <a:off x="669363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9" name="Google Shape;9919;p38"/>
            <p:cNvSpPr/>
            <p:nvPr/>
          </p:nvSpPr>
          <p:spPr>
            <a:xfrm>
              <a:off x="7008157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0" name="Google Shape;9920;p38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1" name="Google Shape;9921;p38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2" name="Google Shape;9922;p38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3" name="Google Shape;9923;p38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4" name="Google Shape;9924;p38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5" name="Google Shape;9925;p38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6" name="Google Shape;9926;p38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7" name="Google Shape;9927;p38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8" name="Google Shape;9928;p38"/>
            <p:cNvSpPr/>
            <p:nvPr/>
          </p:nvSpPr>
          <p:spPr>
            <a:xfrm>
              <a:off x="685015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9" name="Google Shape;9929;p38"/>
            <p:cNvSpPr/>
            <p:nvPr/>
          </p:nvSpPr>
          <p:spPr>
            <a:xfrm>
              <a:off x="669363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0" name="Google Shape;9930;p38"/>
            <p:cNvSpPr/>
            <p:nvPr/>
          </p:nvSpPr>
          <p:spPr>
            <a:xfrm>
              <a:off x="7008157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1" name="Google Shape;9931;p38"/>
            <p:cNvSpPr/>
            <p:nvPr/>
          </p:nvSpPr>
          <p:spPr>
            <a:xfrm>
              <a:off x="669363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2" name="Google Shape;9932;p38"/>
            <p:cNvSpPr/>
            <p:nvPr/>
          </p:nvSpPr>
          <p:spPr>
            <a:xfrm>
              <a:off x="7008157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3" name="Google Shape;9933;p38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4" name="Google Shape;9934;p38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5" name="Google Shape;9935;p38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6" name="Google Shape;9936;p38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7" name="Google Shape;9937;p38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8" name="Google Shape;9938;p38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9" name="Google Shape;9939;p38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0" name="Google Shape;9940;p38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1" name="Google Shape;9941;p38"/>
            <p:cNvSpPr/>
            <p:nvPr/>
          </p:nvSpPr>
          <p:spPr>
            <a:xfrm>
              <a:off x="685015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2" name="Google Shape;9942;p38"/>
            <p:cNvSpPr/>
            <p:nvPr/>
          </p:nvSpPr>
          <p:spPr>
            <a:xfrm>
              <a:off x="669363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3" name="Google Shape;9943;p38"/>
            <p:cNvSpPr/>
            <p:nvPr/>
          </p:nvSpPr>
          <p:spPr>
            <a:xfrm>
              <a:off x="7008157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4" name="Google Shape;9944;p38"/>
            <p:cNvSpPr/>
            <p:nvPr/>
          </p:nvSpPr>
          <p:spPr>
            <a:xfrm>
              <a:off x="669363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5" name="Google Shape;9945;p38"/>
            <p:cNvSpPr/>
            <p:nvPr/>
          </p:nvSpPr>
          <p:spPr>
            <a:xfrm>
              <a:off x="7008157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6" name="Google Shape;9946;p38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7" name="Google Shape;9947;p38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8" name="Google Shape;9948;p38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9" name="Google Shape;9949;p38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0" name="Google Shape;9950;p38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1" name="Google Shape;9951;p38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2" name="Google Shape;9952;p38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3" name="Google Shape;9953;p38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4" name="Google Shape;9954;p38"/>
            <p:cNvSpPr/>
            <p:nvPr/>
          </p:nvSpPr>
          <p:spPr>
            <a:xfrm>
              <a:off x="685015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5" name="Google Shape;9955;p38"/>
            <p:cNvSpPr/>
            <p:nvPr/>
          </p:nvSpPr>
          <p:spPr>
            <a:xfrm>
              <a:off x="669363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6" name="Google Shape;9956;p38"/>
            <p:cNvSpPr/>
            <p:nvPr/>
          </p:nvSpPr>
          <p:spPr>
            <a:xfrm>
              <a:off x="7008157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7" name="Google Shape;9957;p38"/>
            <p:cNvSpPr/>
            <p:nvPr/>
          </p:nvSpPr>
          <p:spPr>
            <a:xfrm>
              <a:off x="669363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8" name="Google Shape;9958;p38"/>
            <p:cNvSpPr/>
            <p:nvPr/>
          </p:nvSpPr>
          <p:spPr>
            <a:xfrm>
              <a:off x="7008157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9" name="Google Shape;9959;p38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0" name="Google Shape;9960;p38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1" name="Google Shape;9961;p38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2" name="Google Shape;9962;p38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3" name="Google Shape;9963;p38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4" name="Google Shape;9964;p38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5" name="Google Shape;9965;p38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6" name="Google Shape;9966;p38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7" name="Google Shape;9967;p38"/>
            <p:cNvSpPr/>
            <p:nvPr/>
          </p:nvSpPr>
          <p:spPr>
            <a:xfrm>
              <a:off x="685015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8" name="Google Shape;9968;p38"/>
            <p:cNvSpPr/>
            <p:nvPr/>
          </p:nvSpPr>
          <p:spPr>
            <a:xfrm>
              <a:off x="669363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9" name="Google Shape;9969;p38"/>
            <p:cNvSpPr/>
            <p:nvPr/>
          </p:nvSpPr>
          <p:spPr>
            <a:xfrm>
              <a:off x="7008157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0" name="Google Shape;9970;p38"/>
            <p:cNvSpPr/>
            <p:nvPr/>
          </p:nvSpPr>
          <p:spPr>
            <a:xfrm>
              <a:off x="669363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1" name="Google Shape;9971;p38"/>
            <p:cNvSpPr/>
            <p:nvPr/>
          </p:nvSpPr>
          <p:spPr>
            <a:xfrm>
              <a:off x="7008157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2" name="Google Shape;9972;p38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3" name="Google Shape;9973;p38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4" name="Google Shape;9974;p38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5" name="Google Shape;9975;p38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6" name="Google Shape;9976;p38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7" name="Google Shape;9977;p38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8" name="Google Shape;9978;p38"/>
            <p:cNvSpPr/>
            <p:nvPr/>
          </p:nvSpPr>
          <p:spPr>
            <a:xfrm>
              <a:off x="685015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9" name="Google Shape;9979;p38"/>
            <p:cNvSpPr/>
            <p:nvPr/>
          </p:nvSpPr>
          <p:spPr>
            <a:xfrm>
              <a:off x="669363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0" name="Google Shape;9980;p38"/>
            <p:cNvSpPr/>
            <p:nvPr/>
          </p:nvSpPr>
          <p:spPr>
            <a:xfrm>
              <a:off x="7008157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1" name="Google Shape;9981;p38"/>
            <p:cNvSpPr/>
            <p:nvPr/>
          </p:nvSpPr>
          <p:spPr>
            <a:xfrm>
              <a:off x="669363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2" name="Google Shape;9982;p38"/>
            <p:cNvSpPr/>
            <p:nvPr/>
          </p:nvSpPr>
          <p:spPr>
            <a:xfrm>
              <a:off x="7008157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3" name="Google Shape;9983;p38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4" name="Google Shape;9984;p38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5" name="Google Shape;9985;p38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6" name="Google Shape;9986;p38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7" name="Google Shape;9987;p38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8" name="Google Shape;9988;p38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9" name="Google Shape;9989;p38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0" name="Google Shape;9990;p38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1" name="Google Shape;9991;p38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2" name="Google Shape;9992;p38"/>
            <p:cNvSpPr/>
            <p:nvPr/>
          </p:nvSpPr>
          <p:spPr>
            <a:xfrm>
              <a:off x="622257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3" name="Google Shape;9993;p38"/>
            <p:cNvSpPr/>
            <p:nvPr/>
          </p:nvSpPr>
          <p:spPr>
            <a:xfrm>
              <a:off x="60660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4" name="Google Shape;9994;p38"/>
            <p:cNvSpPr/>
            <p:nvPr/>
          </p:nvSpPr>
          <p:spPr>
            <a:xfrm>
              <a:off x="638057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5" name="Google Shape;9995;p38"/>
            <p:cNvSpPr/>
            <p:nvPr/>
          </p:nvSpPr>
          <p:spPr>
            <a:xfrm>
              <a:off x="60660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6" name="Google Shape;9996;p38"/>
            <p:cNvSpPr/>
            <p:nvPr/>
          </p:nvSpPr>
          <p:spPr>
            <a:xfrm>
              <a:off x="638057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7" name="Google Shape;9997;p38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8" name="Google Shape;9998;p38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9" name="Google Shape;9999;p38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0" name="Google Shape;10000;p38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1" name="Google Shape;10001;p38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2" name="Google Shape;10002;p38"/>
            <p:cNvSpPr/>
            <p:nvPr/>
          </p:nvSpPr>
          <p:spPr>
            <a:xfrm>
              <a:off x="622257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3" name="Google Shape;10003;p38"/>
            <p:cNvSpPr/>
            <p:nvPr/>
          </p:nvSpPr>
          <p:spPr>
            <a:xfrm>
              <a:off x="60660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4" name="Google Shape;10004;p38"/>
            <p:cNvSpPr/>
            <p:nvPr/>
          </p:nvSpPr>
          <p:spPr>
            <a:xfrm>
              <a:off x="638057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5" name="Google Shape;10005;p38"/>
            <p:cNvSpPr/>
            <p:nvPr/>
          </p:nvSpPr>
          <p:spPr>
            <a:xfrm>
              <a:off x="60660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6" name="Google Shape;10006;p38"/>
            <p:cNvSpPr/>
            <p:nvPr/>
          </p:nvSpPr>
          <p:spPr>
            <a:xfrm>
              <a:off x="638057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7" name="Google Shape;10007;p38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8" name="Google Shape;10008;p38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9" name="Google Shape;10009;p38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0" name="Google Shape;10010;p38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1" name="Google Shape;10011;p38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2" name="Google Shape;10012;p38"/>
            <p:cNvSpPr/>
            <p:nvPr/>
          </p:nvSpPr>
          <p:spPr>
            <a:xfrm>
              <a:off x="622257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3" name="Google Shape;10013;p38"/>
            <p:cNvSpPr/>
            <p:nvPr/>
          </p:nvSpPr>
          <p:spPr>
            <a:xfrm>
              <a:off x="60660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4" name="Google Shape;10014;p38"/>
            <p:cNvSpPr/>
            <p:nvPr/>
          </p:nvSpPr>
          <p:spPr>
            <a:xfrm>
              <a:off x="638057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5" name="Google Shape;10015;p38"/>
            <p:cNvSpPr/>
            <p:nvPr/>
          </p:nvSpPr>
          <p:spPr>
            <a:xfrm>
              <a:off x="60660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6" name="Google Shape;10016;p38"/>
            <p:cNvSpPr/>
            <p:nvPr/>
          </p:nvSpPr>
          <p:spPr>
            <a:xfrm>
              <a:off x="638057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7" name="Google Shape;10017;p38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8" name="Google Shape;10018;p38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9" name="Google Shape;10019;p38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0" name="Google Shape;10020;p38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1" name="Google Shape;10021;p38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2" name="Google Shape;10022;p38"/>
            <p:cNvSpPr/>
            <p:nvPr/>
          </p:nvSpPr>
          <p:spPr>
            <a:xfrm>
              <a:off x="622257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3" name="Google Shape;10023;p38"/>
            <p:cNvSpPr/>
            <p:nvPr/>
          </p:nvSpPr>
          <p:spPr>
            <a:xfrm>
              <a:off x="60660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4" name="Google Shape;10024;p38"/>
            <p:cNvSpPr/>
            <p:nvPr/>
          </p:nvSpPr>
          <p:spPr>
            <a:xfrm>
              <a:off x="638057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5" name="Google Shape;10025;p38"/>
            <p:cNvSpPr/>
            <p:nvPr/>
          </p:nvSpPr>
          <p:spPr>
            <a:xfrm>
              <a:off x="60660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6" name="Google Shape;10026;p38"/>
            <p:cNvSpPr/>
            <p:nvPr/>
          </p:nvSpPr>
          <p:spPr>
            <a:xfrm>
              <a:off x="638057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7" name="Google Shape;10027;p38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8" name="Google Shape;10028;p38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9" name="Google Shape;10029;p38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0" name="Google Shape;10030;p38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1" name="Google Shape;10031;p38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2" name="Google Shape;10032;p38"/>
            <p:cNvSpPr/>
            <p:nvPr/>
          </p:nvSpPr>
          <p:spPr>
            <a:xfrm>
              <a:off x="622257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3" name="Google Shape;10033;p38"/>
            <p:cNvSpPr/>
            <p:nvPr/>
          </p:nvSpPr>
          <p:spPr>
            <a:xfrm>
              <a:off x="60660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4" name="Google Shape;10034;p38"/>
            <p:cNvSpPr/>
            <p:nvPr/>
          </p:nvSpPr>
          <p:spPr>
            <a:xfrm>
              <a:off x="638057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5" name="Google Shape;10035;p38"/>
            <p:cNvSpPr/>
            <p:nvPr/>
          </p:nvSpPr>
          <p:spPr>
            <a:xfrm>
              <a:off x="60660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6" name="Google Shape;10036;p38"/>
            <p:cNvSpPr/>
            <p:nvPr/>
          </p:nvSpPr>
          <p:spPr>
            <a:xfrm>
              <a:off x="638057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7" name="Google Shape;10037;p38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8" name="Google Shape;10038;p38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9" name="Google Shape;10039;p38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0" name="Google Shape;10040;p38"/>
            <p:cNvSpPr/>
            <p:nvPr/>
          </p:nvSpPr>
          <p:spPr>
            <a:xfrm>
              <a:off x="622257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1" name="Google Shape;10041;p38"/>
            <p:cNvSpPr/>
            <p:nvPr/>
          </p:nvSpPr>
          <p:spPr>
            <a:xfrm>
              <a:off x="60660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2" name="Google Shape;10042;p38"/>
            <p:cNvSpPr/>
            <p:nvPr/>
          </p:nvSpPr>
          <p:spPr>
            <a:xfrm>
              <a:off x="638057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3" name="Google Shape;10043;p38"/>
            <p:cNvSpPr/>
            <p:nvPr/>
          </p:nvSpPr>
          <p:spPr>
            <a:xfrm>
              <a:off x="60660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4" name="Google Shape;10044;p38"/>
            <p:cNvSpPr/>
            <p:nvPr/>
          </p:nvSpPr>
          <p:spPr>
            <a:xfrm>
              <a:off x="638057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5" name="Google Shape;10045;p38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6" name="Google Shape;10046;p38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7" name="Google Shape;10047;p38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8" name="Google Shape;10048;p38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9" name="Google Shape;10049;p38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0" name="Google Shape;10050;p38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1" name="Google Shape;10051;p38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2" name="Google Shape;10052;p38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3" name="Google Shape;10053;p38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4" name="Google Shape;10054;p38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5" name="Google Shape;10055;p38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6" name="Google Shape;10056;p38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7" name="Google Shape;10057;p38"/>
            <p:cNvSpPr/>
            <p:nvPr/>
          </p:nvSpPr>
          <p:spPr>
            <a:xfrm>
              <a:off x="873425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8" name="Google Shape;10058;p38"/>
            <p:cNvSpPr/>
            <p:nvPr/>
          </p:nvSpPr>
          <p:spPr>
            <a:xfrm>
              <a:off x="85762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9" name="Google Shape;10059;p38"/>
            <p:cNvSpPr/>
            <p:nvPr/>
          </p:nvSpPr>
          <p:spPr>
            <a:xfrm>
              <a:off x="889077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0" name="Google Shape;10060;p38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1" name="Google Shape;10061;p38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2" name="Google Shape;10062;p38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3" name="Google Shape;10063;p38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4" name="Google Shape;10064;p38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5" name="Google Shape;10065;p38"/>
            <p:cNvSpPr/>
            <p:nvPr/>
          </p:nvSpPr>
          <p:spPr>
            <a:xfrm>
              <a:off x="873425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6" name="Google Shape;10066;p38"/>
            <p:cNvSpPr/>
            <p:nvPr/>
          </p:nvSpPr>
          <p:spPr>
            <a:xfrm>
              <a:off x="85762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7" name="Google Shape;10067;p38"/>
            <p:cNvSpPr/>
            <p:nvPr/>
          </p:nvSpPr>
          <p:spPr>
            <a:xfrm>
              <a:off x="889077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8" name="Google Shape;10068;p38"/>
            <p:cNvSpPr/>
            <p:nvPr/>
          </p:nvSpPr>
          <p:spPr>
            <a:xfrm>
              <a:off x="85762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9" name="Google Shape;10069;p38"/>
            <p:cNvSpPr/>
            <p:nvPr/>
          </p:nvSpPr>
          <p:spPr>
            <a:xfrm>
              <a:off x="889077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0" name="Google Shape;10070;p38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1" name="Google Shape;10071;p38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2" name="Google Shape;10072;p38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3" name="Google Shape;10073;p38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4" name="Google Shape;10074;p38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5" name="Google Shape;10075;p38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6" name="Google Shape;10076;p38"/>
            <p:cNvSpPr/>
            <p:nvPr/>
          </p:nvSpPr>
          <p:spPr>
            <a:xfrm>
              <a:off x="873425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7" name="Google Shape;10077;p38"/>
            <p:cNvSpPr/>
            <p:nvPr/>
          </p:nvSpPr>
          <p:spPr>
            <a:xfrm>
              <a:off x="85762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8" name="Google Shape;10078;p38"/>
            <p:cNvSpPr/>
            <p:nvPr/>
          </p:nvSpPr>
          <p:spPr>
            <a:xfrm>
              <a:off x="889077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9" name="Google Shape;10079;p38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0" name="Google Shape;10080;p38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1" name="Google Shape;10081;p38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2" name="Google Shape;10082;p38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3" name="Google Shape;10083;p38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4" name="Google Shape;10084;p38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5" name="Google Shape;10085;p38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6" name="Google Shape;10086;p38"/>
            <p:cNvSpPr/>
            <p:nvPr/>
          </p:nvSpPr>
          <p:spPr>
            <a:xfrm>
              <a:off x="8106669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7" name="Google Shape;10087;p38"/>
            <p:cNvSpPr/>
            <p:nvPr/>
          </p:nvSpPr>
          <p:spPr>
            <a:xfrm>
              <a:off x="795014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8" name="Google Shape;10088;p38"/>
            <p:cNvSpPr/>
            <p:nvPr/>
          </p:nvSpPr>
          <p:spPr>
            <a:xfrm>
              <a:off x="826319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9" name="Google Shape;10089;p38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0" name="Google Shape;10090;p38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1" name="Google Shape;10091;p38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2" name="Google Shape;10092;p38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3" name="Google Shape;10093;p38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4" name="Google Shape;10094;p38"/>
            <p:cNvSpPr/>
            <p:nvPr/>
          </p:nvSpPr>
          <p:spPr>
            <a:xfrm>
              <a:off x="8106669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5" name="Google Shape;10095;p38"/>
            <p:cNvSpPr/>
            <p:nvPr/>
          </p:nvSpPr>
          <p:spPr>
            <a:xfrm>
              <a:off x="795014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6" name="Google Shape;10096;p38"/>
            <p:cNvSpPr/>
            <p:nvPr/>
          </p:nvSpPr>
          <p:spPr>
            <a:xfrm>
              <a:off x="826319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7" name="Google Shape;10097;p38"/>
            <p:cNvSpPr/>
            <p:nvPr/>
          </p:nvSpPr>
          <p:spPr>
            <a:xfrm>
              <a:off x="795014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8" name="Google Shape;10098;p38"/>
            <p:cNvSpPr/>
            <p:nvPr/>
          </p:nvSpPr>
          <p:spPr>
            <a:xfrm>
              <a:off x="826319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9" name="Google Shape;10099;p38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0" name="Google Shape;10100;p38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1" name="Google Shape;10101;p38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2" name="Google Shape;10102;p38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3" name="Google Shape;10103;p38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4" name="Google Shape;10104;p38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5" name="Google Shape;10105;p38"/>
            <p:cNvSpPr/>
            <p:nvPr/>
          </p:nvSpPr>
          <p:spPr>
            <a:xfrm>
              <a:off x="8106669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6" name="Google Shape;10106;p38"/>
            <p:cNvSpPr/>
            <p:nvPr/>
          </p:nvSpPr>
          <p:spPr>
            <a:xfrm>
              <a:off x="795014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7" name="Google Shape;10107;p38"/>
            <p:cNvSpPr/>
            <p:nvPr/>
          </p:nvSpPr>
          <p:spPr>
            <a:xfrm>
              <a:off x="826319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8" name="Google Shape;10108;p38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9" name="Google Shape;10109;p38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0" name="Google Shape;10110;p38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1" name="Google Shape;10111;p38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2" name="Google Shape;10112;p38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3" name="Google Shape;10113;p38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4" name="Google Shape;10114;p38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5" name="Google Shape;10115;p38"/>
            <p:cNvSpPr/>
            <p:nvPr/>
          </p:nvSpPr>
          <p:spPr>
            <a:xfrm>
              <a:off x="747908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6" name="Google Shape;10116;p38"/>
            <p:cNvSpPr/>
            <p:nvPr/>
          </p:nvSpPr>
          <p:spPr>
            <a:xfrm>
              <a:off x="732256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7" name="Google Shape;10117;p38"/>
            <p:cNvSpPr/>
            <p:nvPr/>
          </p:nvSpPr>
          <p:spPr>
            <a:xfrm>
              <a:off x="7635615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8" name="Google Shape;10118;p38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9" name="Google Shape;10119;p38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0" name="Google Shape;10120;p38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1" name="Google Shape;10121;p38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2" name="Google Shape;10122;p38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3" name="Google Shape;10123;p38"/>
            <p:cNvSpPr/>
            <p:nvPr/>
          </p:nvSpPr>
          <p:spPr>
            <a:xfrm>
              <a:off x="747908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4" name="Google Shape;10124;p38"/>
            <p:cNvSpPr/>
            <p:nvPr/>
          </p:nvSpPr>
          <p:spPr>
            <a:xfrm>
              <a:off x="732256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5" name="Google Shape;10125;p38"/>
            <p:cNvSpPr/>
            <p:nvPr/>
          </p:nvSpPr>
          <p:spPr>
            <a:xfrm>
              <a:off x="7635615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6" name="Google Shape;10126;p38"/>
            <p:cNvSpPr/>
            <p:nvPr/>
          </p:nvSpPr>
          <p:spPr>
            <a:xfrm>
              <a:off x="732256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7" name="Google Shape;10127;p38"/>
            <p:cNvSpPr/>
            <p:nvPr/>
          </p:nvSpPr>
          <p:spPr>
            <a:xfrm>
              <a:off x="7635615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8" name="Google Shape;10128;p38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9" name="Google Shape;10129;p38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0" name="Google Shape;10130;p38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1" name="Google Shape;10131;p38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2" name="Google Shape;10132;p38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3" name="Google Shape;10133;p38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4" name="Google Shape;10134;p38"/>
            <p:cNvSpPr/>
            <p:nvPr/>
          </p:nvSpPr>
          <p:spPr>
            <a:xfrm>
              <a:off x="747908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5" name="Google Shape;10135;p38"/>
            <p:cNvSpPr/>
            <p:nvPr/>
          </p:nvSpPr>
          <p:spPr>
            <a:xfrm>
              <a:off x="732256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6" name="Google Shape;10136;p38"/>
            <p:cNvSpPr/>
            <p:nvPr/>
          </p:nvSpPr>
          <p:spPr>
            <a:xfrm>
              <a:off x="7635615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7" name="Google Shape;10137;p38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8" name="Google Shape;10138;p38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9" name="Google Shape;10139;p38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0" name="Google Shape;10140;p38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1" name="Google Shape;10141;p38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2" name="Google Shape;10142;p38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3" name="Google Shape;10143;p38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4" name="Google Shape;10144;p38"/>
            <p:cNvSpPr/>
            <p:nvPr/>
          </p:nvSpPr>
          <p:spPr>
            <a:xfrm>
              <a:off x="685015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5" name="Google Shape;10145;p38"/>
            <p:cNvSpPr/>
            <p:nvPr/>
          </p:nvSpPr>
          <p:spPr>
            <a:xfrm>
              <a:off x="669363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6" name="Google Shape;10146;p38"/>
            <p:cNvSpPr/>
            <p:nvPr/>
          </p:nvSpPr>
          <p:spPr>
            <a:xfrm>
              <a:off x="7008157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7" name="Google Shape;10147;p38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8" name="Google Shape;10148;p38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9" name="Google Shape;10149;p38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0" name="Google Shape;10150;p38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1" name="Google Shape;10151;p38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2" name="Google Shape;10152;p38"/>
            <p:cNvSpPr/>
            <p:nvPr/>
          </p:nvSpPr>
          <p:spPr>
            <a:xfrm>
              <a:off x="685015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3" name="Google Shape;10153;p38"/>
            <p:cNvSpPr/>
            <p:nvPr/>
          </p:nvSpPr>
          <p:spPr>
            <a:xfrm>
              <a:off x="669363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4" name="Google Shape;10154;p38"/>
            <p:cNvSpPr/>
            <p:nvPr/>
          </p:nvSpPr>
          <p:spPr>
            <a:xfrm>
              <a:off x="7008157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5" name="Google Shape;10155;p38"/>
            <p:cNvSpPr/>
            <p:nvPr/>
          </p:nvSpPr>
          <p:spPr>
            <a:xfrm>
              <a:off x="669363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6" name="Google Shape;10156;p38"/>
            <p:cNvSpPr/>
            <p:nvPr/>
          </p:nvSpPr>
          <p:spPr>
            <a:xfrm>
              <a:off x="7008157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7" name="Google Shape;10157;p38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8" name="Google Shape;10158;p38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9" name="Google Shape;10159;p38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0" name="Google Shape;10160;p38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1" name="Google Shape;10161;p38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2" name="Google Shape;10162;p38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3" name="Google Shape;10163;p38"/>
            <p:cNvSpPr/>
            <p:nvPr/>
          </p:nvSpPr>
          <p:spPr>
            <a:xfrm>
              <a:off x="685015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4" name="Google Shape;10164;p38"/>
            <p:cNvSpPr/>
            <p:nvPr/>
          </p:nvSpPr>
          <p:spPr>
            <a:xfrm>
              <a:off x="669363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5" name="Google Shape;10165;p38"/>
            <p:cNvSpPr/>
            <p:nvPr/>
          </p:nvSpPr>
          <p:spPr>
            <a:xfrm>
              <a:off x="7008157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6" name="Google Shape;10166;p38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7" name="Google Shape;10167;p38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8" name="Google Shape;10168;p38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9" name="Google Shape;10169;p38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0" name="Google Shape;10170;p38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1" name="Google Shape;10171;p38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2" name="Google Shape;10172;p38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3" name="Google Shape;10173;p38"/>
            <p:cNvSpPr/>
            <p:nvPr/>
          </p:nvSpPr>
          <p:spPr>
            <a:xfrm>
              <a:off x="622257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4" name="Google Shape;10174;p38"/>
            <p:cNvSpPr/>
            <p:nvPr/>
          </p:nvSpPr>
          <p:spPr>
            <a:xfrm>
              <a:off x="60660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5" name="Google Shape;10175;p38"/>
            <p:cNvSpPr/>
            <p:nvPr/>
          </p:nvSpPr>
          <p:spPr>
            <a:xfrm>
              <a:off x="638057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6" name="Google Shape;10176;p38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7" name="Google Shape;10177;p38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8" name="Google Shape;10178;p38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9" name="Google Shape;10179;p38"/>
            <p:cNvSpPr/>
            <p:nvPr/>
          </p:nvSpPr>
          <p:spPr>
            <a:xfrm>
              <a:off x="622257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0" name="Google Shape;10180;p38"/>
            <p:cNvSpPr/>
            <p:nvPr/>
          </p:nvSpPr>
          <p:spPr>
            <a:xfrm>
              <a:off x="60660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1" name="Google Shape;10181;p38"/>
            <p:cNvSpPr/>
            <p:nvPr/>
          </p:nvSpPr>
          <p:spPr>
            <a:xfrm>
              <a:off x="638057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2" name="Google Shape;10182;p38"/>
            <p:cNvSpPr/>
            <p:nvPr/>
          </p:nvSpPr>
          <p:spPr>
            <a:xfrm>
              <a:off x="60660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3" name="Google Shape;10183;p38"/>
            <p:cNvSpPr/>
            <p:nvPr/>
          </p:nvSpPr>
          <p:spPr>
            <a:xfrm>
              <a:off x="638057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4" name="Google Shape;10184;p38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5" name="Google Shape;10185;p38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6" name="Google Shape;10186;p38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7" name="Google Shape;10187;p38"/>
            <p:cNvSpPr/>
            <p:nvPr/>
          </p:nvSpPr>
          <p:spPr>
            <a:xfrm>
              <a:off x="622257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8" name="Google Shape;10188;p38"/>
            <p:cNvSpPr/>
            <p:nvPr/>
          </p:nvSpPr>
          <p:spPr>
            <a:xfrm>
              <a:off x="60660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9" name="Google Shape;10189;p38"/>
            <p:cNvSpPr/>
            <p:nvPr/>
          </p:nvSpPr>
          <p:spPr>
            <a:xfrm>
              <a:off x="638057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0" name="Google Shape;10190;p38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1" name="Google Shape;10191;p38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92" name="Google Shape;10192;p38"/>
          <p:cNvSpPr txBox="1">
            <a:spLocks noGrp="1"/>
          </p:cNvSpPr>
          <p:nvPr>
            <p:ph type="ctrTitle"/>
          </p:nvPr>
        </p:nvSpPr>
        <p:spPr>
          <a:xfrm>
            <a:off x="3563800" y="2820633"/>
            <a:ext cx="5064400" cy="12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977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20176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7199965">
            <a:off x="-1970434" y="-791473"/>
            <a:ext cx="4805747" cy="3021584"/>
          </a:xfrm>
          <a:custGeom>
            <a:avLst/>
            <a:gdLst/>
            <a:ahLst/>
            <a:cxnLst/>
            <a:rect l="l" t="t" r="r" b="b"/>
            <a:pathLst>
              <a:path w="30180" h="16925" extrusionOk="0">
                <a:moveTo>
                  <a:pt x="7447" y="1"/>
                </a:moveTo>
                <a:cubicBezTo>
                  <a:pt x="5397" y="1"/>
                  <a:pt x="2585" y="788"/>
                  <a:pt x="1598" y="2388"/>
                </a:cubicBezTo>
                <a:cubicBezTo>
                  <a:pt x="1" y="4948"/>
                  <a:pt x="3051" y="7998"/>
                  <a:pt x="4786" y="9486"/>
                </a:cubicBezTo>
                <a:cubicBezTo>
                  <a:pt x="7150" y="11521"/>
                  <a:pt x="9607" y="13493"/>
                  <a:pt x="12368" y="14958"/>
                </a:cubicBezTo>
                <a:cubicBezTo>
                  <a:pt x="14450" y="16060"/>
                  <a:pt x="17273" y="16925"/>
                  <a:pt x="19940" y="16925"/>
                </a:cubicBezTo>
                <a:cubicBezTo>
                  <a:pt x="21918" y="16925"/>
                  <a:pt x="23810" y="16449"/>
                  <a:pt x="25249" y="15240"/>
                </a:cubicBezTo>
                <a:cubicBezTo>
                  <a:pt x="27066" y="13718"/>
                  <a:pt x="28767" y="11919"/>
                  <a:pt x="29476" y="9659"/>
                </a:cubicBezTo>
                <a:cubicBezTo>
                  <a:pt x="30179" y="7404"/>
                  <a:pt x="29631" y="4614"/>
                  <a:pt x="27671" y="3299"/>
                </a:cubicBezTo>
                <a:cubicBezTo>
                  <a:pt x="26713" y="2651"/>
                  <a:pt x="25567" y="2430"/>
                  <a:pt x="24395" y="2430"/>
                </a:cubicBezTo>
                <a:cubicBezTo>
                  <a:pt x="23669" y="2430"/>
                  <a:pt x="22934" y="2515"/>
                  <a:pt x="22228" y="2636"/>
                </a:cubicBezTo>
                <a:cubicBezTo>
                  <a:pt x="20721" y="2895"/>
                  <a:pt x="19206" y="3297"/>
                  <a:pt x="17686" y="3297"/>
                </a:cubicBezTo>
                <a:cubicBezTo>
                  <a:pt x="17346" y="3297"/>
                  <a:pt x="17005" y="3276"/>
                  <a:pt x="16664" y="3230"/>
                </a:cubicBezTo>
                <a:cubicBezTo>
                  <a:pt x="15903" y="3126"/>
                  <a:pt x="15176" y="2896"/>
                  <a:pt x="14461" y="2596"/>
                </a:cubicBezTo>
                <a:cubicBezTo>
                  <a:pt x="12478" y="1777"/>
                  <a:pt x="10627" y="457"/>
                  <a:pt x="8494" y="82"/>
                </a:cubicBezTo>
                <a:cubicBezTo>
                  <a:pt x="8182" y="28"/>
                  <a:pt x="7828" y="1"/>
                  <a:pt x="74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 rot="6505601">
            <a:off x="9543345" y="-1764829"/>
            <a:ext cx="2889759" cy="4142697"/>
          </a:xfrm>
          <a:custGeom>
            <a:avLst/>
            <a:gdLst/>
            <a:ahLst/>
            <a:cxnLst/>
            <a:rect l="l" t="t" r="r" b="b"/>
            <a:pathLst>
              <a:path w="15816" h="22674" extrusionOk="0">
                <a:moveTo>
                  <a:pt x="13555" y="4481"/>
                </a:moveTo>
                <a:lnTo>
                  <a:pt x="13555" y="4481"/>
                </a:lnTo>
                <a:cubicBezTo>
                  <a:pt x="13555" y="4482"/>
                  <a:pt x="13555" y="4482"/>
                  <a:pt x="13556" y="4483"/>
                </a:cubicBezTo>
                <a:cubicBezTo>
                  <a:pt x="13555" y="4482"/>
                  <a:pt x="13555" y="4482"/>
                  <a:pt x="13555" y="4481"/>
                </a:cubicBezTo>
                <a:close/>
                <a:moveTo>
                  <a:pt x="12452" y="0"/>
                </a:moveTo>
                <a:cubicBezTo>
                  <a:pt x="11898" y="0"/>
                  <a:pt x="11132" y="481"/>
                  <a:pt x="10852" y="752"/>
                </a:cubicBezTo>
                <a:cubicBezTo>
                  <a:pt x="10656" y="937"/>
                  <a:pt x="10517" y="1167"/>
                  <a:pt x="10333" y="1358"/>
                </a:cubicBezTo>
                <a:cubicBezTo>
                  <a:pt x="9716" y="1963"/>
                  <a:pt x="8833" y="2194"/>
                  <a:pt x="8055" y="2482"/>
                </a:cubicBezTo>
                <a:cubicBezTo>
                  <a:pt x="7767" y="2580"/>
                  <a:pt x="7513" y="2753"/>
                  <a:pt x="7259" y="2926"/>
                </a:cubicBezTo>
                <a:cubicBezTo>
                  <a:pt x="6591" y="3393"/>
                  <a:pt x="5962" y="3906"/>
                  <a:pt x="5270" y="4356"/>
                </a:cubicBezTo>
                <a:cubicBezTo>
                  <a:pt x="4636" y="4759"/>
                  <a:pt x="3996" y="5151"/>
                  <a:pt x="3391" y="5607"/>
                </a:cubicBezTo>
                <a:cubicBezTo>
                  <a:pt x="2918" y="5970"/>
                  <a:pt x="2514" y="6380"/>
                  <a:pt x="2111" y="6818"/>
                </a:cubicBezTo>
                <a:cubicBezTo>
                  <a:pt x="1724" y="7239"/>
                  <a:pt x="1315" y="7648"/>
                  <a:pt x="963" y="8092"/>
                </a:cubicBezTo>
                <a:cubicBezTo>
                  <a:pt x="848" y="8236"/>
                  <a:pt x="738" y="8380"/>
                  <a:pt x="634" y="8548"/>
                </a:cubicBezTo>
                <a:cubicBezTo>
                  <a:pt x="375" y="8940"/>
                  <a:pt x="214" y="9378"/>
                  <a:pt x="144" y="9839"/>
                </a:cubicBezTo>
                <a:cubicBezTo>
                  <a:pt x="116" y="10035"/>
                  <a:pt x="81" y="10243"/>
                  <a:pt x="58" y="10439"/>
                </a:cubicBezTo>
                <a:cubicBezTo>
                  <a:pt x="0" y="10940"/>
                  <a:pt x="415" y="11344"/>
                  <a:pt x="531" y="11828"/>
                </a:cubicBezTo>
                <a:cubicBezTo>
                  <a:pt x="652" y="12347"/>
                  <a:pt x="588" y="12918"/>
                  <a:pt x="634" y="13448"/>
                </a:cubicBezTo>
                <a:cubicBezTo>
                  <a:pt x="692" y="14112"/>
                  <a:pt x="773" y="14746"/>
                  <a:pt x="911" y="15403"/>
                </a:cubicBezTo>
                <a:cubicBezTo>
                  <a:pt x="1107" y="16354"/>
                  <a:pt x="1413" y="17277"/>
                  <a:pt x="1459" y="18257"/>
                </a:cubicBezTo>
                <a:cubicBezTo>
                  <a:pt x="1499" y="19237"/>
                  <a:pt x="1540" y="20166"/>
                  <a:pt x="1891" y="21094"/>
                </a:cubicBezTo>
                <a:cubicBezTo>
                  <a:pt x="2105" y="21665"/>
                  <a:pt x="2324" y="22287"/>
                  <a:pt x="2929" y="22524"/>
                </a:cubicBezTo>
                <a:cubicBezTo>
                  <a:pt x="3205" y="22633"/>
                  <a:pt x="3515" y="22673"/>
                  <a:pt x="3837" y="22673"/>
                </a:cubicBezTo>
                <a:cubicBezTo>
                  <a:pt x="4520" y="22673"/>
                  <a:pt x="5258" y="22493"/>
                  <a:pt x="5841" y="22403"/>
                </a:cubicBezTo>
                <a:cubicBezTo>
                  <a:pt x="7006" y="22213"/>
                  <a:pt x="8153" y="21947"/>
                  <a:pt x="9312" y="21769"/>
                </a:cubicBezTo>
                <a:cubicBezTo>
                  <a:pt x="10431" y="21596"/>
                  <a:pt x="11567" y="21526"/>
                  <a:pt x="12679" y="21319"/>
                </a:cubicBezTo>
                <a:cubicBezTo>
                  <a:pt x="12939" y="21267"/>
                  <a:pt x="13216" y="21232"/>
                  <a:pt x="13458" y="21152"/>
                </a:cubicBezTo>
                <a:cubicBezTo>
                  <a:pt x="13677" y="21082"/>
                  <a:pt x="13792" y="20961"/>
                  <a:pt x="13965" y="20800"/>
                </a:cubicBezTo>
                <a:cubicBezTo>
                  <a:pt x="14357" y="20442"/>
                  <a:pt x="14761" y="20079"/>
                  <a:pt x="15176" y="19733"/>
                </a:cubicBezTo>
                <a:cubicBezTo>
                  <a:pt x="15620" y="19358"/>
                  <a:pt x="15747" y="19105"/>
                  <a:pt x="15787" y="18517"/>
                </a:cubicBezTo>
                <a:cubicBezTo>
                  <a:pt x="15816" y="18119"/>
                  <a:pt x="15764" y="17767"/>
                  <a:pt x="15695" y="17387"/>
                </a:cubicBezTo>
                <a:cubicBezTo>
                  <a:pt x="15499" y="16377"/>
                  <a:pt x="15816" y="15288"/>
                  <a:pt x="15799" y="14261"/>
                </a:cubicBezTo>
                <a:cubicBezTo>
                  <a:pt x="15799" y="13829"/>
                  <a:pt x="15764" y="13650"/>
                  <a:pt x="15355" y="13535"/>
                </a:cubicBezTo>
                <a:cubicBezTo>
                  <a:pt x="15233" y="13499"/>
                  <a:pt x="15130" y="13485"/>
                  <a:pt x="15032" y="13485"/>
                </a:cubicBezTo>
                <a:cubicBezTo>
                  <a:pt x="14906" y="13485"/>
                  <a:pt x="14788" y="13508"/>
                  <a:pt x="14645" y="13541"/>
                </a:cubicBezTo>
                <a:cubicBezTo>
                  <a:pt x="14479" y="13582"/>
                  <a:pt x="14270" y="13654"/>
                  <a:pt x="14095" y="13654"/>
                </a:cubicBezTo>
                <a:cubicBezTo>
                  <a:pt x="13925" y="13654"/>
                  <a:pt x="13786" y="13586"/>
                  <a:pt x="13746" y="13356"/>
                </a:cubicBezTo>
                <a:cubicBezTo>
                  <a:pt x="13677" y="12924"/>
                  <a:pt x="13717" y="12434"/>
                  <a:pt x="13734" y="12001"/>
                </a:cubicBezTo>
                <a:cubicBezTo>
                  <a:pt x="13746" y="11563"/>
                  <a:pt x="13775" y="11131"/>
                  <a:pt x="13769" y="10687"/>
                </a:cubicBezTo>
                <a:cubicBezTo>
                  <a:pt x="13763" y="10035"/>
                  <a:pt x="13879" y="9401"/>
                  <a:pt x="13879" y="8749"/>
                </a:cubicBezTo>
                <a:cubicBezTo>
                  <a:pt x="13879" y="8230"/>
                  <a:pt x="13919" y="7700"/>
                  <a:pt x="13873" y="7187"/>
                </a:cubicBezTo>
                <a:cubicBezTo>
                  <a:pt x="13821" y="6633"/>
                  <a:pt x="13769" y="6074"/>
                  <a:pt x="13683" y="5526"/>
                </a:cubicBezTo>
                <a:cubicBezTo>
                  <a:pt x="13636" y="5267"/>
                  <a:pt x="13683" y="5007"/>
                  <a:pt x="13631" y="4748"/>
                </a:cubicBezTo>
                <a:cubicBezTo>
                  <a:pt x="13631" y="4742"/>
                  <a:pt x="13547" y="4481"/>
                  <a:pt x="13554" y="4481"/>
                </a:cubicBezTo>
                <a:lnTo>
                  <a:pt x="13554" y="4481"/>
                </a:lnTo>
                <a:cubicBezTo>
                  <a:pt x="13554" y="4481"/>
                  <a:pt x="13555" y="4481"/>
                  <a:pt x="13555" y="4481"/>
                </a:cubicBezTo>
                <a:lnTo>
                  <a:pt x="13555" y="4481"/>
                </a:lnTo>
                <a:cubicBezTo>
                  <a:pt x="13503" y="4404"/>
                  <a:pt x="13442" y="4371"/>
                  <a:pt x="13375" y="4371"/>
                </a:cubicBezTo>
                <a:cubicBezTo>
                  <a:pt x="13048" y="4371"/>
                  <a:pt x="12572" y="5130"/>
                  <a:pt x="12333" y="5221"/>
                </a:cubicBezTo>
                <a:cubicBezTo>
                  <a:pt x="12172" y="4707"/>
                  <a:pt x="12506" y="3894"/>
                  <a:pt x="12535" y="3381"/>
                </a:cubicBezTo>
                <a:cubicBezTo>
                  <a:pt x="12576" y="2782"/>
                  <a:pt x="12483" y="2176"/>
                  <a:pt x="12558" y="1577"/>
                </a:cubicBezTo>
                <a:cubicBezTo>
                  <a:pt x="12616" y="1081"/>
                  <a:pt x="12766" y="614"/>
                  <a:pt x="12847" y="124"/>
                </a:cubicBezTo>
                <a:cubicBezTo>
                  <a:pt x="12741" y="37"/>
                  <a:pt x="12605" y="0"/>
                  <a:pt x="1245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1800031">
            <a:off x="-1033045" y="5860420"/>
            <a:ext cx="3332641" cy="2041627"/>
          </a:xfrm>
          <a:custGeom>
            <a:avLst/>
            <a:gdLst/>
            <a:ahLst/>
            <a:cxnLst/>
            <a:rect l="l" t="t" r="r" b="b"/>
            <a:pathLst>
              <a:path w="32111" h="19672" extrusionOk="0">
                <a:moveTo>
                  <a:pt x="8681" y="1"/>
                </a:moveTo>
                <a:cubicBezTo>
                  <a:pt x="8240" y="1"/>
                  <a:pt x="7803" y="20"/>
                  <a:pt x="7375" y="68"/>
                </a:cubicBezTo>
                <a:cubicBezTo>
                  <a:pt x="7104" y="108"/>
                  <a:pt x="6856" y="189"/>
                  <a:pt x="6596" y="276"/>
                </a:cubicBezTo>
                <a:cubicBezTo>
                  <a:pt x="5864" y="518"/>
                  <a:pt x="5068" y="593"/>
                  <a:pt x="4290" y="598"/>
                </a:cubicBezTo>
                <a:cubicBezTo>
                  <a:pt x="3827" y="601"/>
                  <a:pt x="3320" y="636"/>
                  <a:pt x="2819" y="636"/>
                </a:cubicBezTo>
                <a:cubicBezTo>
                  <a:pt x="2378" y="636"/>
                  <a:pt x="1942" y="609"/>
                  <a:pt x="1545" y="512"/>
                </a:cubicBezTo>
                <a:cubicBezTo>
                  <a:pt x="1403" y="477"/>
                  <a:pt x="1276" y="455"/>
                  <a:pt x="1163" y="455"/>
                </a:cubicBezTo>
                <a:cubicBezTo>
                  <a:pt x="887" y="455"/>
                  <a:pt x="700" y="587"/>
                  <a:pt x="605" y="985"/>
                </a:cubicBezTo>
                <a:cubicBezTo>
                  <a:pt x="605" y="996"/>
                  <a:pt x="600" y="1002"/>
                  <a:pt x="611" y="1014"/>
                </a:cubicBezTo>
                <a:cubicBezTo>
                  <a:pt x="254" y="2634"/>
                  <a:pt x="530" y="4323"/>
                  <a:pt x="571" y="5949"/>
                </a:cubicBezTo>
                <a:cubicBezTo>
                  <a:pt x="605" y="7385"/>
                  <a:pt x="190" y="8786"/>
                  <a:pt x="369" y="10227"/>
                </a:cubicBezTo>
                <a:cubicBezTo>
                  <a:pt x="548" y="11680"/>
                  <a:pt x="75" y="13053"/>
                  <a:pt x="40" y="14500"/>
                </a:cubicBezTo>
                <a:cubicBezTo>
                  <a:pt x="0" y="15780"/>
                  <a:pt x="605" y="16835"/>
                  <a:pt x="1171" y="17930"/>
                </a:cubicBezTo>
                <a:cubicBezTo>
                  <a:pt x="1395" y="18363"/>
                  <a:pt x="1465" y="18749"/>
                  <a:pt x="1499" y="19228"/>
                </a:cubicBezTo>
                <a:cubicBezTo>
                  <a:pt x="1661" y="19276"/>
                  <a:pt x="1836" y="19291"/>
                  <a:pt x="2016" y="19291"/>
                </a:cubicBezTo>
                <a:cubicBezTo>
                  <a:pt x="2303" y="19291"/>
                  <a:pt x="2604" y="19254"/>
                  <a:pt x="2885" y="19254"/>
                </a:cubicBezTo>
                <a:cubicBezTo>
                  <a:pt x="2977" y="19254"/>
                  <a:pt x="3067" y="19258"/>
                  <a:pt x="3154" y="19268"/>
                </a:cubicBezTo>
                <a:cubicBezTo>
                  <a:pt x="3944" y="19372"/>
                  <a:pt x="4717" y="19516"/>
                  <a:pt x="5518" y="19539"/>
                </a:cubicBezTo>
                <a:cubicBezTo>
                  <a:pt x="6017" y="19552"/>
                  <a:pt x="6518" y="19556"/>
                  <a:pt x="7018" y="19556"/>
                </a:cubicBezTo>
                <a:cubicBezTo>
                  <a:pt x="7853" y="19556"/>
                  <a:pt x="8689" y="19545"/>
                  <a:pt x="9525" y="19545"/>
                </a:cubicBezTo>
                <a:cubicBezTo>
                  <a:pt x="12668" y="19545"/>
                  <a:pt x="15787" y="19608"/>
                  <a:pt x="18924" y="19666"/>
                </a:cubicBezTo>
                <a:cubicBezTo>
                  <a:pt x="19131" y="19670"/>
                  <a:pt x="19339" y="19672"/>
                  <a:pt x="19546" y="19672"/>
                </a:cubicBezTo>
                <a:cubicBezTo>
                  <a:pt x="22087" y="19672"/>
                  <a:pt x="24621" y="19399"/>
                  <a:pt x="27169" y="19383"/>
                </a:cubicBezTo>
                <a:cubicBezTo>
                  <a:pt x="27847" y="19383"/>
                  <a:pt x="28529" y="19398"/>
                  <a:pt x="29208" y="19398"/>
                </a:cubicBezTo>
                <a:cubicBezTo>
                  <a:pt x="29378" y="19398"/>
                  <a:pt x="29548" y="19397"/>
                  <a:pt x="29717" y="19395"/>
                </a:cubicBezTo>
                <a:cubicBezTo>
                  <a:pt x="29773" y="19395"/>
                  <a:pt x="29827" y="19397"/>
                  <a:pt x="29880" y="19397"/>
                </a:cubicBezTo>
                <a:cubicBezTo>
                  <a:pt x="30073" y="19397"/>
                  <a:pt x="30243" y="19375"/>
                  <a:pt x="30375" y="19176"/>
                </a:cubicBezTo>
                <a:cubicBezTo>
                  <a:pt x="30599" y="18830"/>
                  <a:pt x="30253" y="18680"/>
                  <a:pt x="30155" y="18357"/>
                </a:cubicBezTo>
                <a:cubicBezTo>
                  <a:pt x="30069" y="18063"/>
                  <a:pt x="30121" y="17631"/>
                  <a:pt x="30196" y="17331"/>
                </a:cubicBezTo>
                <a:cubicBezTo>
                  <a:pt x="30461" y="16593"/>
                  <a:pt x="30807" y="15837"/>
                  <a:pt x="30905" y="15053"/>
                </a:cubicBezTo>
                <a:cubicBezTo>
                  <a:pt x="30974" y="14575"/>
                  <a:pt x="30859" y="14154"/>
                  <a:pt x="30749" y="13687"/>
                </a:cubicBezTo>
                <a:cubicBezTo>
                  <a:pt x="30432" y="12280"/>
                  <a:pt x="30865" y="10700"/>
                  <a:pt x="30899" y="9276"/>
                </a:cubicBezTo>
                <a:cubicBezTo>
                  <a:pt x="30922" y="8157"/>
                  <a:pt x="31015" y="7068"/>
                  <a:pt x="31193" y="5966"/>
                </a:cubicBezTo>
                <a:cubicBezTo>
                  <a:pt x="31384" y="4779"/>
                  <a:pt x="31389" y="3447"/>
                  <a:pt x="31770" y="2294"/>
                </a:cubicBezTo>
                <a:cubicBezTo>
                  <a:pt x="31868" y="2017"/>
                  <a:pt x="32110" y="1596"/>
                  <a:pt x="31816" y="1365"/>
                </a:cubicBezTo>
                <a:cubicBezTo>
                  <a:pt x="31594" y="1196"/>
                  <a:pt x="31078" y="1159"/>
                  <a:pt x="30601" y="1159"/>
                </a:cubicBezTo>
                <a:cubicBezTo>
                  <a:pt x="30234" y="1159"/>
                  <a:pt x="29891" y="1181"/>
                  <a:pt x="29723" y="1181"/>
                </a:cubicBezTo>
                <a:cubicBezTo>
                  <a:pt x="29535" y="1178"/>
                  <a:pt x="29347" y="1177"/>
                  <a:pt x="29159" y="1177"/>
                </a:cubicBezTo>
                <a:cubicBezTo>
                  <a:pt x="28735" y="1177"/>
                  <a:pt x="28311" y="1182"/>
                  <a:pt x="27887" y="1182"/>
                </a:cubicBezTo>
                <a:cubicBezTo>
                  <a:pt x="27445" y="1182"/>
                  <a:pt x="27004" y="1176"/>
                  <a:pt x="26563" y="1152"/>
                </a:cubicBezTo>
                <a:cubicBezTo>
                  <a:pt x="24505" y="1031"/>
                  <a:pt x="22447" y="1002"/>
                  <a:pt x="20405" y="743"/>
                </a:cubicBezTo>
                <a:cubicBezTo>
                  <a:pt x="17644" y="391"/>
                  <a:pt x="14853" y="322"/>
                  <a:pt x="12074" y="178"/>
                </a:cubicBezTo>
                <a:cubicBezTo>
                  <a:pt x="10974" y="124"/>
                  <a:pt x="9814" y="1"/>
                  <a:pt x="86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" name="Google Shape;12;p2"/>
          <p:cNvGrpSpPr/>
          <p:nvPr/>
        </p:nvGrpSpPr>
        <p:grpSpPr>
          <a:xfrm rot="1800044">
            <a:off x="1867344" y="5862201"/>
            <a:ext cx="1578053" cy="1733531"/>
            <a:chOff x="479573" y="3338551"/>
            <a:chExt cx="1183566" cy="1300177"/>
          </a:xfrm>
        </p:grpSpPr>
        <p:sp>
          <p:nvSpPr>
            <p:cNvPr id="13" name="Google Shape;13;p2"/>
            <p:cNvSpPr/>
            <p:nvPr/>
          </p:nvSpPr>
          <p:spPr>
            <a:xfrm>
              <a:off x="479573" y="3338551"/>
              <a:ext cx="1183566" cy="1300177"/>
            </a:xfrm>
            <a:custGeom>
              <a:avLst/>
              <a:gdLst/>
              <a:ahLst/>
              <a:cxnLst/>
              <a:rect l="l" t="t" r="r" b="b"/>
              <a:pathLst>
                <a:path w="6983" h="7671" extrusionOk="0">
                  <a:moveTo>
                    <a:pt x="3665" y="0"/>
                  </a:moveTo>
                  <a:cubicBezTo>
                    <a:pt x="2938" y="0"/>
                    <a:pt x="2494" y="2273"/>
                    <a:pt x="2376" y="2708"/>
                  </a:cubicBezTo>
                  <a:cubicBezTo>
                    <a:pt x="2364" y="2235"/>
                    <a:pt x="1891" y="1872"/>
                    <a:pt x="1632" y="1445"/>
                  </a:cubicBezTo>
                  <a:cubicBezTo>
                    <a:pt x="1534" y="1272"/>
                    <a:pt x="1453" y="1082"/>
                    <a:pt x="1326" y="920"/>
                  </a:cubicBezTo>
                  <a:cubicBezTo>
                    <a:pt x="1073" y="621"/>
                    <a:pt x="663" y="459"/>
                    <a:pt x="265" y="309"/>
                  </a:cubicBezTo>
                  <a:cubicBezTo>
                    <a:pt x="265" y="1353"/>
                    <a:pt x="0" y="2327"/>
                    <a:pt x="150" y="3394"/>
                  </a:cubicBezTo>
                  <a:cubicBezTo>
                    <a:pt x="306" y="4501"/>
                    <a:pt x="692" y="5591"/>
                    <a:pt x="1217" y="6617"/>
                  </a:cubicBezTo>
                  <a:cubicBezTo>
                    <a:pt x="1257" y="6709"/>
                    <a:pt x="1309" y="6801"/>
                    <a:pt x="1367" y="6888"/>
                  </a:cubicBezTo>
                  <a:cubicBezTo>
                    <a:pt x="1540" y="7171"/>
                    <a:pt x="1765" y="7424"/>
                    <a:pt x="2093" y="7551"/>
                  </a:cubicBezTo>
                  <a:cubicBezTo>
                    <a:pt x="2312" y="7638"/>
                    <a:pt x="2549" y="7661"/>
                    <a:pt x="2785" y="7666"/>
                  </a:cubicBezTo>
                  <a:cubicBezTo>
                    <a:pt x="2849" y="7669"/>
                    <a:pt x="2914" y="7670"/>
                    <a:pt x="2979" y="7670"/>
                  </a:cubicBezTo>
                  <a:cubicBezTo>
                    <a:pt x="3481" y="7670"/>
                    <a:pt x="3998" y="7585"/>
                    <a:pt x="4371" y="7315"/>
                  </a:cubicBezTo>
                  <a:cubicBezTo>
                    <a:pt x="4648" y="7113"/>
                    <a:pt x="4820" y="6836"/>
                    <a:pt x="5028" y="6582"/>
                  </a:cubicBezTo>
                  <a:cubicBezTo>
                    <a:pt x="5276" y="6294"/>
                    <a:pt x="5553" y="6029"/>
                    <a:pt x="5801" y="5741"/>
                  </a:cubicBezTo>
                  <a:cubicBezTo>
                    <a:pt x="6418" y="5008"/>
                    <a:pt x="6729" y="4115"/>
                    <a:pt x="6850" y="3209"/>
                  </a:cubicBezTo>
                  <a:cubicBezTo>
                    <a:pt x="6983" y="2316"/>
                    <a:pt x="6925" y="1405"/>
                    <a:pt x="6873" y="499"/>
                  </a:cubicBezTo>
                  <a:cubicBezTo>
                    <a:pt x="6867" y="401"/>
                    <a:pt x="6856" y="292"/>
                    <a:pt x="6769" y="228"/>
                  </a:cubicBezTo>
                  <a:cubicBezTo>
                    <a:pt x="6724" y="191"/>
                    <a:pt x="6670" y="176"/>
                    <a:pt x="6612" y="176"/>
                  </a:cubicBezTo>
                  <a:cubicBezTo>
                    <a:pt x="6474" y="176"/>
                    <a:pt x="6316" y="266"/>
                    <a:pt x="6210" y="355"/>
                  </a:cubicBezTo>
                  <a:cubicBezTo>
                    <a:pt x="5397" y="1070"/>
                    <a:pt x="4947" y="2016"/>
                    <a:pt x="4515" y="2938"/>
                  </a:cubicBezTo>
                  <a:cubicBezTo>
                    <a:pt x="4590" y="2414"/>
                    <a:pt x="4561" y="1872"/>
                    <a:pt x="4434" y="1347"/>
                  </a:cubicBezTo>
                  <a:cubicBezTo>
                    <a:pt x="4365" y="1053"/>
                    <a:pt x="4163" y="61"/>
                    <a:pt x="3713" y="4"/>
                  </a:cubicBezTo>
                  <a:cubicBezTo>
                    <a:pt x="3697" y="1"/>
                    <a:pt x="3681" y="0"/>
                    <a:pt x="3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63640" y="3382110"/>
              <a:ext cx="1035938" cy="1227126"/>
            </a:xfrm>
            <a:custGeom>
              <a:avLst/>
              <a:gdLst/>
              <a:ahLst/>
              <a:cxnLst/>
              <a:rect l="l" t="t" r="r" b="b"/>
              <a:pathLst>
                <a:path w="6112" h="7240" extrusionOk="0">
                  <a:moveTo>
                    <a:pt x="3292" y="0"/>
                  </a:moveTo>
                  <a:cubicBezTo>
                    <a:pt x="2456" y="1269"/>
                    <a:pt x="2157" y="2831"/>
                    <a:pt x="2058" y="4359"/>
                  </a:cubicBezTo>
                  <a:cubicBezTo>
                    <a:pt x="1932" y="2906"/>
                    <a:pt x="1326" y="1494"/>
                    <a:pt x="352" y="421"/>
                  </a:cubicBezTo>
                  <a:cubicBezTo>
                    <a:pt x="35" y="1620"/>
                    <a:pt x="0" y="2883"/>
                    <a:pt x="225" y="4100"/>
                  </a:cubicBezTo>
                  <a:cubicBezTo>
                    <a:pt x="329" y="4694"/>
                    <a:pt x="502" y="5276"/>
                    <a:pt x="732" y="5841"/>
                  </a:cubicBezTo>
                  <a:cubicBezTo>
                    <a:pt x="905" y="6262"/>
                    <a:pt x="951" y="6683"/>
                    <a:pt x="1338" y="6954"/>
                  </a:cubicBezTo>
                  <a:cubicBezTo>
                    <a:pt x="1413" y="7006"/>
                    <a:pt x="1505" y="7058"/>
                    <a:pt x="1615" y="7098"/>
                  </a:cubicBezTo>
                  <a:cubicBezTo>
                    <a:pt x="1858" y="7196"/>
                    <a:pt x="2098" y="7240"/>
                    <a:pt x="2333" y="7240"/>
                  </a:cubicBezTo>
                  <a:cubicBezTo>
                    <a:pt x="3713" y="7240"/>
                    <a:pt x="4892" y="5719"/>
                    <a:pt x="5345" y="4763"/>
                  </a:cubicBezTo>
                  <a:cubicBezTo>
                    <a:pt x="5979" y="3425"/>
                    <a:pt x="6112" y="1880"/>
                    <a:pt x="6100" y="392"/>
                  </a:cubicBezTo>
                  <a:lnTo>
                    <a:pt x="6100" y="392"/>
                  </a:lnTo>
                  <a:cubicBezTo>
                    <a:pt x="5051" y="1603"/>
                    <a:pt x="4307" y="3033"/>
                    <a:pt x="3690" y="4532"/>
                  </a:cubicBezTo>
                  <a:cubicBezTo>
                    <a:pt x="3581" y="3915"/>
                    <a:pt x="3725" y="3275"/>
                    <a:pt x="3759" y="2641"/>
                  </a:cubicBezTo>
                  <a:cubicBezTo>
                    <a:pt x="3817" y="1736"/>
                    <a:pt x="3650" y="825"/>
                    <a:pt x="32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10211448" y="5161035"/>
            <a:ext cx="1861675" cy="1718555"/>
          </a:xfrm>
          <a:custGeom>
            <a:avLst/>
            <a:gdLst/>
            <a:ahLst/>
            <a:cxnLst/>
            <a:rect l="l" t="t" r="r" b="b"/>
            <a:pathLst>
              <a:path w="11691" h="10792" extrusionOk="0">
                <a:moveTo>
                  <a:pt x="9765" y="494"/>
                </a:moveTo>
                <a:cubicBezTo>
                  <a:pt x="9947" y="494"/>
                  <a:pt x="10124" y="518"/>
                  <a:pt x="10289" y="574"/>
                </a:cubicBezTo>
                <a:cubicBezTo>
                  <a:pt x="10195" y="558"/>
                  <a:pt x="10100" y="552"/>
                  <a:pt x="10005" y="552"/>
                </a:cubicBezTo>
                <a:cubicBezTo>
                  <a:pt x="9824" y="552"/>
                  <a:pt x="9640" y="575"/>
                  <a:pt x="9459" y="597"/>
                </a:cubicBezTo>
                <a:cubicBezTo>
                  <a:pt x="9067" y="649"/>
                  <a:pt x="8675" y="742"/>
                  <a:pt x="8294" y="863"/>
                </a:cubicBezTo>
                <a:cubicBezTo>
                  <a:pt x="8144" y="903"/>
                  <a:pt x="7988" y="955"/>
                  <a:pt x="7839" y="1012"/>
                </a:cubicBezTo>
                <a:cubicBezTo>
                  <a:pt x="8017" y="932"/>
                  <a:pt x="8208" y="863"/>
                  <a:pt x="8386" y="793"/>
                </a:cubicBezTo>
                <a:cubicBezTo>
                  <a:pt x="8801" y="648"/>
                  <a:pt x="9299" y="494"/>
                  <a:pt x="9765" y="494"/>
                </a:cubicBezTo>
                <a:close/>
                <a:moveTo>
                  <a:pt x="9113" y="2540"/>
                </a:moveTo>
                <a:cubicBezTo>
                  <a:pt x="8986" y="2696"/>
                  <a:pt x="8848" y="2852"/>
                  <a:pt x="8709" y="2996"/>
                </a:cubicBezTo>
                <a:cubicBezTo>
                  <a:pt x="8703" y="2979"/>
                  <a:pt x="8680" y="2973"/>
                  <a:pt x="8669" y="2967"/>
                </a:cubicBezTo>
                <a:cubicBezTo>
                  <a:pt x="8819" y="2829"/>
                  <a:pt x="8969" y="2685"/>
                  <a:pt x="9113" y="2540"/>
                </a:cubicBezTo>
                <a:close/>
                <a:moveTo>
                  <a:pt x="10039" y="748"/>
                </a:moveTo>
                <a:cubicBezTo>
                  <a:pt x="10279" y="748"/>
                  <a:pt x="10532" y="788"/>
                  <a:pt x="10716" y="943"/>
                </a:cubicBezTo>
                <a:cubicBezTo>
                  <a:pt x="10987" y="1185"/>
                  <a:pt x="10969" y="1578"/>
                  <a:pt x="10889" y="1895"/>
                </a:cubicBezTo>
                <a:cubicBezTo>
                  <a:pt x="10779" y="2367"/>
                  <a:pt x="10525" y="2771"/>
                  <a:pt x="10226" y="3140"/>
                </a:cubicBezTo>
                <a:cubicBezTo>
                  <a:pt x="10347" y="2944"/>
                  <a:pt x="10450" y="2725"/>
                  <a:pt x="10497" y="2494"/>
                </a:cubicBezTo>
                <a:cubicBezTo>
                  <a:pt x="10595" y="2073"/>
                  <a:pt x="10497" y="1653"/>
                  <a:pt x="10203" y="1324"/>
                </a:cubicBezTo>
                <a:cubicBezTo>
                  <a:pt x="10007" y="1107"/>
                  <a:pt x="9723" y="955"/>
                  <a:pt x="9430" y="955"/>
                </a:cubicBezTo>
                <a:cubicBezTo>
                  <a:pt x="9334" y="955"/>
                  <a:pt x="9237" y="971"/>
                  <a:pt x="9142" y="1007"/>
                </a:cubicBezTo>
                <a:cubicBezTo>
                  <a:pt x="9136" y="1012"/>
                  <a:pt x="9124" y="1012"/>
                  <a:pt x="9113" y="1018"/>
                </a:cubicBezTo>
                <a:cubicBezTo>
                  <a:pt x="9103" y="1018"/>
                  <a:pt x="9094" y="1018"/>
                  <a:pt x="9084" y="1018"/>
                </a:cubicBezTo>
                <a:cubicBezTo>
                  <a:pt x="8851" y="1018"/>
                  <a:pt x="8608" y="1085"/>
                  <a:pt x="8392" y="1168"/>
                </a:cubicBezTo>
                <a:cubicBezTo>
                  <a:pt x="8363" y="1185"/>
                  <a:pt x="8334" y="1191"/>
                  <a:pt x="8306" y="1209"/>
                </a:cubicBezTo>
                <a:cubicBezTo>
                  <a:pt x="8098" y="1266"/>
                  <a:pt x="7890" y="1341"/>
                  <a:pt x="7683" y="1422"/>
                </a:cubicBezTo>
                <a:cubicBezTo>
                  <a:pt x="7354" y="1543"/>
                  <a:pt x="7031" y="1676"/>
                  <a:pt x="6708" y="1814"/>
                </a:cubicBezTo>
                <a:cubicBezTo>
                  <a:pt x="6057" y="2085"/>
                  <a:pt x="5423" y="2396"/>
                  <a:pt x="4806" y="2736"/>
                </a:cubicBezTo>
                <a:cubicBezTo>
                  <a:pt x="4229" y="3054"/>
                  <a:pt x="3676" y="3388"/>
                  <a:pt x="3128" y="3757"/>
                </a:cubicBezTo>
                <a:cubicBezTo>
                  <a:pt x="3889" y="3152"/>
                  <a:pt x="4731" y="2662"/>
                  <a:pt x="5590" y="2223"/>
                </a:cubicBezTo>
                <a:cubicBezTo>
                  <a:pt x="6270" y="1872"/>
                  <a:pt x="6962" y="1537"/>
                  <a:pt x="7671" y="1272"/>
                </a:cubicBezTo>
                <a:cubicBezTo>
                  <a:pt x="8375" y="1012"/>
                  <a:pt x="9124" y="793"/>
                  <a:pt x="9880" y="753"/>
                </a:cubicBezTo>
                <a:cubicBezTo>
                  <a:pt x="9931" y="750"/>
                  <a:pt x="9985" y="748"/>
                  <a:pt x="10039" y="748"/>
                </a:cubicBezTo>
                <a:close/>
                <a:moveTo>
                  <a:pt x="5192" y="2794"/>
                </a:moveTo>
                <a:lnTo>
                  <a:pt x="5192" y="2794"/>
                </a:lnTo>
                <a:cubicBezTo>
                  <a:pt x="4990" y="2915"/>
                  <a:pt x="4800" y="3031"/>
                  <a:pt x="4604" y="3152"/>
                </a:cubicBezTo>
                <a:cubicBezTo>
                  <a:pt x="4598" y="3157"/>
                  <a:pt x="4581" y="3169"/>
                  <a:pt x="4575" y="3175"/>
                </a:cubicBezTo>
                <a:cubicBezTo>
                  <a:pt x="4056" y="3475"/>
                  <a:pt x="3543" y="3786"/>
                  <a:pt x="3041" y="4103"/>
                </a:cubicBezTo>
                <a:cubicBezTo>
                  <a:pt x="3722" y="3624"/>
                  <a:pt x="4442" y="3186"/>
                  <a:pt x="5192" y="2794"/>
                </a:cubicBezTo>
                <a:close/>
                <a:moveTo>
                  <a:pt x="3335" y="3353"/>
                </a:moveTo>
                <a:lnTo>
                  <a:pt x="3335" y="3353"/>
                </a:lnTo>
                <a:cubicBezTo>
                  <a:pt x="2989" y="3607"/>
                  <a:pt x="2655" y="3878"/>
                  <a:pt x="2349" y="4184"/>
                </a:cubicBezTo>
                <a:cubicBezTo>
                  <a:pt x="2217" y="4305"/>
                  <a:pt x="2090" y="4443"/>
                  <a:pt x="1963" y="4570"/>
                </a:cubicBezTo>
                <a:cubicBezTo>
                  <a:pt x="1952" y="4587"/>
                  <a:pt x="1952" y="4599"/>
                  <a:pt x="1940" y="4610"/>
                </a:cubicBezTo>
                <a:lnTo>
                  <a:pt x="1508" y="4956"/>
                </a:lnTo>
                <a:cubicBezTo>
                  <a:pt x="1588" y="4818"/>
                  <a:pt x="1675" y="4685"/>
                  <a:pt x="1779" y="4558"/>
                </a:cubicBezTo>
                <a:cubicBezTo>
                  <a:pt x="2188" y="4034"/>
                  <a:pt x="2759" y="3688"/>
                  <a:pt x="3335" y="3353"/>
                </a:cubicBezTo>
                <a:close/>
                <a:moveTo>
                  <a:pt x="2067" y="5660"/>
                </a:moveTo>
                <a:lnTo>
                  <a:pt x="2067" y="5660"/>
                </a:lnTo>
                <a:cubicBezTo>
                  <a:pt x="2009" y="5723"/>
                  <a:pt x="1957" y="5798"/>
                  <a:pt x="1905" y="5867"/>
                </a:cubicBezTo>
                <a:cubicBezTo>
                  <a:pt x="1554" y="6121"/>
                  <a:pt x="1208" y="6375"/>
                  <a:pt x="862" y="6634"/>
                </a:cubicBezTo>
                <a:cubicBezTo>
                  <a:pt x="885" y="6559"/>
                  <a:pt x="908" y="6490"/>
                  <a:pt x="925" y="6409"/>
                </a:cubicBezTo>
                <a:cubicBezTo>
                  <a:pt x="1312" y="6156"/>
                  <a:pt x="1686" y="5908"/>
                  <a:pt x="2067" y="5660"/>
                </a:cubicBezTo>
                <a:close/>
                <a:moveTo>
                  <a:pt x="10975" y="2258"/>
                </a:moveTo>
                <a:cubicBezTo>
                  <a:pt x="10946" y="2367"/>
                  <a:pt x="10894" y="2483"/>
                  <a:pt x="10843" y="2598"/>
                </a:cubicBezTo>
                <a:cubicBezTo>
                  <a:pt x="10670" y="2950"/>
                  <a:pt x="10439" y="3273"/>
                  <a:pt x="10203" y="3590"/>
                </a:cubicBezTo>
                <a:cubicBezTo>
                  <a:pt x="9972" y="3895"/>
                  <a:pt x="9736" y="4195"/>
                  <a:pt x="9482" y="4484"/>
                </a:cubicBezTo>
                <a:cubicBezTo>
                  <a:pt x="8997" y="5043"/>
                  <a:pt x="8479" y="5550"/>
                  <a:pt x="7931" y="6035"/>
                </a:cubicBezTo>
                <a:cubicBezTo>
                  <a:pt x="7423" y="6375"/>
                  <a:pt x="6893" y="6692"/>
                  <a:pt x="6362" y="7009"/>
                </a:cubicBezTo>
                <a:cubicBezTo>
                  <a:pt x="7556" y="6029"/>
                  <a:pt x="8703" y="4991"/>
                  <a:pt x="9793" y="3895"/>
                </a:cubicBezTo>
                <a:cubicBezTo>
                  <a:pt x="10266" y="3417"/>
                  <a:pt x="10733" y="2898"/>
                  <a:pt x="10975" y="2258"/>
                </a:cubicBezTo>
                <a:close/>
                <a:moveTo>
                  <a:pt x="7070" y="2761"/>
                </a:moveTo>
                <a:cubicBezTo>
                  <a:pt x="7304" y="2761"/>
                  <a:pt x="7515" y="2851"/>
                  <a:pt x="7631" y="3082"/>
                </a:cubicBezTo>
                <a:cubicBezTo>
                  <a:pt x="7746" y="3325"/>
                  <a:pt x="7671" y="3601"/>
                  <a:pt x="7544" y="3820"/>
                </a:cubicBezTo>
                <a:cubicBezTo>
                  <a:pt x="7366" y="4149"/>
                  <a:pt x="7089" y="4414"/>
                  <a:pt x="6818" y="4656"/>
                </a:cubicBezTo>
                <a:cubicBezTo>
                  <a:pt x="6103" y="5291"/>
                  <a:pt x="5290" y="5810"/>
                  <a:pt x="4471" y="6311"/>
                </a:cubicBezTo>
                <a:cubicBezTo>
                  <a:pt x="3895" y="6663"/>
                  <a:pt x="3289" y="6980"/>
                  <a:pt x="2713" y="7338"/>
                </a:cubicBezTo>
                <a:cubicBezTo>
                  <a:pt x="2694" y="7349"/>
                  <a:pt x="2681" y="7353"/>
                  <a:pt x="2666" y="7353"/>
                </a:cubicBezTo>
                <a:cubicBezTo>
                  <a:pt x="2657" y="7353"/>
                  <a:pt x="2648" y="7351"/>
                  <a:pt x="2638" y="7349"/>
                </a:cubicBezTo>
                <a:cubicBezTo>
                  <a:pt x="2497" y="7414"/>
                  <a:pt x="2335" y="7461"/>
                  <a:pt x="2177" y="7461"/>
                </a:cubicBezTo>
                <a:cubicBezTo>
                  <a:pt x="2056" y="7461"/>
                  <a:pt x="1939" y="7434"/>
                  <a:pt x="1836" y="7366"/>
                </a:cubicBezTo>
                <a:cubicBezTo>
                  <a:pt x="1611" y="7234"/>
                  <a:pt x="1571" y="6934"/>
                  <a:pt x="1658" y="6703"/>
                </a:cubicBezTo>
                <a:cubicBezTo>
                  <a:pt x="1744" y="6455"/>
                  <a:pt x="1934" y="6231"/>
                  <a:pt x="2119" y="6035"/>
                </a:cubicBezTo>
                <a:cubicBezTo>
                  <a:pt x="2511" y="5619"/>
                  <a:pt x="2972" y="5262"/>
                  <a:pt x="3433" y="4910"/>
                </a:cubicBezTo>
                <a:cubicBezTo>
                  <a:pt x="3444" y="4903"/>
                  <a:pt x="3452" y="4901"/>
                  <a:pt x="3460" y="4901"/>
                </a:cubicBezTo>
                <a:cubicBezTo>
                  <a:pt x="3466" y="4901"/>
                  <a:pt x="3472" y="4902"/>
                  <a:pt x="3480" y="4904"/>
                </a:cubicBezTo>
                <a:cubicBezTo>
                  <a:pt x="4183" y="4322"/>
                  <a:pt x="4915" y="3751"/>
                  <a:pt x="5705" y="3284"/>
                </a:cubicBezTo>
                <a:cubicBezTo>
                  <a:pt x="6074" y="3065"/>
                  <a:pt x="6472" y="2852"/>
                  <a:pt x="6893" y="2777"/>
                </a:cubicBezTo>
                <a:cubicBezTo>
                  <a:pt x="6952" y="2767"/>
                  <a:pt x="7012" y="2761"/>
                  <a:pt x="7070" y="2761"/>
                </a:cubicBezTo>
                <a:close/>
                <a:moveTo>
                  <a:pt x="5636" y="7095"/>
                </a:moveTo>
                <a:lnTo>
                  <a:pt x="5636" y="7095"/>
                </a:lnTo>
                <a:cubicBezTo>
                  <a:pt x="5498" y="7205"/>
                  <a:pt x="5353" y="7320"/>
                  <a:pt x="5204" y="7424"/>
                </a:cubicBezTo>
                <a:cubicBezTo>
                  <a:pt x="4927" y="7626"/>
                  <a:pt x="4656" y="7822"/>
                  <a:pt x="4373" y="8012"/>
                </a:cubicBezTo>
                <a:cubicBezTo>
                  <a:pt x="4471" y="7926"/>
                  <a:pt x="4564" y="7828"/>
                  <a:pt x="4667" y="7741"/>
                </a:cubicBezTo>
                <a:cubicBezTo>
                  <a:pt x="4990" y="7534"/>
                  <a:pt x="5313" y="7320"/>
                  <a:pt x="5636" y="7095"/>
                </a:cubicBezTo>
                <a:close/>
                <a:moveTo>
                  <a:pt x="8903" y="1699"/>
                </a:moveTo>
                <a:cubicBezTo>
                  <a:pt x="9185" y="1699"/>
                  <a:pt x="9499" y="1746"/>
                  <a:pt x="9684" y="1964"/>
                </a:cubicBezTo>
                <a:cubicBezTo>
                  <a:pt x="9949" y="2281"/>
                  <a:pt x="9759" y="2748"/>
                  <a:pt x="9586" y="3059"/>
                </a:cubicBezTo>
                <a:cubicBezTo>
                  <a:pt x="9303" y="3549"/>
                  <a:pt x="8928" y="3976"/>
                  <a:pt x="8519" y="4357"/>
                </a:cubicBezTo>
                <a:cubicBezTo>
                  <a:pt x="8392" y="4472"/>
                  <a:pt x="8265" y="4587"/>
                  <a:pt x="8133" y="4697"/>
                </a:cubicBezTo>
                <a:cubicBezTo>
                  <a:pt x="7694" y="5147"/>
                  <a:pt x="7222" y="5567"/>
                  <a:pt x="6720" y="5954"/>
                </a:cubicBezTo>
                <a:cubicBezTo>
                  <a:pt x="7060" y="5660"/>
                  <a:pt x="7395" y="5360"/>
                  <a:pt x="7717" y="5043"/>
                </a:cubicBezTo>
                <a:lnTo>
                  <a:pt x="7717" y="5043"/>
                </a:lnTo>
                <a:cubicBezTo>
                  <a:pt x="7539" y="5187"/>
                  <a:pt x="7354" y="5331"/>
                  <a:pt x="7170" y="5464"/>
                </a:cubicBezTo>
                <a:cubicBezTo>
                  <a:pt x="6708" y="5833"/>
                  <a:pt x="6253" y="6202"/>
                  <a:pt x="5792" y="6559"/>
                </a:cubicBezTo>
                <a:cubicBezTo>
                  <a:pt x="4702" y="7413"/>
                  <a:pt x="3549" y="8162"/>
                  <a:pt x="2361" y="8860"/>
                </a:cubicBezTo>
                <a:cubicBezTo>
                  <a:pt x="2338" y="8873"/>
                  <a:pt x="2314" y="8879"/>
                  <a:pt x="2291" y="8879"/>
                </a:cubicBezTo>
                <a:cubicBezTo>
                  <a:pt x="2168" y="8879"/>
                  <a:pt x="2074" y="8708"/>
                  <a:pt x="2205" y="8635"/>
                </a:cubicBezTo>
                <a:cubicBezTo>
                  <a:pt x="3278" y="8006"/>
                  <a:pt x="4316" y="7332"/>
                  <a:pt x="5307" y="6588"/>
                </a:cubicBezTo>
                <a:lnTo>
                  <a:pt x="5296" y="6577"/>
                </a:lnTo>
                <a:cubicBezTo>
                  <a:pt x="5411" y="6496"/>
                  <a:pt x="5526" y="6409"/>
                  <a:pt x="5642" y="6329"/>
                </a:cubicBezTo>
                <a:lnTo>
                  <a:pt x="5815" y="6202"/>
                </a:lnTo>
                <a:cubicBezTo>
                  <a:pt x="6247" y="5856"/>
                  <a:pt x="6680" y="5516"/>
                  <a:pt x="7112" y="5175"/>
                </a:cubicBezTo>
                <a:cubicBezTo>
                  <a:pt x="7550" y="4835"/>
                  <a:pt x="7983" y="4501"/>
                  <a:pt x="8386" y="4115"/>
                </a:cubicBezTo>
                <a:cubicBezTo>
                  <a:pt x="8761" y="3757"/>
                  <a:pt x="9113" y="3353"/>
                  <a:pt x="9367" y="2892"/>
                </a:cubicBezTo>
                <a:cubicBezTo>
                  <a:pt x="9488" y="2667"/>
                  <a:pt x="9661" y="2269"/>
                  <a:pt x="9401" y="2096"/>
                </a:cubicBezTo>
                <a:lnTo>
                  <a:pt x="9401" y="2096"/>
                </a:lnTo>
                <a:cubicBezTo>
                  <a:pt x="9384" y="2183"/>
                  <a:pt x="9355" y="2269"/>
                  <a:pt x="9309" y="2350"/>
                </a:cubicBezTo>
                <a:cubicBezTo>
                  <a:pt x="9297" y="2350"/>
                  <a:pt x="9286" y="2350"/>
                  <a:pt x="9274" y="2356"/>
                </a:cubicBezTo>
                <a:cubicBezTo>
                  <a:pt x="9297" y="2304"/>
                  <a:pt x="9280" y="2235"/>
                  <a:pt x="9245" y="2183"/>
                </a:cubicBezTo>
                <a:cubicBezTo>
                  <a:pt x="9274" y="2160"/>
                  <a:pt x="9309" y="2131"/>
                  <a:pt x="9343" y="2091"/>
                </a:cubicBezTo>
                <a:lnTo>
                  <a:pt x="9395" y="2091"/>
                </a:lnTo>
                <a:cubicBezTo>
                  <a:pt x="9384" y="2085"/>
                  <a:pt x="9367" y="2079"/>
                  <a:pt x="9355" y="2062"/>
                </a:cubicBezTo>
                <a:cubicBezTo>
                  <a:pt x="9217" y="1993"/>
                  <a:pt x="9056" y="1970"/>
                  <a:pt x="8892" y="1970"/>
                </a:cubicBezTo>
                <a:cubicBezTo>
                  <a:pt x="8713" y="1970"/>
                  <a:pt x="8531" y="1997"/>
                  <a:pt x="8375" y="2022"/>
                </a:cubicBezTo>
                <a:cubicBezTo>
                  <a:pt x="7839" y="2102"/>
                  <a:pt x="7320" y="2264"/>
                  <a:pt x="6824" y="2454"/>
                </a:cubicBezTo>
                <a:cubicBezTo>
                  <a:pt x="5642" y="2904"/>
                  <a:pt x="4552" y="3561"/>
                  <a:pt x="3462" y="4189"/>
                </a:cubicBezTo>
                <a:cubicBezTo>
                  <a:pt x="3439" y="4203"/>
                  <a:pt x="3415" y="4209"/>
                  <a:pt x="3393" y="4209"/>
                </a:cubicBezTo>
                <a:cubicBezTo>
                  <a:pt x="3271" y="4209"/>
                  <a:pt x="3180" y="4038"/>
                  <a:pt x="3307" y="3965"/>
                </a:cubicBezTo>
                <a:cubicBezTo>
                  <a:pt x="4587" y="3232"/>
                  <a:pt x="5878" y="2448"/>
                  <a:pt x="7297" y="1993"/>
                </a:cubicBezTo>
                <a:cubicBezTo>
                  <a:pt x="7758" y="1849"/>
                  <a:pt x="8236" y="1727"/>
                  <a:pt x="8726" y="1704"/>
                </a:cubicBezTo>
                <a:cubicBezTo>
                  <a:pt x="8783" y="1701"/>
                  <a:pt x="8842" y="1699"/>
                  <a:pt x="8903" y="1699"/>
                </a:cubicBezTo>
                <a:close/>
                <a:moveTo>
                  <a:pt x="9790" y="0"/>
                </a:moveTo>
                <a:cubicBezTo>
                  <a:pt x="9528" y="0"/>
                  <a:pt x="9265" y="39"/>
                  <a:pt x="9009" y="96"/>
                </a:cubicBezTo>
                <a:cubicBezTo>
                  <a:pt x="8121" y="303"/>
                  <a:pt x="7285" y="707"/>
                  <a:pt x="6478" y="1122"/>
                </a:cubicBezTo>
                <a:cubicBezTo>
                  <a:pt x="5648" y="1537"/>
                  <a:pt x="4829" y="1970"/>
                  <a:pt x="4010" y="2425"/>
                </a:cubicBezTo>
                <a:cubicBezTo>
                  <a:pt x="3255" y="2840"/>
                  <a:pt x="2442" y="3244"/>
                  <a:pt x="1802" y="3832"/>
                </a:cubicBezTo>
                <a:cubicBezTo>
                  <a:pt x="1179" y="4391"/>
                  <a:pt x="822" y="5147"/>
                  <a:pt x="562" y="5937"/>
                </a:cubicBezTo>
                <a:cubicBezTo>
                  <a:pt x="493" y="6127"/>
                  <a:pt x="447" y="6323"/>
                  <a:pt x="389" y="6519"/>
                </a:cubicBezTo>
                <a:cubicBezTo>
                  <a:pt x="338" y="6694"/>
                  <a:pt x="475" y="6813"/>
                  <a:pt x="621" y="6813"/>
                </a:cubicBezTo>
                <a:cubicBezTo>
                  <a:pt x="624" y="6813"/>
                  <a:pt x="628" y="6813"/>
                  <a:pt x="631" y="6813"/>
                </a:cubicBezTo>
                <a:lnTo>
                  <a:pt x="631" y="6813"/>
                </a:lnTo>
                <a:cubicBezTo>
                  <a:pt x="625" y="6819"/>
                  <a:pt x="620" y="6819"/>
                  <a:pt x="608" y="6830"/>
                </a:cubicBezTo>
                <a:cubicBezTo>
                  <a:pt x="591" y="6842"/>
                  <a:pt x="568" y="6859"/>
                  <a:pt x="545" y="6876"/>
                </a:cubicBezTo>
                <a:cubicBezTo>
                  <a:pt x="424" y="6974"/>
                  <a:pt x="435" y="7182"/>
                  <a:pt x="522" y="7291"/>
                </a:cubicBezTo>
                <a:cubicBezTo>
                  <a:pt x="562" y="7332"/>
                  <a:pt x="602" y="7366"/>
                  <a:pt x="654" y="7389"/>
                </a:cubicBezTo>
                <a:cubicBezTo>
                  <a:pt x="625" y="7464"/>
                  <a:pt x="625" y="7534"/>
                  <a:pt x="654" y="7614"/>
                </a:cubicBezTo>
                <a:cubicBezTo>
                  <a:pt x="689" y="7695"/>
                  <a:pt x="770" y="7764"/>
                  <a:pt x="856" y="7793"/>
                </a:cubicBezTo>
                <a:cubicBezTo>
                  <a:pt x="827" y="7816"/>
                  <a:pt x="798" y="7845"/>
                  <a:pt x="770" y="7868"/>
                </a:cubicBezTo>
                <a:cubicBezTo>
                  <a:pt x="654" y="7966"/>
                  <a:pt x="654" y="8168"/>
                  <a:pt x="747" y="8283"/>
                </a:cubicBezTo>
                <a:cubicBezTo>
                  <a:pt x="810" y="8362"/>
                  <a:pt x="890" y="8402"/>
                  <a:pt x="980" y="8402"/>
                </a:cubicBezTo>
                <a:cubicBezTo>
                  <a:pt x="996" y="8402"/>
                  <a:pt x="1013" y="8401"/>
                  <a:pt x="1029" y="8399"/>
                </a:cubicBezTo>
                <a:lnTo>
                  <a:pt x="1029" y="8399"/>
                </a:lnTo>
                <a:cubicBezTo>
                  <a:pt x="1012" y="8485"/>
                  <a:pt x="1029" y="8577"/>
                  <a:pt x="1087" y="8652"/>
                </a:cubicBezTo>
                <a:cubicBezTo>
                  <a:pt x="1147" y="8733"/>
                  <a:pt x="1239" y="8770"/>
                  <a:pt x="1335" y="8770"/>
                </a:cubicBezTo>
                <a:cubicBezTo>
                  <a:pt x="1348" y="8770"/>
                  <a:pt x="1362" y="8769"/>
                  <a:pt x="1375" y="8768"/>
                </a:cubicBezTo>
                <a:lnTo>
                  <a:pt x="1375" y="8768"/>
                </a:lnTo>
                <a:cubicBezTo>
                  <a:pt x="1329" y="8854"/>
                  <a:pt x="1323" y="8964"/>
                  <a:pt x="1381" y="9056"/>
                </a:cubicBezTo>
                <a:cubicBezTo>
                  <a:pt x="1439" y="9152"/>
                  <a:pt x="1546" y="9210"/>
                  <a:pt x="1653" y="9210"/>
                </a:cubicBezTo>
                <a:cubicBezTo>
                  <a:pt x="1706" y="9210"/>
                  <a:pt x="1760" y="9196"/>
                  <a:pt x="1807" y="9165"/>
                </a:cubicBezTo>
                <a:cubicBezTo>
                  <a:pt x="1831" y="9148"/>
                  <a:pt x="1848" y="9137"/>
                  <a:pt x="1871" y="9125"/>
                </a:cubicBezTo>
                <a:cubicBezTo>
                  <a:pt x="1913" y="9151"/>
                  <a:pt x="1962" y="9166"/>
                  <a:pt x="2017" y="9166"/>
                </a:cubicBezTo>
                <a:cubicBezTo>
                  <a:pt x="2060" y="9166"/>
                  <a:pt x="2105" y="9157"/>
                  <a:pt x="2153" y="9137"/>
                </a:cubicBezTo>
                <a:cubicBezTo>
                  <a:pt x="2194" y="9113"/>
                  <a:pt x="2246" y="9090"/>
                  <a:pt x="2292" y="9067"/>
                </a:cubicBezTo>
                <a:cubicBezTo>
                  <a:pt x="2305" y="9073"/>
                  <a:pt x="2319" y="9075"/>
                  <a:pt x="2334" y="9075"/>
                </a:cubicBezTo>
                <a:cubicBezTo>
                  <a:pt x="2352" y="9075"/>
                  <a:pt x="2371" y="9071"/>
                  <a:pt x="2390" y="9062"/>
                </a:cubicBezTo>
                <a:cubicBezTo>
                  <a:pt x="2667" y="8917"/>
                  <a:pt x="2932" y="8773"/>
                  <a:pt x="3203" y="8623"/>
                </a:cubicBezTo>
                <a:lnTo>
                  <a:pt x="3203" y="8623"/>
                </a:lnTo>
                <a:cubicBezTo>
                  <a:pt x="3111" y="8716"/>
                  <a:pt x="3024" y="8808"/>
                  <a:pt x="2938" y="8906"/>
                </a:cubicBezTo>
                <a:cubicBezTo>
                  <a:pt x="2926" y="8917"/>
                  <a:pt x="2915" y="8923"/>
                  <a:pt x="2909" y="8941"/>
                </a:cubicBezTo>
                <a:lnTo>
                  <a:pt x="1807" y="9523"/>
                </a:lnTo>
                <a:cubicBezTo>
                  <a:pt x="1531" y="9661"/>
                  <a:pt x="1265" y="9805"/>
                  <a:pt x="994" y="9932"/>
                </a:cubicBezTo>
                <a:cubicBezTo>
                  <a:pt x="712" y="10076"/>
                  <a:pt x="406" y="10192"/>
                  <a:pt x="170" y="10405"/>
                </a:cubicBezTo>
                <a:cubicBezTo>
                  <a:pt x="1" y="10548"/>
                  <a:pt x="156" y="10792"/>
                  <a:pt x="343" y="10792"/>
                </a:cubicBezTo>
                <a:cubicBezTo>
                  <a:pt x="360" y="10792"/>
                  <a:pt x="377" y="10790"/>
                  <a:pt x="395" y="10786"/>
                </a:cubicBezTo>
                <a:cubicBezTo>
                  <a:pt x="683" y="10722"/>
                  <a:pt x="943" y="10561"/>
                  <a:pt x="1202" y="10434"/>
                </a:cubicBezTo>
                <a:cubicBezTo>
                  <a:pt x="1456" y="10301"/>
                  <a:pt x="1698" y="10180"/>
                  <a:pt x="1952" y="10048"/>
                </a:cubicBezTo>
                <a:cubicBezTo>
                  <a:pt x="2442" y="9800"/>
                  <a:pt x="2932" y="9540"/>
                  <a:pt x="3422" y="9269"/>
                </a:cubicBezTo>
                <a:cubicBezTo>
                  <a:pt x="3439" y="9303"/>
                  <a:pt x="3464" y="9327"/>
                  <a:pt x="3497" y="9327"/>
                </a:cubicBezTo>
                <a:cubicBezTo>
                  <a:pt x="3509" y="9327"/>
                  <a:pt x="3523" y="9323"/>
                  <a:pt x="3537" y="9315"/>
                </a:cubicBezTo>
                <a:cubicBezTo>
                  <a:pt x="3906" y="9085"/>
                  <a:pt x="4293" y="8889"/>
                  <a:pt x="4673" y="8687"/>
                </a:cubicBezTo>
                <a:cubicBezTo>
                  <a:pt x="5048" y="8485"/>
                  <a:pt x="5440" y="8306"/>
                  <a:pt x="5815" y="8099"/>
                </a:cubicBezTo>
                <a:cubicBezTo>
                  <a:pt x="6530" y="7695"/>
                  <a:pt x="7210" y="7240"/>
                  <a:pt x="7844" y="6726"/>
                </a:cubicBezTo>
                <a:cubicBezTo>
                  <a:pt x="7873" y="6703"/>
                  <a:pt x="7902" y="6675"/>
                  <a:pt x="7931" y="6657"/>
                </a:cubicBezTo>
                <a:cubicBezTo>
                  <a:pt x="8352" y="6380"/>
                  <a:pt x="8755" y="6098"/>
                  <a:pt x="9153" y="5798"/>
                </a:cubicBezTo>
                <a:cubicBezTo>
                  <a:pt x="9937" y="5187"/>
                  <a:pt x="10716" y="4495"/>
                  <a:pt x="11200" y="3607"/>
                </a:cubicBezTo>
                <a:cubicBezTo>
                  <a:pt x="11471" y="3088"/>
                  <a:pt x="11690" y="2483"/>
                  <a:pt x="11621" y="1889"/>
                </a:cubicBezTo>
                <a:cubicBezTo>
                  <a:pt x="11615" y="1802"/>
                  <a:pt x="11592" y="1716"/>
                  <a:pt x="11575" y="1629"/>
                </a:cubicBezTo>
                <a:cubicBezTo>
                  <a:pt x="11563" y="1341"/>
                  <a:pt x="11500" y="1053"/>
                  <a:pt x="11344" y="793"/>
                </a:cubicBezTo>
                <a:cubicBezTo>
                  <a:pt x="11125" y="430"/>
                  <a:pt x="10768" y="182"/>
                  <a:pt x="10364" y="73"/>
                </a:cubicBezTo>
                <a:cubicBezTo>
                  <a:pt x="10176" y="21"/>
                  <a:pt x="9983" y="0"/>
                  <a:pt x="97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" name="Google Shape;16;p2"/>
          <p:cNvGrpSpPr/>
          <p:nvPr/>
        </p:nvGrpSpPr>
        <p:grpSpPr>
          <a:xfrm>
            <a:off x="-637885" y="-610591"/>
            <a:ext cx="2542280" cy="3132403"/>
            <a:chOff x="-478414" y="-457943"/>
            <a:chExt cx="1906710" cy="2349302"/>
          </a:xfrm>
        </p:grpSpPr>
        <p:sp>
          <p:nvSpPr>
            <p:cNvPr id="17" name="Google Shape;17;p2"/>
            <p:cNvSpPr/>
            <p:nvPr/>
          </p:nvSpPr>
          <p:spPr>
            <a:xfrm rot="943235">
              <a:off x="-208696" y="-308654"/>
              <a:ext cx="1385084" cy="2050724"/>
            </a:xfrm>
            <a:custGeom>
              <a:avLst/>
              <a:gdLst/>
              <a:ahLst/>
              <a:cxnLst/>
              <a:rect l="l" t="t" r="r" b="b"/>
              <a:pathLst>
                <a:path w="20989" h="31071" extrusionOk="0">
                  <a:moveTo>
                    <a:pt x="10396" y="0"/>
                  </a:moveTo>
                  <a:cubicBezTo>
                    <a:pt x="5873" y="0"/>
                    <a:pt x="1190" y="3396"/>
                    <a:pt x="243" y="7887"/>
                  </a:cubicBezTo>
                  <a:cubicBezTo>
                    <a:pt x="0" y="10326"/>
                    <a:pt x="364" y="12390"/>
                    <a:pt x="906" y="14754"/>
                  </a:cubicBezTo>
                  <a:cubicBezTo>
                    <a:pt x="1511" y="17418"/>
                    <a:pt x="767" y="19828"/>
                    <a:pt x="836" y="22406"/>
                  </a:cubicBezTo>
                  <a:cubicBezTo>
                    <a:pt x="1056" y="25219"/>
                    <a:pt x="3091" y="29002"/>
                    <a:pt x="5144" y="30899"/>
                  </a:cubicBezTo>
                  <a:cubicBezTo>
                    <a:pt x="5543" y="31016"/>
                    <a:pt x="5983" y="31071"/>
                    <a:pt x="6449" y="31071"/>
                  </a:cubicBezTo>
                  <a:cubicBezTo>
                    <a:pt x="9282" y="31071"/>
                    <a:pt x="13048" y="29046"/>
                    <a:pt x="14098" y="26719"/>
                  </a:cubicBezTo>
                  <a:cubicBezTo>
                    <a:pt x="15153" y="24551"/>
                    <a:pt x="12472" y="22394"/>
                    <a:pt x="10696" y="21702"/>
                  </a:cubicBezTo>
                  <a:lnTo>
                    <a:pt x="10696" y="21702"/>
                  </a:lnTo>
                  <a:cubicBezTo>
                    <a:pt x="11120" y="21719"/>
                    <a:pt x="11544" y="21732"/>
                    <a:pt x="11966" y="21732"/>
                  </a:cubicBezTo>
                  <a:cubicBezTo>
                    <a:pt x="13299" y="21732"/>
                    <a:pt x="14613" y="21603"/>
                    <a:pt x="15856" y="21051"/>
                  </a:cubicBezTo>
                  <a:cubicBezTo>
                    <a:pt x="18659" y="20232"/>
                    <a:pt x="20988" y="17447"/>
                    <a:pt x="18711" y="14778"/>
                  </a:cubicBezTo>
                  <a:cubicBezTo>
                    <a:pt x="17990" y="13988"/>
                    <a:pt x="16733" y="13769"/>
                    <a:pt x="15776" y="13417"/>
                  </a:cubicBezTo>
                  <a:cubicBezTo>
                    <a:pt x="15176" y="13157"/>
                    <a:pt x="14473" y="13007"/>
                    <a:pt x="13885" y="12794"/>
                  </a:cubicBezTo>
                  <a:cubicBezTo>
                    <a:pt x="18486" y="9502"/>
                    <a:pt x="20654" y="6359"/>
                    <a:pt x="15632" y="1891"/>
                  </a:cubicBezTo>
                  <a:cubicBezTo>
                    <a:pt x="14095" y="577"/>
                    <a:pt x="12259" y="0"/>
                    <a:pt x="10396" y="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 rot="943235">
              <a:off x="-226505" y="-308654"/>
              <a:ext cx="1385084" cy="2050724"/>
            </a:xfrm>
            <a:custGeom>
              <a:avLst/>
              <a:gdLst/>
              <a:ahLst/>
              <a:cxnLst/>
              <a:rect l="l" t="t" r="r" b="b"/>
              <a:pathLst>
                <a:path w="20989" h="31071" extrusionOk="0">
                  <a:moveTo>
                    <a:pt x="10396" y="0"/>
                  </a:moveTo>
                  <a:cubicBezTo>
                    <a:pt x="5873" y="0"/>
                    <a:pt x="1190" y="3396"/>
                    <a:pt x="243" y="7887"/>
                  </a:cubicBezTo>
                  <a:cubicBezTo>
                    <a:pt x="0" y="10326"/>
                    <a:pt x="364" y="12390"/>
                    <a:pt x="906" y="14754"/>
                  </a:cubicBezTo>
                  <a:cubicBezTo>
                    <a:pt x="1511" y="17418"/>
                    <a:pt x="767" y="19828"/>
                    <a:pt x="836" y="22406"/>
                  </a:cubicBezTo>
                  <a:cubicBezTo>
                    <a:pt x="1056" y="25219"/>
                    <a:pt x="3091" y="29002"/>
                    <a:pt x="5144" y="30899"/>
                  </a:cubicBezTo>
                  <a:cubicBezTo>
                    <a:pt x="5543" y="31016"/>
                    <a:pt x="5983" y="31071"/>
                    <a:pt x="6449" y="31071"/>
                  </a:cubicBezTo>
                  <a:cubicBezTo>
                    <a:pt x="9282" y="31071"/>
                    <a:pt x="13048" y="29046"/>
                    <a:pt x="14098" y="26719"/>
                  </a:cubicBezTo>
                  <a:cubicBezTo>
                    <a:pt x="15153" y="24551"/>
                    <a:pt x="12472" y="22394"/>
                    <a:pt x="10696" y="21702"/>
                  </a:cubicBezTo>
                  <a:lnTo>
                    <a:pt x="10696" y="21702"/>
                  </a:lnTo>
                  <a:cubicBezTo>
                    <a:pt x="11120" y="21719"/>
                    <a:pt x="11544" y="21732"/>
                    <a:pt x="11966" y="21732"/>
                  </a:cubicBezTo>
                  <a:cubicBezTo>
                    <a:pt x="13299" y="21732"/>
                    <a:pt x="14613" y="21603"/>
                    <a:pt x="15856" y="21051"/>
                  </a:cubicBezTo>
                  <a:cubicBezTo>
                    <a:pt x="18659" y="20232"/>
                    <a:pt x="20988" y="17447"/>
                    <a:pt x="18711" y="14778"/>
                  </a:cubicBezTo>
                  <a:cubicBezTo>
                    <a:pt x="17990" y="13988"/>
                    <a:pt x="16733" y="13769"/>
                    <a:pt x="15776" y="13417"/>
                  </a:cubicBezTo>
                  <a:cubicBezTo>
                    <a:pt x="15176" y="13157"/>
                    <a:pt x="14473" y="13007"/>
                    <a:pt x="13885" y="12794"/>
                  </a:cubicBezTo>
                  <a:cubicBezTo>
                    <a:pt x="18486" y="9502"/>
                    <a:pt x="20654" y="6359"/>
                    <a:pt x="15632" y="1891"/>
                  </a:cubicBezTo>
                  <a:cubicBezTo>
                    <a:pt x="14095" y="577"/>
                    <a:pt x="12259" y="0"/>
                    <a:pt x="10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" name="Google Shape;19;p2"/>
          <p:cNvSpPr/>
          <p:nvPr/>
        </p:nvSpPr>
        <p:spPr>
          <a:xfrm rot="5400000">
            <a:off x="1361052" y="382998"/>
            <a:ext cx="564571" cy="672668"/>
          </a:xfrm>
          <a:custGeom>
            <a:avLst/>
            <a:gdLst/>
            <a:ahLst/>
            <a:cxnLst/>
            <a:rect l="l" t="t" r="r" b="b"/>
            <a:pathLst>
              <a:path w="4130" h="4921" extrusionOk="0">
                <a:moveTo>
                  <a:pt x="3103" y="1"/>
                </a:moveTo>
                <a:cubicBezTo>
                  <a:pt x="2999" y="1"/>
                  <a:pt x="2908" y="9"/>
                  <a:pt x="2797" y="60"/>
                </a:cubicBezTo>
                <a:cubicBezTo>
                  <a:pt x="2584" y="153"/>
                  <a:pt x="2180" y="354"/>
                  <a:pt x="2094" y="579"/>
                </a:cubicBezTo>
                <a:cubicBezTo>
                  <a:pt x="2013" y="787"/>
                  <a:pt x="2036" y="1041"/>
                  <a:pt x="2042" y="1260"/>
                </a:cubicBezTo>
                <a:cubicBezTo>
                  <a:pt x="2042" y="1306"/>
                  <a:pt x="2030" y="1381"/>
                  <a:pt x="2053" y="1421"/>
                </a:cubicBezTo>
                <a:cubicBezTo>
                  <a:pt x="2094" y="1479"/>
                  <a:pt x="2140" y="1467"/>
                  <a:pt x="2163" y="1513"/>
                </a:cubicBezTo>
                <a:cubicBezTo>
                  <a:pt x="2042" y="1554"/>
                  <a:pt x="1921" y="1525"/>
                  <a:pt x="1788" y="1565"/>
                </a:cubicBezTo>
                <a:cubicBezTo>
                  <a:pt x="1494" y="1657"/>
                  <a:pt x="1298" y="1813"/>
                  <a:pt x="1125" y="2055"/>
                </a:cubicBezTo>
                <a:cubicBezTo>
                  <a:pt x="993" y="2257"/>
                  <a:pt x="866" y="2493"/>
                  <a:pt x="1010" y="2718"/>
                </a:cubicBezTo>
                <a:cubicBezTo>
                  <a:pt x="1085" y="2828"/>
                  <a:pt x="1223" y="2891"/>
                  <a:pt x="1298" y="2972"/>
                </a:cubicBezTo>
                <a:cubicBezTo>
                  <a:pt x="1253" y="2956"/>
                  <a:pt x="1209" y="2948"/>
                  <a:pt x="1167" y="2948"/>
                </a:cubicBezTo>
                <a:cubicBezTo>
                  <a:pt x="892" y="2948"/>
                  <a:pt x="663" y="3253"/>
                  <a:pt x="474" y="3428"/>
                </a:cubicBezTo>
                <a:cubicBezTo>
                  <a:pt x="278" y="3601"/>
                  <a:pt x="168" y="3779"/>
                  <a:pt x="87" y="4021"/>
                </a:cubicBezTo>
                <a:cubicBezTo>
                  <a:pt x="58" y="4108"/>
                  <a:pt x="1" y="4252"/>
                  <a:pt x="24" y="4350"/>
                </a:cubicBezTo>
                <a:cubicBezTo>
                  <a:pt x="35" y="4419"/>
                  <a:pt x="128" y="4500"/>
                  <a:pt x="168" y="4558"/>
                </a:cubicBezTo>
                <a:cubicBezTo>
                  <a:pt x="306" y="4736"/>
                  <a:pt x="353" y="4823"/>
                  <a:pt x="606" y="4869"/>
                </a:cubicBezTo>
                <a:cubicBezTo>
                  <a:pt x="751" y="4893"/>
                  <a:pt x="902" y="4920"/>
                  <a:pt x="1049" y="4920"/>
                </a:cubicBezTo>
                <a:cubicBezTo>
                  <a:pt x="1184" y="4920"/>
                  <a:pt x="1315" y="4898"/>
                  <a:pt x="1436" y="4829"/>
                </a:cubicBezTo>
                <a:cubicBezTo>
                  <a:pt x="1898" y="4563"/>
                  <a:pt x="1558" y="4235"/>
                  <a:pt x="1396" y="3895"/>
                </a:cubicBezTo>
                <a:cubicBezTo>
                  <a:pt x="1494" y="3895"/>
                  <a:pt x="1633" y="3981"/>
                  <a:pt x="1731" y="4004"/>
                </a:cubicBezTo>
                <a:cubicBezTo>
                  <a:pt x="1770" y="4012"/>
                  <a:pt x="1809" y="4016"/>
                  <a:pt x="1848" y="4016"/>
                </a:cubicBezTo>
                <a:cubicBezTo>
                  <a:pt x="2119" y="4016"/>
                  <a:pt x="2365" y="3833"/>
                  <a:pt x="2532" y="3641"/>
                </a:cubicBezTo>
                <a:cubicBezTo>
                  <a:pt x="2624" y="3531"/>
                  <a:pt x="2734" y="3404"/>
                  <a:pt x="2728" y="3260"/>
                </a:cubicBezTo>
                <a:cubicBezTo>
                  <a:pt x="2728" y="3110"/>
                  <a:pt x="2595" y="3007"/>
                  <a:pt x="2526" y="2886"/>
                </a:cubicBezTo>
                <a:cubicBezTo>
                  <a:pt x="2446" y="2753"/>
                  <a:pt x="2417" y="2597"/>
                  <a:pt x="2296" y="2488"/>
                </a:cubicBezTo>
                <a:cubicBezTo>
                  <a:pt x="2244" y="2447"/>
                  <a:pt x="2169" y="2436"/>
                  <a:pt x="2163" y="2378"/>
                </a:cubicBezTo>
                <a:lnTo>
                  <a:pt x="2163" y="2378"/>
                </a:lnTo>
                <a:cubicBezTo>
                  <a:pt x="2295" y="2413"/>
                  <a:pt x="2435" y="2441"/>
                  <a:pt x="2572" y="2441"/>
                </a:cubicBezTo>
                <a:cubicBezTo>
                  <a:pt x="2770" y="2441"/>
                  <a:pt x="2962" y="2383"/>
                  <a:pt x="3109" y="2205"/>
                </a:cubicBezTo>
                <a:cubicBezTo>
                  <a:pt x="3362" y="1900"/>
                  <a:pt x="3316" y="1369"/>
                  <a:pt x="2970" y="1121"/>
                </a:cubicBezTo>
                <a:cubicBezTo>
                  <a:pt x="3132" y="1121"/>
                  <a:pt x="3230" y="1196"/>
                  <a:pt x="3374" y="1225"/>
                </a:cubicBezTo>
                <a:cubicBezTo>
                  <a:pt x="3430" y="1238"/>
                  <a:pt x="3485" y="1245"/>
                  <a:pt x="3537" y="1245"/>
                </a:cubicBezTo>
                <a:cubicBezTo>
                  <a:pt x="3783" y="1245"/>
                  <a:pt x="3984" y="1106"/>
                  <a:pt x="4060" y="873"/>
                </a:cubicBezTo>
                <a:cubicBezTo>
                  <a:pt x="4129" y="671"/>
                  <a:pt x="4129" y="302"/>
                  <a:pt x="3922" y="153"/>
                </a:cubicBezTo>
                <a:cubicBezTo>
                  <a:pt x="3841" y="95"/>
                  <a:pt x="3714" y="95"/>
                  <a:pt x="3622" y="72"/>
                </a:cubicBezTo>
                <a:cubicBezTo>
                  <a:pt x="3420" y="49"/>
                  <a:pt x="3310" y="3"/>
                  <a:pt x="3258" y="3"/>
                </a:cubicBezTo>
                <a:cubicBezTo>
                  <a:pt x="3202" y="3"/>
                  <a:pt x="3151" y="1"/>
                  <a:pt x="310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" name="Google Shape;20;p2"/>
          <p:cNvGrpSpPr/>
          <p:nvPr/>
        </p:nvGrpSpPr>
        <p:grpSpPr>
          <a:xfrm>
            <a:off x="8056491" y="-13"/>
            <a:ext cx="1253408" cy="937883"/>
            <a:chOff x="4516350" y="187790"/>
            <a:chExt cx="940056" cy="703412"/>
          </a:xfrm>
        </p:grpSpPr>
        <p:sp>
          <p:nvSpPr>
            <p:cNvPr id="21" name="Google Shape;21;p2"/>
            <p:cNvSpPr/>
            <p:nvPr/>
          </p:nvSpPr>
          <p:spPr>
            <a:xfrm>
              <a:off x="4757437" y="564350"/>
              <a:ext cx="412297" cy="326852"/>
            </a:xfrm>
            <a:custGeom>
              <a:avLst/>
              <a:gdLst/>
              <a:ahLst/>
              <a:cxnLst/>
              <a:rect l="l" t="t" r="r" b="b"/>
              <a:pathLst>
                <a:path w="2596" h="2058" extrusionOk="0">
                  <a:moveTo>
                    <a:pt x="1555" y="0"/>
                  </a:moveTo>
                  <a:cubicBezTo>
                    <a:pt x="1480" y="0"/>
                    <a:pt x="1400" y="10"/>
                    <a:pt x="1315" y="29"/>
                  </a:cubicBezTo>
                  <a:cubicBezTo>
                    <a:pt x="520" y="220"/>
                    <a:pt x="462" y="958"/>
                    <a:pt x="174" y="1586"/>
                  </a:cubicBezTo>
                  <a:cubicBezTo>
                    <a:pt x="122" y="1702"/>
                    <a:pt x="47" y="1840"/>
                    <a:pt x="1" y="1949"/>
                  </a:cubicBezTo>
                  <a:cubicBezTo>
                    <a:pt x="301" y="2011"/>
                    <a:pt x="598" y="2034"/>
                    <a:pt x="901" y="2034"/>
                  </a:cubicBezTo>
                  <a:cubicBezTo>
                    <a:pt x="1053" y="2034"/>
                    <a:pt x="1206" y="2028"/>
                    <a:pt x="1362" y="2019"/>
                  </a:cubicBezTo>
                  <a:cubicBezTo>
                    <a:pt x="1413" y="2019"/>
                    <a:pt x="1460" y="2013"/>
                    <a:pt x="1511" y="2013"/>
                  </a:cubicBezTo>
                  <a:cubicBezTo>
                    <a:pt x="1788" y="2013"/>
                    <a:pt x="2047" y="2057"/>
                    <a:pt x="2319" y="2057"/>
                  </a:cubicBezTo>
                  <a:cubicBezTo>
                    <a:pt x="2387" y="2057"/>
                    <a:pt x="2456" y="2054"/>
                    <a:pt x="2526" y="2047"/>
                  </a:cubicBezTo>
                  <a:cubicBezTo>
                    <a:pt x="2515" y="2047"/>
                    <a:pt x="2595" y="1557"/>
                    <a:pt x="2595" y="1500"/>
                  </a:cubicBezTo>
                  <a:cubicBezTo>
                    <a:pt x="2578" y="1275"/>
                    <a:pt x="2509" y="1062"/>
                    <a:pt x="2451" y="854"/>
                  </a:cubicBezTo>
                  <a:cubicBezTo>
                    <a:pt x="2327" y="371"/>
                    <a:pt x="2031" y="0"/>
                    <a:pt x="15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516350" y="187790"/>
              <a:ext cx="940056" cy="690073"/>
            </a:xfrm>
            <a:custGeom>
              <a:avLst/>
              <a:gdLst/>
              <a:ahLst/>
              <a:cxnLst/>
              <a:rect l="l" t="t" r="r" b="b"/>
              <a:pathLst>
                <a:path w="5919" h="4345" extrusionOk="0">
                  <a:moveTo>
                    <a:pt x="3151" y="0"/>
                  </a:moveTo>
                  <a:cubicBezTo>
                    <a:pt x="2315" y="0"/>
                    <a:pt x="1695" y="525"/>
                    <a:pt x="1259" y="1195"/>
                  </a:cubicBezTo>
                  <a:cubicBezTo>
                    <a:pt x="1017" y="1553"/>
                    <a:pt x="862" y="1933"/>
                    <a:pt x="729" y="2337"/>
                  </a:cubicBezTo>
                  <a:cubicBezTo>
                    <a:pt x="625" y="2683"/>
                    <a:pt x="527" y="3029"/>
                    <a:pt x="441" y="3375"/>
                  </a:cubicBezTo>
                  <a:cubicBezTo>
                    <a:pt x="337" y="3788"/>
                    <a:pt x="0" y="4303"/>
                    <a:pt x="620" y="4303"/>
                  </a:cubicBezTo>
                  <a:cubicBezTo>
                    <a:pt x="624" y="4303"/>
                    <a:pt x="627" y="4303"/>
                    <a:pt x="631" y="4303"/>
                  </a:cubicBezTo>
                  <a:cubicBezTo>
                    <a:pt x="725" y="4303"/>
                    <a:pt x="953" y="4345"/>
                    <a:pt x="1111" y="4345"/>
                  </a:cubicBezTo>
                  <a:cubicBezTo>
                    <a:pt x="1166" y="4345"/>
                    <a:pt x="1212" y="4340"/>
                    <a:pt x="1242" y="4326"/>
                  </a:cubicBezTo>
                  <a:cubicBezTo>
                    <a:pt x="1415" y="4245"/>
                    <a:pt x="1467" y="3871"/>
                    <a:pt x="1536" y="3698"/>
                  </a:cubicBezTo>
                  <a:cubicBezTo>
                    <a:pt x="1680" y="3340"/>
                    <a:pt x="1761" y="2948"/>
                    <a:pt x="1969" y="2608"/>
                  </a:cubicBezTo>
                  <a:cubicBezTo>
                    <a:pt x="2199" y="2228"/>
                    <a:pt x="2574" y="1988"/>
                    <a:pt x="2941" y="1988"/>
                  </a:cubicBezTo>
                  <a:cubicBezTo>
                    <a:pt x="3208" y="1988"/>
                    <a:pt x="3470" y="2115"/>
                    <a:pt x="3669" y="2406"/>
                  </a:cubicBezTo>
                  <a:cubicBezTo>
                    <a:pt x="4044" y="2960"/>
                    <a:pt x="4096" y="3692"/>
                    <a:pt x="4235" y="4326"/>
                  </a:cubicBezTo>
                  <a:cubicBezTo>
                    <a:pt x="4314" y="4315"/>
                    <a:pt x="4394" y="4311"/>
                    <a:pt x="4475" y="4311"/>
                  </a:cubicBezTo>
                  <a:cubicBezTo>
                    <a:pt x="4690" y="4311"/>
                    <a:pt x="4911" y="4340"/>
                    <a:pt x="5130" y="4340"/>
                  </a:cubicBezTo>
                  <a:cubicBezTo>
                    <a:pt x="5376" y="4340"/>
                    <a:pt x="5618" y="4303"/>
                    <a:pt x="5843" y="4147"/>
                  </a:cubicBezTo>
                  <a:cubicBezTo>
                    <a:pt x="5918" y="2891"/>
                    <a:pt x="5762" y="1639"/>
                    <a:pt x="4736" y="792"/>
                  </a:cubicBezTo>
                  <a:cubicBezTo>
                    <a:pt x="4315" y="440"/>
                    <a:pt x="3808" y="25"/>
                    <a:pt x="3231" y="2"/>
                  </a:cubicBezTo>
                  <a:cubicBezTo>
                    <a:pt x="3204" y="1"/>
                    <a:pt x="3178" y="0"/>
                    <a:pt x="3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95077" y="592938"/>
              <a:ext cx="356392" cy="264594"/>
            </a:xfrm>
            <a:custGeom>
              <a:avLst/>
              <a:gdLst/>
              <a:ahLst/>
              <a:cxnLst/>
              <a:rect l="l" t="t" r="r" b="b"/>
              <a:pathLst>
                <a:path w="2244" h="1666" extrusionOk="0">
                  <a:moveTo>
                    <a:pt x="1323" y="1"/>
                  </a:moveTo>
                  <a:cubicBezTo>
                    <a:pt x="1033" y="1"/>
                    <a:pt x="778" y="143"/>
                    <a:pt x="588" y="363"/>
                  </a:cubicBezTo>
                  <a:cubicBezTo>
                    <a:pt x="317" y="691"/>
                    <a:pt x="179" y="1147"/>
                    <a:pt x="0" y="1556"/>
                  </a:cubicBezTo>
                  <a:cubicBezTo>
                    <a:pt x="750" y="1602"/>
                    <a:pt x="1494" y="1643"/>
                    <a:pt x="2243" y="1666"/>
                  </a:cubicBezTo>
                  <a:cubicBezTo>
                    <a:pt x="2243" y="1325"/>
                    <a:pt x="2220" y="968"/>
                    <a:pt x="2099" y="622"/>
                  </a:cubicBezTo>
                  <a:cubicBezTo>
                    <a:pt x="1984" y="299"/>
                    <a:pt x="1770" y="57"/>
                    <a:pt x="1459" y="11"/>
                  </a:cubicBezTo>
                  <a:cubicBezTo>
                    <a:pt x="1413" y="4"/>
                    <a:pt x="1368" y="1"/>
                    <a:pt x="1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603700" y="218760"/>
              <a:ext cx="833487" cy="645762"/>
            </a:xfrm>
            <a:custGeom>
              <a:avLst/>
              <a:gdLst/>
              <a:ahLst/>
              <a:cxnLst/>
              <a:rect l="l" t="t" r="r" b="b"/>
              <a:pathLst>
                <a:path w="5248" h="4066" extrusionOk="0">
                  <a:moveTo>
                    <a:pt x="2634" y="0"/>
                  </a:moveTo>
                  <a:cubicBezTo>
                    <a:pt x="2534" y="0"/>
                    <a:pt x="2435" y="12"/>
                    <a:pt x="2335" y="37"/>
                  </a:cubicBezTo>
                  <a:cubicBezTo>
                    <a:pt x="2076" y="101"/>
                    <a:pt x="1839" y="239"/>
                    <a:pt x="1632" y="406"/>
                  </a:cubicBezTo>
                  <a:cubicBezTo>
                    <a:pt x="1148" y="856"/>
                    <a:pt x="750" y="1433"/>
                    <a:pt x="433" y="2056"/>
                  </a:cubicBezTo>
                  <a:cubicBezTo>
                    <a:pt x="433" y="2061"/>
                    <a:pt x="427" y="2061"/>
                    <a:pt x="427" y="2067"/>
                  </a:cubicBezTo>
                  <a:cubicBezTo>
                    <a:pt x="317" y="2407"/>
                    <a:pt x="231" y="2753"/>
                    <a:pt x="150" y="3105"/>
                  </a:cubicBezTo>
                  <a:cubicBezTo>
                    <a:pt x="92" y="3359"/>
                    <a:pt x="46" y="3618"/>
                    <a:pt x="0" y="3878"/>
                  </a:cubicBezTo>
                  <a:cubicBezTo>
                    <a:pt x="225" y="3883"/>
                    <a:pt x="450" y="3895"/>
                    <a:pt x="669" y="3906"/>
                  </a:cubicBezTo>
                  <a:cubicBezTo>
                    <a:pt x="807" y="3359"/>
                    <a:pt x="975" y="2817"/>
                    <a:pt x="1240" y="2367"/>
                  </a:cubicBezTo>
                  <a:cubicBezTo>
                    <a:pt x="1501" y="1914"/>
                    <a:pt x="1887" y="1544"/>
                    <a:pt x="2411" y="1544"/>
                  </a:cubicBezTo>
                  <a:cubicBezTo>
                    <a:pt x="2441" y="1544"/>
                    <a:pt x="2471" y="1546"/>
                    <a:pt x="2503" y="1548"/>
                  </a:cubicBezTo>
                  <a:cubicBezTo>
                    <a:pt x="3656" y="1646"/>
                    <a:pt x="3852" y="2949"/>
                    <a:pt x="3996" y="4062"/>
                  </a:cubicBezTo>
                  <a:cubicBezTo>
                    <a:pt x="4089" y="4065"/>
                    <a:pt x="4183" y="4066"/>
                    <a:pt x="4277" y="4066"/>
                  </a:cubicBezTo>
                  <a:cubicBezTo>
                    <a:pt x="4600" y="4066"/>
                    <a:pt x="4926" y="4052"/>
                    <a:pt x="5247" y="4039"/>
                  </a:cubicBezTo>
                  <a:cubicBezTo>
                    <a:pt x="5218" y="3266"/>
                    <a:pt x="5051" y="2488"/>
                    <a:pt x="4734" y="1779"/>
                  </a:cubicBezTo>
                  <a:cubicBezTo>
                    <a:pt x="4434" y="1116"/>
                    <a:pt x="3973" y="505"/>
                    <a:pt x="3362" y="193"/>
                  </a:cubicBezTo>
                  <a:cubicBezTo>
                    <a:pt x="3121" y="71"/>
                    <a:pt x="2877" y="0"/>
                    <a:pt x="2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10162446" y="3248090"/>
            <a:ext cx="2777329" cy="2437617"/>
            <a:chOff x="1663150" y="3525050"/>
            <a:chExt cx="2296579" cy="2015670"/>
          </a:xfrm>
        </p:grpSpPr>
        <p:sp>
          <p:nvSpPr>
            <p:cNvPr id="26" name="Google Shape;26;p2"/>
            <p:cNvSpPr/>
            <p:nvPr/>
          </p:nvSpPr>
          <p:spPr>
            <a:xfrm>
              <a:off x="1663150" y="3525050"/>
              <a:ext cx="2296579" cy="2015670"/>
            </a:xfrm>
            <a:custGeom>
              <a:avLst/>
              <a:gdLst/>
              <a:ahLst/>
              <a:cxnLst/>
              <a:rect l="l" t="t" r="r" b="b"/>
              <a:pathLst>
                <a:path w="13228" h="11610" extrusionOk="0">
                  <a:moveTo>
                    <a:pt x="11763" y="5798"/>
                  </a:moveTo>
                  <a:cubicBezTo>
                    <a:pt x="11763" y="5798"/>
                    <a:pt x="11762" y="5798"/>
                    <a:pt x="11762" y="5798"/>
                  </a:cubicBezTo>
                  <a:lnTo>
                    <a:pt x="11762" y="5798"/>
                  </a:lnTo>
                  <a:cubicBezTo>
                    <a:pt x="11762" y="5798"/>
                    <a:pt x="11763" y="5798"/>
                    <a:pt x="11763" y="5798"/>
                  </a:cubicBezTo>
                  <a:close/>
                  <a:moveTo>
                    <a:pt x="4791" y="0"/>
                  </a:moveTo>
                  <a:cubicBezTo>
                    <a:pt x="4645" y="0"/>
                    <a:pt x="4500" y="121"/>
                    <a:pt x="4458" y="257"/>
                  </a:cubicBezTo>
                  <a:cubicBezTo>
                    <a:pt x="4411" y="436"/>
                    <a:pt x="4383" y="620"/>
                    <a:pt x="4325" y="810"/>
                  </a:cubicBezTo>
                  <a:cubicBezTo>
                    <a:pt x="4250" y="1041"/>
                    <a:pt x="4198" y="1277"/>
                    <a:pt x="4158" y="1525"/>
                  </a:cubicBezTo>
                  <a:lnTo>
                    <a:pt x="4094" y="1912"/>
                  </a:lnTo>
                  <a:cubicBezTo>
                    <a:pt x="3875" y="1768"/>
                    <a:pt x="3720" y="1508"/>
                    <a:pt x="3535" y="1324"/>
                  </a:cubicBezTo>
                  <a:cubicBezTo>
                    <a:pt x="3385" y="1162"/>
                    <a:pt x="3039" y="603"/>
                    <a:pt x="2832" y="586"/>
                  </a:cubicBezTo>
                  <a:lnTo>
                    <a:pt x="2832" y="586"/>
                  </a:lnTo>
                  <a:cubicBezTo>
                    <a:pt x="2803" y="1128"/>
                    <a:pt x="2895" y="1646"/>
                    <a:pt x="2918" y="2188"/>
                  </a:cubicBezTo>
                  <a:cubicBezTo>
                    <a:pt x="2924" y="2315"/>
                    <a:pt x="2883" y="2511"/>
                    <a:pt x="3005" y="2592"/>
                  </a:cubicBezTo>
                  <a:cubicBezTo>
                    <a:pt x="2793" y="2523"/>
                    <a:pt x="1938" y="1617"/>
                    <a:pt x="1628" y="1617"/>
                  </a:cubicBezTo>
                  <a:cubicBezTo>
                    <a:pt x="1599" y="1617"/>
                    <a:pt x="1576" y="1624"/>
                    <a:pt x="1557" y="1641"/>
                  </a:cubicBezTo>
                  <a:cubicBezTo>
                    <a:pt x="1500" y="2183"/>
                    <a:pt x="1909" y="2794"/>
                    <a:pt x="2053" y="3313"/>
                  </a:cubicBezTo>
                  <a:cubicBezTo>
                    <a:pt x="1903" y="3290"/>
                    <a:pt x="1748" y="3088"/>
                    <a:pt x="1627" y="2990"/>
                  </a:cubicBezTo>
                  <a:cubicBezTo>
                    <a:pt x="1367" y="2759"/>
                    <a:pt x="1067" y="2586"/>
                    <a:pt x="733" y="2500"/>
                  </a:cubicBezTo>
                  <a:cubicBezTo>
                    <a:pt x="605" y="2469"/>
                    <a:pt x="471" y="2456"/>
                    <a:pt x="335" y="2456"/>
                  </a:cubicBezTo>
                  <a:cubicBezTo>
                    <a:pt x="245" y="2456"/>
                    <a:pt x="154" y="2462"/>
                    <a:pt x="64" y="2471"/>
                  </a:cubicBezTo>
                  <a:cubicBezTo>
                    <a:pt x="1" y="3146"/>
                    <a:pt x="566" y="3872"/>
                    <a:pt x="952" y="4379"/>
                  </a:cubicBezTo>
                  <a:cubicBezTo>
                    <a:pt x="1085" y="4564"/>
                    <a:pt x="1200" y="4789"/>
                    <a:pt x="1367" y="4950"/>
                  </a:cubicBezTo>
                  <a:cubicBezTo>
                    <a:pt x="1413" y="4991"/>
                    <a:pt x="1471" y="5019"/>
                    <a:pt x="1517" y="5066"/>
                  </a:cubicBezTo>
                  <a:cubicBezTo>
                    <a:pt x="1650" y="5169"/>
                    <a:pt x="1713" y="5337"/>
                    <a:pt x="1794" y="5481"/>
                  </a:cubicBezTo>
                  <a:cubicBezTo>
                    <a:pt x="1805" y="5510"/>
                    <a:pt x="1823" y="5533"/>
                    <a:pt x="1828" y="5556"/>
                  </a:cubicBezTo>
                  <a:cubicBezTo>
                    <a:pt x="1851" y="5590"/>
                    <a:pt x="1874" y="5625"/>
                    <a:pt x="1892" y="5665"/>
                  </a:cubicBezTo>
                  <a:lnTo>
                    <a:pt x="1650" y="5665"/>
                  </a:lnTo>
                  <a:cubicBezTo>
                    <a:pt x="1565" y="5665"/>
                    <a:pt x="1470" y="5655"/>
                    <a:pt x="1377" y="5655"/>
                  </a:cubicBezTo>
                  <a:cubicBezTo>
                    <a:pt x="1312" y="5655"/>
                    <a:pt x="1248" y="5660"/>
                    <a:pt x="1188" y="5677"/>
                  </a:cubicBezTo>
                  <a:cubicBezTo>
                    <a:pt x="1165" y="5798"/>
                    <a:pt x="1183" y="5971"/>
                    <a:pt x="1183" y="6092"/>
                  </a:cubicBezTo>
                  <a:cubicBezTo>
                    <a:pt x="1188" y="6265"/>
                    <a:pt x="1217" y="6432"/>
                    <a:pt x="1223" y="6605"/>
                  </a:cubicBezTo>
                  <a:cubicBezTo>
                    <a:pt x="1229" y="6726"/>
                    <a:pt x="1229" y="6847"/>
                    <a:pt x="1246" y="6963"/>
                  </a:cubicBezTo>
                  <a:cubicBezTo>
                    <a:pt x="1252" y="7043"/>
                    <a:pt x="1258" y="7124"/>
                    <a:pt x="1275" y="7205"/>
                  </a:cubicBezTo>
                  <a:cubicBezTo>
                    <a:pt x="1315" y="7505"/>
                    <a:pt x="1448" y="7787"/>
                    <a:pt x="1500" y="8081"/>
                  </a:cubicBezTo>
                  <a:cubicBezTo>
                    <a:pt x="1534" y="8277"/>
                    <a:pt x="1575" y="8473"/>
                    <a:pt x="1598" y="8663"/>
                  </a:cubicBezTo>
                  <a:cubicBezTo>
                    <a:pt x="1615" y="8808"/>
                    <a:pt x="1621" y="8963"/>
                    <a:pt x="1661" y="9107"/>
                  </a:cubicBezTo>
                  <a:cubicBezTo>
                    <a:pt x="1730" y="9298"/>
                    <a:pt x="1799" y="9494"/>
                    <a:pt x="1846" y="9696"/>
                  </a:cubicBezTo>
                  <a:cubicBezTo>
                    <a:pt x="1874" y="9840"/>
                    <a:pt x="1886" y="9984"/>
                    <a:pt x="1949" y="10122"/>
                  </a:cubicBezTo>
                  <a:cubicBezTo>
                    <a:pt x="2019" y="10261"/>
                    <a:pt x="2105" y="10405"/>
                    <a:pt x="2174" y="10532"/>
                  </a:cubicBezTo>
                  <a:cubicBezTo>
                    <a:pt x="2249" y="10664"/>
                    <a:pt x="2370" y="10751"/>
                    <a:pt x="2486" y="10837"/>
                  </a:cubicBezTo>
                  <a:cubicBezTo>
                    <a:pt x="2543" y="10883"/>
                    <a:pt x="2601" y="10929"/>
                    <a:pt x="2641" y="10993"/>
                  </a:cubicBezTo>
                  <a:cubicBezTo>
                    <a:pt x="2699" y="11074"/>
                    <a:pt x="2728" y="11079"/>
                    <a:pt x="2837" y="11102"/>
                  </a:cubicBezTo>
                  <a:cubicBezTo>
                    <a:pt x="3028" y="11137"/>
                    <a:pt x="3160" y="11189"/>
                    <a:pt x="3333" y="11252"/>
                  </a:cubicBezTo>
                  <a:cubicBezTo>
                    <a:pt x="3748" y="11396"/>
                    <a:pt x="4198" y="11414"/>
                    <a:pt x="4625" y="11471"/>
                  </a:cubicBezTo>
                  <a:cubicBezTo>
                    <a:pt x="4833" y="11500"/>
                    <a:pt x="5050" y="11509"/>
                    <a:pt x="5268" y="11509"/>
                  </a:cubicBezTo>
                  <a:cubicBezTo>
                    <a:pt x="5538" y="11509"/>
                    <a:pt x="5810" y="11495"/>
                    <a:pt x="6072" y="11489"/>
                  </a:cubicBezTo>
                  <a:cubicBezTo>
                    <a:pt x="6504" y="11489"/>
                    <a:pt x="6897" y="11587"/>
                    <a:pt x="7323" y="11604"/>
                  </a:cubicBezTo>
                  <a:cubicBezTo>
                    <a:pt x="7401" y="11607"/>
                    <a:pt x="7478" y="11609"/>
                    <a:pt x="7554" y="11609"/>
                  </a:cubicBezTo>
                  <a:cubicBezTo>
                    <a:pt x="8122" y="11609"/>
                    <a:pt x="8666" y="11515"/>
                    <a:pt x="9214" y="11327"/>
                  </a:cubicBezTo>
                  <a:cubicBezTo>
                    <a:pt x="9491" y="11229"/>
                    <a:pt x="9837" y="11131"/>
                    <a:pt x="10068" y="10952"/>
                  </a:cubicBezTo>
                  <a:cubicBezTo>
                    <a:pt x="10356" y="10722"/>
                    <a:pt x="10558" y="10410"/>
                    <a:pt x="10800" y="10145"/>
                  </a:cubicBezTo>
                  <a:cubicBezTo>
                    <a:pt x="10904" y="10030"/>
                    <a:pt x="10904" y="9903"/>
                    <a:pt x="10927" y="9759"/>
                  </a:cubicBezTo>
                  <a:cubicBezTo>
                    <a:pt x="10961" y="9580"/>
                    <a:pt x="11031" y="9401"/>
                    <a:pt x="11083" y="9228"/>
                  </a:cubicBezTo>
                  <a:cubicBezTo>
                    <a:pt x="11192" y="8877"/>
                    <a:pt x="11279" y="8514"/>
                    <a:pt x="11371" y="8162"/>
                  </a:cubicBezTo>
                  <a:cubicBezTo>
                    <a:pt x="11400" y="8052"/>
                    <a:pt x="11428" y="7943"/>
                    <a:pt x="11463" y="7839"/>
                  </a:cubicBezTo>
                  <a:cubicBezTo>
                    <a:pt x="11475" y="7752"/>
                    <a:pt x="11486" y="7666"/>
                    <a:pt x="11503" y="7579"/>
                  </a:cubicBezTo>
                  <a:cubicBezTo>
                    <a:pt x="11538" y="7326"/>
                    <a:pt x="11584" y="7084"/>
                    <a:pt x="11619" y="6830"/>
                  </a:cubicBezTo>
                  <a:cubicBezTo>
                    <a:pt x="11648" y="6651"/>
                    <a:pt x="11671" y="6478"/>
                    <a:pt x="11694" y="6294"/>
                  </a:cubicBezTo>
                  <a:cubicBezTo>
                    <a:pt x="11705" y="6237"/>
                    <a:pt x="11728" y="5816"/>
                    <a:pt x="11762" y="5798"/>
                  </a:cubicBezTo>
                  <a:lnTo>
                    <a:pt x="11762" y="5798"/>
                  </a:lnTo>
                  <a:cubicBezTo>
                    <a:pt x="11753" y="5802"/>
                    <a:pt x="11743" y="5804"/>
                    <a:pt x="11732" y="5804"/>
                  </a:cubicBezTo>
                  <a:cubicBezTo>
                    <a:pt x="11679" y="5804"/>
                    <a:pt x="11609" y="5767"/>
                    <a:pt x="11567" y="5757"/>
                  </a:cubicBezTo>
                  <a:cubicBezTo>
                    <a:pt x="11545" y="5751"/>
                    <a:pt x="11519" y="5749"/>
                    <a:pt x="11492" y="5749"/>
                  </a:cubicBezTo>
                  <a:cubicBezTo>
                    <a:pt x="11432" y="5749"/>
                    <a:pt x="11363" y="5759"/>
                    <a:pt x="11298" y="5759"/>
                  </a:cubicBezTo>
                  <a:cubicBezTo>
                    <a:pt x="11233" y="5759"/>
                    <a:pt x="11172" y="5748"/>
                    <a:pt x="11134" y="5706"/>
                  </a:cubicBezTo>
                  <a:cubicBezTo>
                    <a:pt x="11054" y="5613"/>
                    <a:pt x="11192" y="5533"/>
                    <a:pt x="11250" y="5469"/>
                  </a:cubicBezTo>
                  <a:cubicBezTo>
                    <a:pt x="11452" y="5256"/>
                    <a:pt x="11648" y="5043"/>
                    <a:pt x="11821" y="4800"/>
                  </a:cubicBezTo>
                  <a:cubicBezTo>
                    <a:pt x="12034" y="4506"/>
                    <a:pt x="12201" y="4189"/>
                    <a:pt x="12397" y="3889"/>
                  </a:cubicBezTo>
                  <a:cubicBezTo>
                    <a:pt x="12524" y="3688"/>
                    <a:pt x="12685" y="3492"/>
                    <a:pt x="12795" y="3267"/>
                  </a:cubicBezTo>
                  <a:cubicBezTo>
                    <a:pt x="12945" y="2961"/>
                    <a:pt x="13227" y="2552"/>
                    <a:pt x="13112" y="2194"/>
                  </a:cubicBezTo>
                  <a:cubicBezTo>
                    <a:pt x="12891" y="2168"/>
                    <a:pt x="12675" y="2142"/>
                    <a:pt x="12455" y="2142"/>
                  </a:cubicBezTo>
                  <a:cubicBezTo>
                    <a:pt x="12434" y="2142"/>
                    <a:pt x="12412" y="2142"/>
                    <a:pt x="12391" y="2142"/>
                  </a:cubicBezTo>
                  <a:cubicBezTo>
                    <a:pt x="12172" y="2148"/>
                    <a:pt x="11970" y="2217"/>
                    <a:pt x="11757" y="2258"/>
                  </a:cubicBezTo>
                  <a:cubicBezTo>
                    <a:pt x="11630" y="2286"/>
                    <a:pt x="11503" y="2304"/>
                    <a:pt x="11382" y="2344"/>
                  </a:cubicBezTo>
                  <a:cubicBezTo>
                    <a:pt x="11307" y="2367"/>
                    <a:pt x="11244" y="2402"/>
                    <a:pt x="11181" y="2436"/>
                  </a:cubicBezTo>
                  <a:cubicBezTo>
                    <a:pt x="11073" y="2490"/>
                    <a:pt x="10925" y="2554"/>
                    <a:pt x="10816" y="2636"/>
                  </a:cubicBezTo>
                  <a:lnTo>
                    <a:pt x="10816" y="2636"/>
                  </a:lnTo>
                  <a:cubicBezTo>
                    <a:pt x="10935" y="2488"/>
                    <a:pt x="11038" y="2316"/>
                    <a:pt x="11111" y="2148"/>
                  </a:cubicBezTo>
                  <a:cubicBezTo>
                    <a:pt x="11157" y="2050"/>
                    <a:pt x="11181" y="1929"/>
                    <a:pt x="11238" y="1831"/>
                  </a:cubicBezTo>
                  <a:cubicBezTo>
                    <a:pt x="11325" y="1687"/>
                    <a:pt x="11382" y="1502"/>
                    <a:pt x="11198" y="1381"/>
                  </a:cubicBezTo>
                  <a:cubicBezTo>
                    <a:pt x="11139" y="1337"/>
                    <a:pt x="11086" y="1321"/>
                    <a:pt x="11025" y="1321"/>
                  </a:cubicBezTo>
                  <a:cubicBezTo>
                    <a:pt x="10989" y="1321"/>
                    <a:pt x="10952" y="1327"/>
                    <a:pt x="10910" y="1335"/>
                  </a:cubicBezTo>
                  <a:cubicBezTo>
                    <a:pt x="10679" y="1381"/>
                    <a:pt x="10414" y="1450"/>
                    <a:pt x="10212" y="1566"/>
                  </a:cubicBezTo>
                  <a:cubicBezTo>
                    <a:pt x="9888" y="1763"/>
                    <a:pt x="9555" y="1947"/>
                    <a:pt x="9261" y="2180"/>
                  </a:cubicBezTo>
                  <a:lnTo>
                    <a:pt x="9261" y="2180"/>
                  </a:lnTo>
                  <a:cubicBezTo>
                    <a:pt x="9327" y="2070"/>
                    <a:pt x="9362" y="1901"/>
                    <a:pt x="9382" y="1831"/>
                  </a:cubicBezTo>
                  <a:cubicBezTo>
                    <a:pt x="9451" y="1600"/>
                    <a:pt x="9526" y="1468"/>
                    <a:pt x="9422" y="1254"/>
                  </a:cubicBezTo>
                  <a:cubicBezTo>
                    <a:pt x="9370" y="1151"/>
                    <a:pt x="9289" y="1076"/>
                    <a:pt x="9191" y="1018"/>
                  </a:cubicBezTo>
                  <a:cubicBezTo>
                    <a:pt x="9117" y="977"/>
                    <a:pt x="9050" y="959"/>
                    <a:pt x="8988" y="959"/>
                  </a:cubicBezTo>
                  <a:cubicBezTo>
                    <a:pt x="8855" y="959"/>
                    <a:pt x="8742" y="1042"/>
                    <a:pt x="8621" y="1179"/>
                  </a:cubicBezTo>
                  <a:cubicBezTo>
                    <a:pt x="8430" y="1387"/>
                    <a:pt x="8275" y="1629"/>
                    <a:pt x="8102" y="1854"/>
                  </a:cubicBezTo>
                  <a:cubicBezTo>
                    <a:pt x="7969" y="2021"/>
                    <a:pt x="7836" y="2188"/>
                    <a:pt x="7709" y="2361"/>
                  </a:cubicBezTo>
                  <a:cubicBezTo>
                    <a:pt x="7675" y="2044"/>
                    <a:pt x="7750" y="1710"/>
                    <a:pt x="7750" y="1393"/>
                  </a:cubicBezTo>
                  <a:cubicBezTo>
                    <a:pt x="7750" y="1191"/>
                    <a:pt x="7704" y="1018"/>
                    <a:pt x="7646" y="833"/>
                  </a:cubicBezTo>
                  <a:cubicBezTo>
                    <a:pt x="7617" y="741"/>
                    <a:pt x="7611" y="637"/>
                    <a:pt x="7583" y="545"/>
                  </a:cubicBezTo>
                  <a:cubicBezTo>
                    <a:pt x="7542" y="430"/>
                    <a:pt x="7456" y="309"/>
                    <a:pt x="7381" y="211"/>
                  </a:cubicBezTo>
                  <a:cubicBezTo>
                    <a:pt x="7325" y="149"/>
                    <a:pt x="7271" y="124"/>
                    <a:pt x="7219" y="124"/>
                  </a:cubicBezTo>
                  <a:cubicBezTo>
                    <a:pt x="7092" y="124"/>
                    <a:pt x="6976" y="268"/>
                    <a:pt x="6873" y="366"/>
                  </a:cubicBezTo>
                  <a:cubicBezTo>
                    <a:pt x="6793" y="441"/>
                    <a:pt x="6729" y="551"/>
                    <a:pt x="6672" y="655"/>
                  </a:cubicBezTo>
                  <a:cubicBezTo>
                    <a:pt x="6545" y="857"/>
                    <a:pt x="6418" y="1070"/>
                    <a:pt x="6326" y="1295"/>
                  </a:cubicBezTo>
                  <a:cubicBezTo>
                    <a:pt x="6228" y="1520"/>
                    <a:pt x="6141" y="1750"/>
                    <a:pt x="6072" y="1981"/>
                  </a:cubicBezTo>
                  <a:cubicBezTo>
                    <a:pt x="6066" y="2125"/>
                    <a:pt x="6020" y="2217"/>
                    <a:pt x="5911" y="2275"/>
                  </a:cubicBezTo>
                  <a:cubicBezTo>
                    <a:pt x="5882" y="2217"/>
                    <a:pt x="5887" y="2154"/>
                    <a:pt x="5882" y="2096"/>
                  </a:cubicBezTo>
                  <a:cubicBezTo>
                    <a:pt x="5853" y="1871"/>
                    <a:pt x="5778" y="1646"/>
                    <a:pt x="5697" y="1439"/>
                  </a:cubicBezTo>
                  <a:cubicBezTo>
                    <a:pt x="5640" y="1277"/>
                    <a:pt x="5576" y="1122"/>
                    <a:pt x="5467" y="983"/>
                  </a:cubicBezTo>
                  <a:cubicBezTo>
                    <a:pt x="5363" y="839"/>
                    <a:pt x="5247" y="701"/>
                    <a:pt x="5173" y="539"/>
                  </a:cubicBezTo>
                  <a:cubicBezTo>
                    <a:pt x="5098" y="372"/>
                    <a:pt x="5086" y="107"/>
                    <a:pt x="4890" y="20"/>
                  </a:cubicBezTo>
                  <a:cubicBezTo>
                    <a:pt x="4858" y="6"/>
                    <a:pt x="4824" y="0"/>
                    <a:pt x="47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718186" y="3606649"/>
              <a:ext cx="2192410" cy="1069295"/>
            </a:xfrm>
            <a:custGeom>
              <a:avLst/>
              <a:gdLst/>
              <a:ahLst/>
              <a:cxnLst/>
              <a:rect l="l" t="t" r="r" b="b"/>
              <a:pathLst>
                <a:path w="12628" h="6159" extrusionOk="0">
                  <a:moveTo>
                    <a:pt x="6972" y="0"/>
                  </a:moveTo>
                  <a:cubicBezTo>
                    <a:pt x="6545" y="0"/>
                    <a:pt x="6136" y="1067"/>
                    <a:pt x="5968" y="1384"/>
                  </a:cubicBezTo>
                  <a:cubicBezTo>
                    <a:pt x="5893" y="1522"/>
                    <a:pt x="5657" y="2105"/>
                    <a:pt x="5478" y="2191"/>
                  </a:cubicBezTo>
                  <a:cubicBezTo>
                    <a:pt x="5225" y="2076"/>
                    <a:pt x="5138" y="1367"/>
                    <a:pt x="5052" y="1119"/>
                  </a:cubicBezTo>
                  <a:cubicBezTo>
                    <a:pt x="4954" y="848"/>
                    <a:pt x="4838" y="577"/>
                    <a:pt x="4729" y="312"/>
                  </a:cubicBezTo>
                  <a:cubicBezTo>
                    <a:pt x="4700" y="242"/>
                    <a:pt x="4683" y="133"/>
                    <a:pt x="4613" y="104"/>
                  </a:cubicBezTo>
                  <a:cubicBezTo>
                    <a:pt x="4588" y="95"/>
                    <a:pt x="4564" y="91"/>
                    <a:pt x="4541" y="91"/>
                  </a:cubicBezTo>
                  <a:cubicBezTo>
                    <a:pt x="4107" y="91"/>
                    <a:pt x="3913" y="1482"/>
                    <a:pt x="3858" y="1799"/>
                  </a:cubicBezTo>
                  <a:cubicBezTo>
                    <a:pt x="3656" y="1667"/>
                    <a:pt x="3501" y="1424"/>
                    <a:pt x="3339" y="1240"/>
                  </a:cubicBezTo>
                  <a:cubicBezTo>
                    <a:pt x="3195" y="1090"/>
                    <a:pt x="2861" y="565"/>
                    <a:pt x="2664" y="548"/>
                  </a:cubicBezTo>
                  <a:lnTo>
                    <a:pt x="2664" y="548"/>
                  </a:lnTo>
                  <a:cubicBezTo>
                    <a:pt x="2636" y="1061"/>
                    <a:pt x="2722" y="1551"/>
                    <a:pt x="2751" y="2064"/>
                  </a:cubicBezTo>
                  <a:cubicBezTo>
                    <a:pt x="2763" y="2185"/>
                    <a:pt x="2716" y="2364"/>
                    <a:pt x="2832" y="2445"/>
                  </a:cubicBezTo>
                  <a:cubicBezTo>
                    <a:pt x="2625" y="2381"/>
                    <a:pt x="1820" y="1524"/>
                    <a:pt x="1529" y="1524"/>
                  </a:cubicBezTo>
                  <a:cubicBezTo>
                    <a:pt x="1504" y="1524"/>
                    <a:pt x="1482" y="1531"/>
                    <a:pt x="1465" y="1545"/>
                  </a:cubicBezTo>
                  <a:cubicBezTo>
                    <a:pt x="1413" y="2059"/>
                    <a:pt x="1794" y="2641"/>
                    <a:pt x="1932" y="3125"/>
                  </a:cubicBezTo>
                  <a:cubicBezTo>
                    <a:pt x="1788" y="3102"/>
                    <a:pt x="1644" y="2912"/>
                    <a:pt x="1534" y="2814"/>
                  </a:cubicBezTo>
                  <a:cubicBezTo>
                    <a:pt x="1292" y="2595"/>
                    <a:pt x="1010" y="2433"/>
                    <a:pt x="693" y="2353"/>
                  </a:cubicBezTo>
                  <a:cubicBezTo>
                    <a:pt x="571" y="2322"/>
                    <a:pt x="442" y="2309"/>
                    <a:pt x="313" y="2309"/>
                  </a:cubicBezTo>
                  <a:cubicBezTo>
                    <a:pt x="227" y="2309"/>
                    <a:pt x="141" y="2315"/>
                    <a:pt x="58" y="2324"/>
                  </a:cubicBezTo>
                  <a:cubicBezTo>
                    <a:pt x="1" y="2964"/>
                    <a:pt x="531" y="3656"/>
                    <a:pt x="894" y="4134"/>
                  </a:cubicBezTo>
                  <a:cubicBezTo>
                    <a:pt x="1021" y="4307"/>
                    <a:pt x="1131" y="4521"/>
                    <a:pt x="1292" y="4671"/>
                  </a:cubicBezTo>
                  <a:cubicBezTo>
                    <a:pt x="1338" y="4717"/>
                    <a:pt x="1390" y="4745"/>
                    <a:pt x="1436" y="4780"/>
                  </a:cubicBezTo>
                  <a:cubicBezTo>
                    <a:pt x="1557" y="4884"/>
                    <a:pt x="1621" y="5034"/>
                    <a:pt x="1696" y="5178"/>
                  </a:cubicBezTo>
                  <a:cubicBezTo>
                    <a:pt x="1707" y="5201"/>
                    <a:pt x="1713" y="5218"/>
                    <a:pt x="1742" y="5230"/>
                  </a:cubicBezTo>
                  <a:cubicBezTo>
                    <a:pt x="1869" y="5449"/>
                    <a:pt x="2105" y="5818"/>
                    <a:pt x="2376" y="5824"/>
                  </a:cubicBezTo>
                  <a:cubicBezTo>
                    <a:pt x="3183" y="5853"/>
                    <a:pt x="3979" y="6020"/>
                    <a:pt x="4792" y="6020"/>
                  </a:cubicBezTo>
                  <a:cubicBezTo>
                    <a:pt x="4815" y="6020"/>
                    <a:pt x="4837" y="6020"/>
                    <a:pt x="4860" y="6020"/>
                  </a:cubicBezTo>
                  <a:cubicBezTo>
                    <a:pt x="5743" y="6020"/>
                    <a:pt x="6621" y="6124"/>
                    <a:pt x="7509" y="6124"/>
                  </a:cubicBezTo>
                  <a:cubicBezTo>
                    <a:pt x="7531" y="6124"/>
                    <a:pt x="7554" y="6124"/>
                    <a:pt x="7577" y="6124"/>
                  </a:cubicBezTo>
                  <a:cubicBezTo>
                    <a:pt x="7865" y="6124"/>
                    <a:pt x="8168" y="6143"/>
                    <a:pt x="8467" y="6143"/>
                  </a:cubicBezTo>
                  <a:cubicBezTo>
                    <a:pt x="8677" y="6143"/>
                    <a:pt x="8886" y="6134"/>
                    <a:pt x="9088" y="6100"/>
                  </a:cubicBezTo>
                  <a:cubicBezTo>
                    <a:pt x="9630" y="6014"/>
                    <a:pt x="9745" y="6158"/>
                    <a:pt x="10004" y="5720"/>
                  </a:cubicBezTo>
                  <a:cubicBezTo>
                    <a:pt x="10017" y="5724"/>
                    <a:pt x="10029" y="5725"/>
                    <a:pt x="10041" y="5725"/>
                  </a:cubicBezTo>
                  <a:cubicBezTo>
                    <a:pt x="10217" y="5725"/>
                    <a:pt x="10333" y="5355"/>
                    <a:pt x="10408" y="5241"/>
                  </a:cubicBezTo>
                  <a:cubicBezTo>
                    <a:pt x="10725" y="4751"/>
                    <a:pt x="11158" y="4342"/>
                    <a:pt x="11498" y="3858"/>
                  </a:cubicBezTo>
                  <a:cubicBezTo>
                    <a:pt x="11763" y="3483"/>
                    <a:pt x="11999" y="3102"/>
                    <a:pt x="12224" y="2704"/>
                  </a:cubicBezTo>
                  <a:cubicBezTo>
                    <a:pt x="12305" y="2566"/>
                    <a:pt x="12628" y="2174"/>
                    <a:pt x="12518" y="2001"/>
                  </a:cubicBezTo>
                  <a:cubicBezTo>
                    <a:pt x="12452" y="1896"/>
                    <a:pt x="12307" y="1858"/>
                    <a:pt x="12136" y="1858"/>
                  </a:cubicBezTo>
                  <a:cubicBezTo>
                    <a:pt x="11801" y="1858"/>
                    <a:pt x="11364" y="2001"/>
                    <a:pt x="11215" y="2059"/>
                  </a:cubicBezTo>
                  <a:cubicBezTo>
                    <a:pt x="10708" y="2249"/>
                    <a:pt x="10356" y="2652"/>
                    <a:pt x="9918" y="2906"/>
                  </a:cubicBezTo>
                  <a:cubicBezTo>
                    <a:pt x="9883" y="2652"/>
                    <a:pt x="10154" y="2410"/>
                    <a:pt x="10264" y="2203"/>
                  </a:cubicBezTo>
                  <a:cubicBezTo>
                    <a:pt x="10385" y="1972"/>
                    <a:pt x="10691" y="1470"/>
                    <a:pt x="10420" y="1251"/>
                  </a:cubicBezTo>
                  <a:lnTo>
                    <a:pt x="10420" y="1251"/>
                  </a:lnTo>
                  <a:cubicBezTo>
                    <a:pt x="9976" y="1378"/>
                    <a:pt x="9578" y="1695"/>
                    <a:pt x="9203" y="1961"/>
                  </a:cubicBezTo>
                  <a:cubicBezTo>
                    <a:pt x="9030" y="2087"/>
                    <a:pt x="8701" y="2301"/>
                    <a:pt x="8557" y="2508"/>
                  </a:cubicBezTo>
                  <a:cubicBezTo>
                    <a:pt x="8511" y="1943"/>
                    <a:pt x="8909" y="1384"/>
                    <a:pt x="8886" y="796"/>
                  </a:cubicBezTo>
                  <a:cubicBezTo>
                    <a:pt x="8841" y="774"/>
                    <a:pt x="8795" y="764"/>
                    <a:pt x="8748" y="764"/>
                  </a:cubicBezTo>
                  <a:cubicBezTo>
                    <a:pt x="8306" y="764"/>
                    <a:pt x="7791" y="1668"/>
                    <a:pt x="7583" y="1949"/>
                  </a:cubicBezTo>
                  <a:cubicBezTo>
                    <a:pt x="7450" y="2128"/>
                    <a:pt x="7306" y="2468"/>
                    <a:pt x="7104" y="2566"/>
                  </a:cubicBezTo>
                  <a:cubicBezTo>
                    <a:pt x="7041" y="2422"/>
                    <a:pt x="7087" y="2185"/>
                    <a:pt x="7087" y="2041"/>
                  </a:cubicBezTo>
                  <a:lnTo>
                    <a:pt x="7087" y="1067"/>
                  </a:lnTo>
                  <a:cubicBezTo>
                    <a:pt x="7087" y="732"/>
                    <a:pt x="7156" y="312"/>
                    <a:pt x="69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022535" y="4169509"/>
              <a:ext cx="1477637" cy="451225"/>
            </a:xfrm>
            <a:custGeom>
              <a:avLst/>
              <a:gdLst/>
              <a:ahLst/>
              <a:cxnLst/>
              <a:rect l="l" t="t" r="r" b="b"/>
              <a:pathLst>
                <a:path w="8511" h="2599" extrusionOk="0">
                  <a:moveTo>
                    <a:pt x="4755" y="1"/>
                  </a:moveTo>
                  <a:cubicBezTo>
                    <a:pt x="4750" y="1"/>
                    <a:pt x="4745" y="2"/>
                    <a:pt x="4740" y="4"/>
                  </a:cubicBezTo>
                  <a:cubicBezTo>
                    <a:pt x="4671" y="39"/>
                    <a:pt x="4648" y="223"/>
                    <a:pt x="4630" y="293"/>
                  </a:cubicBezTo>
                  <a:cubicBezTo>
                    <a:pt x="4573" y="494"/>
                    <a:pt x="4515" y="679"/>
                    <a:pt x="4423" y="869"/>
                  </a:cubicBezTo>
                  <a:cubicBezTo>
                    <a:pt x="4365" y="990"/>
                    <a:pt x="4336" y="1163"/>
                    <a:pt x="4204" y="1244"/>
                  </a:cubicBezTo>
                  <a:cubicBezTo>
                    <a:pt x="4071" y="1065"/>
                    <a:pt x="3956" y="863"/>
                    <a:pt x="3794" y="691"/>
                  </a:cubicBezTo>
                  <a:cubicBezTo>
                    <a:pt x="3570" y="443"/>
                    <a:pt x="3264" y="316"/>
                    <a:pt x="3016" y="114"/>
                  </a:cubicBezTo>
                  <a:lnTo>
                    <a:pt x="3016" y="114"/>
                  </a:lnTo>
                  <a:cubicBezTo>
                    <a:pt x="3045" y="333"/>
                    <a:pt x="3016" y="581"/>
                    <a:pt x="3016" y="800"/>
                  </a:cubicBezTo>
                  <a:cubicBezTo>
                    <a:pt x="3016" y="938"/>
                    <a:pt x="3033" y="1083"/>
                    <a:pt x="3010" y="1215"/>
                  </a:cubicBezTo>
                  <a:cubicBezTo>
                    <a:pt x="3005" y="1279"/>
                    <a:pt x="2976" y="1457"/>
                    <a:pt x="2918" y="1509"/>
                  </a:cubicBezTo>
                  <a:cubicBezTo>
                    <a:pt x="2664" y="1290"/>
                    <a:pt x="2347" y="1192"/>
                    <a:pt x="2053" y="1077"/>
                  </a:cubicBezTo>
                  <a:cubicBezTo>
                    <a:pt x="1823" y="985"/>
                    <a:pt x="1615" y="852"/>
                    <a:pt x="1384" y="760"/>
                  </a:cubicBezTo>
                  <a:cubicBezTo>
                    <a:pt x="1309" y="731"/>
                    <a:pt x="1223" y="708"/>
                    <a:pt x="1154" y="673"/>
                  </a:cubicBezTo>
                  <a:cubicBezTo>
                    <a:pt x="1113" y="656"/>
                    <a:pt x="1084" y="627"/>
                    <a:pt x="1044" y="627"/>
                  </a:cubicBezTo>
                  <a:cubicBezTo>
                    <a:pt x="1015" y="742"/>
                    <a:pt x="1050" y="875"/>
                    <a:pt x="1073" y="990"/>
                  </a:cubicBezTo>
                  <a:cubicBezTo>
                    <a:pt x="1102" y="1111"/>
                    <a:pt x="1188" y="1319"/>
                    <a:pt x="1142" y="1452"/>
                  </a:cubicBezTo>
                  <a:cubicBezTo>
                    <a:pt x="1133" y="1455"/>
                    <a:pt x="1126" y="1456"/>
                    <a:pt x="1119" y="1456"/>
                  </a:cubicBezTo>
                  <a:cubicBezTo>
                    <a:pt x="1091" y="1456"/>
                    <a:pt x="1077" y="1431"/>
                    <a:pt x="1044" y="1417"/>
                  </a:cubicBezTo>
                  <a:cubicBezTo>
                    <a:pt x="940" y="1359"/>
                    <a:pt x="825" y="1331"/>
                    <a:pt x="733" y="1267"/>
                  </a:cubicBezTo>
                  <a:cubicBezTo>
                    <a:pt x="496" y="1088"/>
                    <a:pt x="300" y="846"/>
                    <a:pt x="35" y="719"/>
                  </a:cubicBezTo>
                  <a:lnTo>
                    <a:pt x="35" y="719"/>
                  </a:lnTo>
                  <a:cubicBezTo>
                    <a:pt x="0" y="806"/>
                    <a:pt x="75" y="921"/>
                    <a:pt x="110" y="990"/>
                  </a:cubicBezTo>
                  <a:cubicBezTo>
                    <a:pt x="237" y="1267"/>
                    <a:pt x="364" y="1555"/>
                    <a:pt x="491" y="1832"/>
                  </a:cubicBezTo>
                  <a:cubicBezTo>
                    <a:pt x="577" y="2022"/>
                    <a:pt x="669" y="2201"/>
                    <a:pt x="733" y="2397"/>
                  </a:cubicBezTo>
                  <a:cubicBezTo>
                    <a:pt x="756" y="2461"/>
                    <a:pt x="767" y="2518"/>
                    <a:pt x="808" y="2576"/>
                  </a:cubicBezTo>
                  <a:cubicBezTo>
                    <a:pt x="813" y="2582"/>
                    <a:pt x="813" y="2593"/>
                    <a:pt x="819" y="2599"/>
                  </a:cubicBezTo>
                  <a:lnTo>
                    <a:pt x="7496" y="2599"/>
                  </a:lnTo>
                  <a:cubicBezTo>
                    <a:pt x="7681" y="2334"/>
                    <a:pt x="7813" y="2045"/>
                    <a:pt x="7969" y="1757"/>
                  </a:cubicBezTo>
                  <a:cubicBezTo>
                    <a:pt x="8090" y="1521"/>
                    <a:pt x="8200" y="1307"/>
                    <a:pt x="8292" y="1065"/>
                  </a:cubicBezTo>
                  <a:cubicBezTo>
                    <a:pt x="8315" y="996"/>
                    <a:pt x="8511" y="725"/>
                    <a:pt x="8407" y="650"/>
                  </a:cubicBezTo>
                  <a:cubicBezTo>
                    <a:pt x="8392" y="640"/>
                    <a:pt x="8373" y="636"/>
                    <a:pt x="8352" y="636"/>
                  </a:cubicBezTo>
                  <a:cubicBezTo>
                    <a:pt x="8178" y="636"/>
                    <a:pt x="7838" y="945"/>
                    <a:pt x="7756" y="996"/>
                  </a:cubicBezTo>
                  <a:cubicBezTo>
                    <a:pt x="7485" y="1169"/>
                    <a:pt x="7196" y="1313"/>
                    <a:pt x="6931" y="1486"/>
                  </a:cubicBezTo>
                  <a:cubicBezTo>
                    <a:pt x="6869" y="1520"/>
                    <a:pt x="6753" y="1625"/>
                    <a:pt x="6667" y="1625"/>
                  </a:cubicBezTo>
                  <a:cubicBezTo>
                    <a:pt x="6664" y="1625"/>
                    <a:pt x="6662" y="1625"/>
                    <a:pt x="6660" y="1625"/>
                  </a:cubicBezTo>
                  <a:cubicBezTo>
                    <a:pt x="6527" y="1377"/>
                    <a:pt x="6458" y="1111"/>
                    <a:pt x="6331" y="863"/>
                  </a:cubicBezTo>
                  <a:cubicBezTo>
                    <a:pt x="6245" y="679"/>
                    <a:pt x="6199" y="489"/>
                    <a:pt x="6095" y="316"/>
                  </a:cubicBezTo>
                  <a:cubicBezTo>
                    <a:pt x="6060" y="247"/>
                    <a:pt x="6009" y="218"/>
                    <a:pt x="5951" y="177"/>
                  </a:cubicBezTo>
                  <a:cubicBezTo>
                    <a:pt x="5801" y="402"/>
                    <a:pt x="5709" y="667"/>
                    <a:pt x="5570" y="898"/>
                  </a:cubicBezTo>
                  <a:cubicBezTo>
                    <a:pt x="5484" y="1042"/>
                    <a:pt x="5438" y="1181"/>
                    <a:pt x="5374" y="1331"/>
                  </a:cubicBezTo>
                  <a:cubicBezTo>
                    <a:pt x="5351" y="1371"/>
                    <a:pt x="5317" y="1469"/>
                    <a:pt x="5276" y="1475"/>
                  </a:cubicBezTo>
                  <a:cubicBezTo>
                    <a:pt x="5265" y="1417"/>
                    <a:pt x="5236" y="1354"/>
                    <a:pt x="5224" y="1302"/>
                  </a:cubicBezTo>
                  <a:cubicBezTo>
                    <a:pt x="5178" y="1129"/>
                    <a:pt x="5138" y="944"/>
                    <a:pt x="5080" y="777"/>
                  </a:cubicBezTo>
                  <a:cubicBezTo>
                    <a:pt x="5053" y="683"/>
                    <a:pt x="4876" y="1"/>
                    <a:pt x="4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912463" y="4536878"/>
              <a:ext cx="1736844" cy="977800"/>
            </a:xfrm>
            <a:custGeom>
              <a:avLst/>
              <a:gdLst/>
              <a:ahLst/>
              <a:cxnLst/>
              <a:rect l="l" t="t" r="r" b="b"/>
              <a:pathLst>
                <a:path w="10004" h="5632" extrusionOk="0">
                  <a:moveTo>
                    <a:pt x="194" y="0"/>
                  </a:moveTo>
                  <a:cubicBezTo>
                    <a:pt x="133" y="0"/>
                    <a:pt x="72" y="5"/>
                    <a:pt x="18" y="22"/>
                  </a:cubicBezTo>
                  <a:cubicBezTo>
                    <a:pt x="0" y="137"/>
                    <a:pt x="12" y="298"/>
                    <a:pt x="12" y="414"/>
                  </a:cubicBezTo>
                  <a:cubicBezTo>
                    <a:pt x="18" y="581"/>
                    <a:pt x="46" y="742"/>
                    <a:pt x="58" y="898"/>
                  </a:cubicBezTo>
                  <a:cubicBezTo>
                    <a:pt x="46" y="1002"/>
                    <a:pt x="46" y="1117"/>
                    <a:pt x="64" y="1233"/>
                  </a:cubicBezTo>
                  <a:cubicBezTo>
                    <a:pt x="69" y="1302"/>
                    <a:pt x="75" y="1377"/>
                    <a:pt x="93" y="1457"/>
                  </a:cubicBezTo>
                  <a:cubicBezTo>
                    <a:pt x="133" y="1746"/>
                    <a:pt x="248" y="1999"/>
                    <a:pt x="300" y="2288"/>
                  </a:cubicBezTo>
                  <a:cubicBezTo>
                    <a:pt x="329" y="2472"/>
                    <a:pt x="375" y="2657"/>
                    <a:pt x="392" y="2835"/>
                  </a:cubicBezTo>
                  <a:cubicBezTo>
                    <a:pt x="410" y="2974"/>
                    <a:pt x="415" y="3118"/>
                    <a:pt x="462" y="3256"/>
                  </a:cubicBezTo>
                  <a:cubicBezTo>
                    <a:pt x="519" y="3441"/>
                    <a:pt x="588" y="3625"/>
                    <a:pt x="634" y="3810"/>
                  </a:cubicBezTo>
                  <a:cubicBezTo>
                    <a:pt x="663" y="3948"/>
                    <a:pt x="675" y="4087"/>
                    <a:pt x="733" y="4213"/>
                  </a:cubicBezTo>
                  <a:cubicBezTo>
                    <a:pt x="790" y="4346"/>
                    <a:pt x="877" y="4479"/>
                    <a:pt x="952" y="4606"/>
                  </a:cubicBezTo>
                  <a:cubicBezTo>
                    <a:pt x="1021" y="4727"/>
                    <a:pt x="1136" y="4807"/>
                    <a:pt x="1246" y="4894"/>
                  </a:cubicBezTo>
                  <a:cubicBezTo>
                    <a:pt x="1298" y="4934"/>
                    <a:pt x="1355" y="4986"/>
                    <a:pt x="1396" y="5044"/>
                  </a:cubicBezTo>
                  <a:cubicBezTo>
                    <a:pt x="1453" y="5124"/>
                    <a:pt x="1482" y="5124"/>
                    <a:pt x="1586" y="5142"/>
                  </a:cubicBezTo>
                  <a:cubicBezTo>
                    <a:pt x="1759" y="5182"/>
                    <a:pt x="1886" y="5228"/>
                    <a:pt x="2053" y="5286"/>
                  </a:cubicBezTo>
                  <a:cubicBezTo>
                    <a:pt x="2439" y="5424"/>
                    <a:pt x="2866" y="5430"/>
                    <a:pt x="3269" y="5499"/>
                  </a:cubicBezTo>
                  <a:cubicBezTo>
                    <a:pt x="3453" y="5525"/>
                    <a:pt x="3639" y="5533"/>
                    <a:pt x="3825" y="5533"/>
                  </a:cubicBezTo>
                  <a:cubicBezTo>
                    <a:pt x="4096" y="5533"/>
                    <a:pt x="4367" y="5517"/>
                    <a:pt x="4630" y="5517"/>
                  </a:cubicBezTo>
                  <a:cubicBezTo>
                    <a:pt x="5034" y="5517"/>
                    <a:pt x="5409" y="5603"/>
                    <a:pt x="5806" y="5626"/>
                  </a:cubicBezTo>
                  <a:cubicBezTo>
                    <a:pt x="5884" y="5630"/>
                    <a:pt x="5961" y="5631"/>
                    <a:pt x="6037" y="5631"/>
                  </a:cubicBezTo>
                  <a:cubicBezTo>
                    <a:pt x="6574" y="5631"/>
                    <a:pt x="7084" y="5543"/>
                    <a:pt x="7594" y="5361"/>
                  </a:cubicBezTo>
                  <a:cubicBezTo>
                    <a:pt x="7853" y="5269"/>
                    <a:pt x="8176" y="5182"/>
                    <a:pt x="8395" y="5009"/>
                  </a:cubicBezTo>
                  <a:cubicBezTo>
                    <a:pt x="8649" y="4807"/>
                    <a:pt x="8908" y="4479"/>
                    <a:pt x="9099" y="4231"/>
                  </a:cubicBezTo>
                  <a:cubicBezTo>
                    <a:pt x="9324" y="3925"/>
                    <a:pt x="9433" y="3579"/>
                    <a:pt x="9525" y="3228"/>
                  </a:cubicBezTo>
                  <a:cubicBezTo>
                    <a:pt x="9629" y="2835"/>
                    <a:pt x="9762" y="2449"/>
                    <a:pt x="9831" y="2046"/>
                  </a:cubicBezTo>
                  <a:cubicBezTo>
                    <a:pt x="9848" y="1930"/>
                    <a:pt x="9866" y="1838"/>
                    <a:pt x="9837" y="1723"/>
                  </a:cubicBezTo>
                  <a:cubicBezTo>
                    <a:pt x="9802" y="1578"/>
                    <a:pt x="9843" y="1475"/>
                    <a:pt x="9866" y="1331"/>
                  </a:cubicBezTo>
                  <a:cubicBezTo>
                    <a:pt x="9918" y="1042"/>
                    <a:pt x="9946" y="748"/>
                    <a:pt x="9958" y="460"/>
                  </a:cubicBezTo>
                  <a:cubicBezTo>
                    <a:pt x="9958" y="385"/>
                    <a:pt x="10004" y="149"/>
                    <a:pt x="9952" y="85"/>
                  </a:cubicBezTo>
                  <a:cubicBezTo>
                    <a:pt x="9940" y="68"/>
                    <a:pt x="9927" y="61"/>
                    <a:pt x="9914" y="61"/>
                  </a:cubicBezTo>
                  <a:cubicBezTo>
                    <a:pt x="9887" y="61"/>
                    <a:pt x="9858" y="85"/>
                    <a:pt x="9831" y="97"/>
                  </a:cubicBezTo>
                  <a:cubicBezTo>
                    <a:pt x="9491" y="258"/>
                    <a:pt x="9064" y="252"/>
                    <a:pt x="8707" y="281"/>
                  </a:cubicBezTo>
                  <a:cubicBezTo>
                    <a:pt x="8242" y="317"/>
                    <a:pt x="7769" y="333"/>
                    <a:pt x="7298" y="333"/>
                  </a:cubicBezTo>
                  <a:cubicBezTo>
                    <a:pt x="7009" y="333"/>
                    <a:pt x="6720" y="327"/>
                    <a:pt x="6435" y="316"/>
                  </a:cubicBezTo>
                  <a:cubicBezTo>
                    <a:pt x="6118" y="298"/>
                    <a:pt x="5806" y="241"/>
                    <a:pt x="5495" y="224"/>
                  </a:cubicBezTo>
                  <a:cubicBezTo>
                    <a:pt x="5132" y="195"/>
                    <a:pt x="4769" y="195"/>
                    <a:pt x="4400" y="154"/>
                  </a:cubicBezTo>
                  <a:cubicBezTo>
                    <a:pt x="4077" y="126"/>
                    <a:pt x="3754" y="91"/>
                    <a:pt x="3419" y="91"/>
                  </a:cubicBezTo>
                  <a:cubicBezTo>
                    <a:pt x="3102" y="91"/>
                    <a:pt x="2802" y="91"/>
                    <a:pt x="2485" y="62"/>
                  </a:cubicBezTo>
                  <a:cubicBezTo>
                    <a:pt x="2401" y="55"/>
                    <a:pt x="2316" y="53"/>
                    <a:pt x="2231" y="53"/>
                  </a:cubicBezTo>
                  <a:cubicBezTo>
                    <a:pt x="2117" y="53"/>
                    <a:pt x="2003" y="56"/>
                    <a:pt x="1888" y="56"/>
                  </a:cubicBezTo>
                  <a:cubicBezTo>
                    <a:pt x="1818" y="56"/>
                    <a:pt x="1748" y="55"/>
                    <a:pt x="1678" y="51"/>
                  </a:cubicBezTo>
                  <a:cubicBezTo>
                    <a:pt x="1471" y="33"/>
                    <a:pt x="1257" y="10"/>
                    <a:pt x="1044" y="10"/>
                  </a:cubicBezTo>
                  <a:lnTo>
                    <a:pt x="450" y="10"/>
                  </a:lnTo>
                  <a:cubicBezTo>
                    <a:pt x="372" y="10"/>
                    <a:pt x="282" y="0"/>
                    <a:pt x="1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178616" y="4745737"/>
              <a:ext cx="65279" cy="62328"/>
            </a:xfrm>
            <a:custGeom>
              <a:avLst/>
              <a:gdLst/>
              <a:ahLst/>
              <a:cxnLst/>
              <a:rect l="l" t="t" r="r" b="b"/>
              <a:pathLst>
                <a:path w="376" h="359" extrusionOk="0">
                  <a:moveTo>
                    <a:pt x="168" y="1"/>
                  </a:moveTo>
                  <a:cubicBezTo>
                    <a:pt x="64" y="1"/>
                    <a:pt x="1" y="110"/>
                    <a:pt x="7" y="203"/>
                  </a:cubicBezTo>
                  <a:cubicBezTo>
                    <a:pt x="24" y="312"/>
                    <a:pt x="111" y="358"/>
                    <a:pt x="209" y="358"/>
                  </a:cubicBezTo>
                  <a:cubicBezTo>
                    <a:pt x="312" y="358"/>
                    <a:pt x="376" y="254"/>
                    <a:pt x="370" y="156"/>
                  </a:cubicBezTo>
                  <a:cubicBezTo>
                    <a:pt x="353" y="53"/>
                    <a:pt x="266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510049" y="4745737"/>
              <a:ext cx="65279" cy="62328"/>
            </a:xfrm>
            <a:custGeom>
              <a:avLst/>
              <a:gdLst/>
              <a:ahLst/>
              <a:cxnLst/>
              <a:rect l="l" t="t" r="r" b="b"/>
              <a:pathLst>
                <a:path w="376" h="359" extrusionOk="0">
                  <a:moveTo>
                    <a:pt x="168" y="1"/>
                  </a:moveTo>
                  <a:cubicBezTo>
                    <a:pt x="64" y="1"/>
                    <a:pt x="0" y="110"/>
                    <a:pt x="6" y="203"/>
                  </a:cubicBezTo>
                  <a:cubicBezTo>
                    <a:pt x="24" y="312"/>
                    <a:pt x="110" y="358"/>
                    <a:pt x="208" y="358"/>
                  </a:cubicBezTo>
                  <a:cubicBezTo>
                    <a:pt x="312" y="358"/>
                    <a:pt x="375" y="254"/>
                    <a:pt x="369" y="156"/>
                  </a:cubicBezTo>
                  <a:cubicBezTo>
                    <a:pt x="352" y="53"/>
                    <a:pt x="260" y="1"/>
                    <a:pt x="1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898429" y="4764835"/>
              <a:ext cx="65279" cy="62154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62" y="0"/>
                  </a:moveTo>
                  <a:cubicBezTo>
                    <a:pt x="64" y="0"/>
                    <a:pt x="1" y="104"/>
                    <a:pt x="6" y="202"/>
                  </a:cubicBezTo>
                  <a:cubicBezTo>
                    <a:pt x="18" y="306"/>
                    <a:pt x="104" y="358"/>
                    <a:pt x="208" y="358"/>
                  </a:cubicBezTo>
                  <a:cubicBezTo>
                    <a:pt x="306" y="358"/>
                    <a:pt x="375" y="248"/>
                    <a:pt x="364" y="156"/>
                  </a:cubicBezTo>
                  <a:cubicBezTo>
                    <a:pt x="352" y="58"/>
                    <a:pt x="26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25871" y="4745390"/>
              <a:ext cx="84203" cy="82120"/>
            </a:xfrm>
            <a:custGeom>
              <a:avLst/>
              <a:gdLst/>
              <a:ahLst/>
              <a:cxnLst/>
              <a:rect l="l" t="t" r="r" b="b"/>
              <a:pathLst>
                <a:path w="485" h="473" extrusionOk="0">
                  <a:moveTo>
                    <a:pt x="192" y="0"/>
                  </a:moveTo>
                  <a:cubicBezTo>
                    <a:pt x="184" y="0"/>
                    <a:pt x="176" y="1"/>
                    <a:pt x="168" y="3"/>
                  </a:cubicBezTo>
                  <a:cubicBezTo>
                    <a:pt x="145" y="3"/>
                    <a:pt x="122" y="8"/>
                    <a:pt x="99" y="26"/>
                  </a:cubicBezTo>
                  <a:cubicBezTo>
                    <a:pt x="81" y="32"/>
                    <a:pt x="58" y="43"/>
                    <a:pt x="47" y="66"/>
                  </a:cubicBezTo>
                  <a:cubicBezTo>
                    <a:pt x="35" y="83"/>
                    <a:pt x="29" y="95"/>
                    <a:pt x="12" y="112"/>
                  </a:cubicBezTo>
                  <a:cubicBezTo>
                    <a:pt x="1" y="141"/>
                    <a:pt x="1" y="170"/>
                    <a:pt x="1" y="205"/>
                  </a:cubicBezTo>
                  <a:cubicBezTo>
                    <a:pt x="6" y="216"/>
                    <a:pt x="6" y="233"/>
                    <a:pt x="12" y="245"/>
                  </a:cubicBezTo>
                  <a:cubicBezTo>
                    <a:pt x="29" y="274"/>
                    <a:pt x="47" y="303"/>
                    <a:pt x="64" y="320"/>
                  </a:cubicBezTo>
                  <a:lnTo>
                    <a:pt x="179" y="435"/>
                  </a:lnTo>
                  <a:cubicBezTo>
                    <a:pt x="202" y="447"/>
                    <a:pt x="226" y="464"/>
                    <a:pt x="243" y="464"/>
                  </a:cubicBezTo>
                  <a:cubicBezTo>
                    <a:pt x="259" y="468"/>
                    <a:pt x="275" y="472"/>
                    <a:pt x="294" y="472"/>
                  </a:cubicBezTo>
                  <a:cubicBezTo>
                    <a:pt x="301" y="472"/>
                    <a:pt x="309" y="471"/>
                    <a:pt x="318" y="470"/>
                  </a:cubicBezTo>
                  <a:cubicBezTo>
                    <a:pt x="341" y="470"/>
                    <a:pt x="358" y="464"/>
                    <a:pt x="381" y="447"/>
                  </a:cubicBezTo>
                  <a:cubicBezTo>
                    <a:pt x="404" y="441"/>
                    <a:pt x="427" y="424"/>
                    <a:pt x="439" y="406"/>
                  </a:cubicBezTo>
                  <a:cubicBezTo>
                    <a:pt x="445" y="389"/>
                    <a:pt x="456" y="377"/>
                    <a:pt x="468" y="360"/>
                  </a:cubicBezTo>
                  <a:cubicBezTo>
                    <a:pt x="485" y="331"/>
                    <a:pt x="485" y="303"/>
                    <a:pt x="485" y="268"/>
                  </a:cubicBezTo>
                  <a:cubicBezTo>
                    <a:pt x="479" y="256"/>
                    <a:pt x="468" y="239"/>
                    <a:pt x="468" y="228"/>
                  </a:cubicBezTo>
                  <a:cubicBezTo>
                    <a:pt x="456" y="199"/>
                    <a:pt x="439" y="170"/>
                    <a:pt x="422" y="153"/>
                  </a:cubicBezTo>
                  <a:lnTo>
                    <a:pt x="306" y="37"/>
                  </a:lnTo>
                  <a:cubicBezTo>
                    <a:pt x="283" y="26"/>
                    <a:pt x="260" y="8"/>
                    <a:pt x="237" y="8"/>
                  </a:cubicBezTo>
                  <a:cubicBezTo>
                    <a:pt x="225" y="4"/>
                    <a:pt x="210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275841" y="4958069"/>
              <a:ext cx="65279" cy="63196"/>
            </a:xfrm>
            <a:custGeom>
              <a:avLst/>
              <a:gdLst/>
              <a:ahLst/>
              <a:cxnLst/>
              <a:rect l="l" t="t" r="r" b="b"/>
              <a:pathLst>
                <a:path w="376" h="364" extrusionOk="0">
                  <a:moveTo>
                    <a:pt x="167" y="0"/>
                  </a:moveTo>
                  <a:cubicBezTo>
                    <a:pt x="69" y="0"/>
                    <a:pt x="0" y="110"/>
                    <a:pt x="12" y="202"/>
                  </a:cubicBezTo>
                  <a:cubicBezTo>
                    <a:pt x="23" y="311"/>
                    <a:pt x="110" y="363"/>
                    <a:pt x="214" y="363"/>
                  </a:cubicBezTo>
                  <a:cubicBezTo>
                    <a:pt x="312" y="363"/>
                    <a:pt x="375" y="254"/>
                    <a:pt x="369" y="162"/>
                  </a:cubicBezTo>
                  <a:cubicBezTo>
                    <a:pt x="358" y="58"/>
                    <a:pt x="271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704326" y="4919873"/>
              <a:ext cx="65106" cy="62328"/>
            </a:xfrm>
            <a:custGeom>
              <a:avLst/>
              <a:gdLst/>
              <a:ahLst/>
              <a:cxnLst/>
              <a:rect l="l" t="t" r="r" b="b"/>
              <a:pathLst>
                <a:path w="375" h="359" extrusionOk="0">
                  <a:moveTo>
                    <a:pt x="167" y="1"/>
                  </a:moveTo>
                  <a:cubicBezTo>
                    <a:pt x="63" y="1"/>
                    <a:pt x="0" y="105"/>
                    <a:pt x="6" y="203"/>
                  </a:cubicBezTo>
                  <a:cubicBezTo>
                    <a:pt x="23" y="307"/>
                    <a:pt x="110" y="358"/>
                    <a:pt x="208" y="358"/>
                  </a:cubicBezTo>
                  <a:cubicBezTo>
                    <a:pt x="311" y="358"/>
                    <a:pt x="375" y="249"/>
                    <a:pt x="369" y="157"/>
                  </a:cubicBezTo>
                  <a:cubicBezTo>
                    <a:pt x="352" y="59"/>
                    <a:pt x="265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131769" y="4978035"/>
              <a:ext cx="65106" cy="63196"/>
            </a:xfrm>
            <a:custGeom>
              <a:avLst/>
              <a:gdLst/>
              <a:ahLst/>
              <a:cxnLst/>
              <a:rect l="l" t="t" r="r" b="b"/>
              <a:pathLst>
                <a:path w="375" h="364" extrusionOk="0">
                  <a:moveTo>
                    <a:pt x="167" y="0"/>
                  </a:moveTo>
                  <a:cubicBezTo>
                    <a:pt x="63" y="0"/>
                    <a:pt x="0" y="110"/>
                    <a:pt x="12" y="202"/>
                  </a:cubicBezTo>
                  <a:cubicBezTo>
                    <a:pt x="23" y="312"/>
                    <a:pt x="110" y="364"/>
                    <a:pt x="208" y="364"/>
                  </a:cubicBezTo>
                  <a:cubicBezTo>
                    <a:pt x="311" y="364"/>
                    <a:pt x="375" y="254"/>
                    <a:pt x="369" y="162"/>
                  </a:cubicBezTo>
                  <a:cubicBezTo>
                    <a:pt x="358" y="52"/>
                    <a:pt x="26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469944" y="5076127"/>
              <a:ext cx="65279" cy="62154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68" y="0"/>
                  </a:moveTo>
                  <a:cubicBezTo>
                    <a:pt x="64" y="0"/>
                    <a:pt x="1" y="110"/>
                    <a:pt x="7" y="202"/>
                  </a:cubicBezTo>
                  <a:cubicBezTo>
                    <a:pt x="24" y="312"/>
                    <a:pt x="110" y="358"/>
                    <a:pt x="208" y="358"/>
                  </a:cubicBezTo>
                  <a:cubicBezTo>
                    <a:pt x="312" y="358"/>
                    <a:pt x="376" y="254"/>
                    <a:pt x="370" y="156"/>
                  </a:cubicBezTo>
                  <a:cubicBezTo>
                    <a:pt x="353" y="52"/>
                    <a:pt x="266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879504" y="5115190"/>
              <a:ext cx="65106" cy="62154"/>
            </a:xfrm>
            <a:custGeom>
              <a:avLst/>
              <a:gdLst/>
              <a:ahLst/>
              <a:cxnLst/>
              <a:rect l="l" t="t" r="r" b="b"/>
              <a:pathLst>
                <a:path w="375" h="358" extrusionOk="0">
                  <a:moveTo>
                    <a:pt x="167" y="0"/>
                  </a:moveTo>
                  <a:cubicBezTo>
                    <a:pt x="63" y="0"/>
                    <a:pt x="0" y="104"/>
                    <a:pt x="6" y="202"/>
                  </a:cubicBezTo>
                  <a:cubicBezTo>
                    <a:pt x="23" y="306"/>
                    <a:pt x="110" y="358"/>
                    <a:pt x="208" y="358"/>
                  </a:cubicBezTo>
                  <a:cubicBezTo>
                    <a:pt x="311" y="358"/>
                    <a:pt x="375" y="248"/>
                    <a:pt x="369" y="156"/>
                  </a:cubicBezTo>
                  <a:cubicBezTo>
                    <a:pt x="352" y="46"/>
                    <a:pt x="26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364935" y="5037064"/>
              <a:ext cx="65279" cy="63196"/>
            </a:xfrm>
            <a:custGeom>
              <a:avLst/>
              <a:gdLst/>
              <a:ahLst/>
              <a:cxnLst/>
              <a:rect l="l" t="t" r="r" b="b"/>
              <a:pathLst>
                <a:path w="376" h="364" extrusionOk="0">
                  <a:moveTo>
                    <a:pt x="168" y="1"/>
                  </a:moveTo>
                  <a:cubicBezTo>
                    <a:pt x="64" y="1"/>
                    <a:pt x="1" y="110"/>
                    <a:pt x="6" y="202"/>
                  </a:cubicBezTo>
                  <a:cubicBezTo>
                    <a:pt x="24" y="312"/>
                    <a:pt x="110" y="364"/>
                    <a:pt x="208" y="364"/>
                  </a:cubicBezTo>
                  <a:cubicBezTo>
                    <a:pt x="312" y="364"/>
                    <a:pt x="375" y="254"/>
                    <a:pt x="370" y="162"/>
                  </a:cubicBezTo>
                  <a:cubicBezTo>
                    <a:pt x="352" y="52"/>
                    <a:pt x="266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995480" y="5347314"/>
              <a:ext cx="65279" cy="63369"/>
            </a:xfrm>
            <a:custGeom>
              <a:avLst/>
              <a:gdLst/>
              <a:ahLst/>
              <a:cxnLst/>
              <a:rect l="l" t="t" r="r" b="b"/>
              <a:pathLst>
                <a:path w="376" h="365" extrusionOk="0">
                  <a:moveTo>
                    <a:pt x="168" y="1"/>
                  </a:moveTo>
                  <a:cubicBezTo>
                    <a:pt x="64" y="1"/>
                    <a:pt x="1" y="111"/>
                    <a:pt x="7" y="203"/>
                  </a:cubicBezTo>
                  <a:cubicBezTo>
                    <a:pt x="24" y="312"/>
                    <a:pt x="110" y="364"/>
                    <a:pt x="208" y="364"/>
                  </a:cubicBezTo>
                  <a:cubicBezTo>
                    <a:pt x="312" y="364"/>
                    <a:pt x="376" y="255"/>
                    <a:pt x="370" y="162"/>
                  </a:cubicBezTo>
                  <a:cubicBezTo>
                    <a:pt x="353" y="59"/>
                    <a:pt x="266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469944" y="5328390"/>
              <a:ext cx="65279" cy="63196"/>
            </a:xfrm>
            <a:custGeom>
              <a:avLst/>
              <a:gdLst/>
              <a:ahLst/>
              <a:cxnLst/>
              <a:rect l="l" t="t" r="r" b="b"/>
              <a:pathLst>
                <a:path w="376" h="364" extrusionOk="0">
                  <a:moveTo>
                    <a:pt x="168" y="0"/>
                  </a:moveTo>
                  <a:cubicBezTo>
                    <a:pt x="64" y="0"/>
                    <a:pt x="1" y="110"/>
                    <a:pt x="7" y="202"/>
                  </a:cubicBezTo>
                  <a:cubicBezTo>
                    <a:pt x="24" y="312"/>
                    <a:pt x="110" y="364"/>
                    <a:pt x="208" y="364"/>
                  </a:cubicBezTo>
                  <a:cubicBezTo>
                    <a:pt x="312" y="364"/>
                    <a:pt x="376" y="254"/>
                    <a:pt x="370" y="162"/>
                  </a:cubicBezTo>
                  <a:cubicBezTo>
                    <a:pt x="353" y="52"/>
                    <a:pt x="266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120628" y="5115190"/>
              <a:ext cx="65279" cy="62154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68" y="0"/>
                  </a:moveTo>
                  <a:cubicBezTo>
                    <a:pt x="70" y="0"/>
                    <a:pt x="1" y="104"/>
                    <a:pt x="12" y="202"/>
                  </a:cubicBezTo>
                  <a:cubicBezTo>
                    <a:pt x="24" y="306"/>
                    <a:pt x="110" y="358"/>
                    <a:pt x="214" y="358"/>
                  </a:cubicBezTo>
                  <a:cubicBezTo>
                    <a:pt x="312" y="358"/>
                    <a:pt x="375" y="248"/>
                    <a:pt x="370" y="156"/>
                  </a:cubicBezTo>
                  <a:cubicBezTo>
                    <a:pt x="358" y="46"/>
                    <a:pt x="260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093573" y="4666743"/>
              <a:ext cx="65279" cy="63196"/>
            </a:xfrm>
            <a:custGeom>
              <a:avLst/>
              <a:gdLst/>
              <a:ahLst/>
              <a:cxnLst/>
              <a:rect l="l" t="t" r="r" b="b"/>
              <a:pathLst>
                <a:path w="376" h="364" extrusionOk="0">
                  <a:moveTo>
                    <a:pt x="162" y="0"/>
                  </a:moveTo>
                  <a:cubicBezTo>
                    <a:pt x="64" y="0"/>
                    <a:pt x="1" y="110"/>
                    <a:pt x="7" y="202"/>
                  </a:cubicBezTo>
                  <a:cubicBezTo>
                    <a:pt x="18" y="312"/>
                    <a:pt x="105" y="363"/>
                    <a:pt x="209" y="363"/>
                  </a:cubicBezTo>
                  <a:cubicBezTo>
                    <a:pt x="307" y="363"/>
                    <a:pt x="376" y="254"/>
                    <a:pt x="364" y="162"/>
                  </a:cubicBezTo>
                  <a:cubicBezTo>
                    <a:pt x="353" y="58"/>
                    <a:pt x="260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645123" y="5211200"/>
              <a:ext cx="65279" cy="62328"/>
            </a:xfrm>
            <a:custGeom>
              <a:avLst/>
              <a:gdLst/>
              <a:ahLst/>
              <a:cxnLst/>
              <a:rect l="l" t="t" r="r" b="b"/>
              <a:pathLst>
                <a:path w="376" h="359" extrusionOk="0">
                  <a:moveTo>
                    <a:pt x="168" y="1"/>
                  </a:moveTo>
                  <a:cubicBezTo>
                    <a:pt x="64" y="1"/>
                    <a:pt x="1" y="110"/>
                    <a:pt x="7" y="203"/>
                  </a:cubicBezTo>
                  <a:cubicBezTo>
                    <a:pt x="24" y="312"/>
                    <a:pt x="110" y="358"/>
                    <a:pt x="208" y="358"/>
                  </a:cubicBezTo>
                  <a:cubicBezTo>
                    <a:pt x="312" y="358"/>
                    <a:pt x="376" y="255"/>
                    <a:pt x="370" y="157"/>
                  </a:cubicBezTo>
                  <a:cubicBezTo>
                    <a:pt x="353" y="58"/>
                    <a:pt x="266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10043633" y="719346"/>
            <a:ext cx="1425291" cy="1417461"/>
            <a:chOff x="4363113" y="194497"/>
            <a:chExt cx="1068968" cy="1063096"/>
          </a:xfrm>
        </p:grpSpPr>
        <p:sp>
          <p:nvSpPr>
            <p:cNvPr id="46" name="Google Shape;46;p2"/>
            <p:cNvSpPr/>
            <p:nvPr/>
          </p:nvSpPr>
          <p:spPr>
            <a:xfrm>
              <a:off x="4363113" y="194497"/>
              <a:ext cx="1068968" cy="1063096"/>
            </a:xfrm>
            <a:custGeom>
              <a:avLst/>
              <a:gdLst/>
              <a:ahLst/>
              <a:cxnLst/>
              <a:rect l="l" t="t" r="r" b="b"/>
              <a:pathLst>
                <a:path w="11469" h="11406" extrusionOk="0">
                  <a:moveTo>
                    <a:pt x="5456" y="1"/>
                  </a:moveTo>
                  <a:cubicBezTo>
                    <a:pt x="5448" y="1"/>
                    <a:pt x="5440" y="1"/>
                    <a:pt x="5432" y="1"/>
                  </a:cubicBezTo>
                  <a:cubicBezTo>
                    <a:pt x="5051" y="13"/>
                    <a:pt x="4624" y="226"/>
                    <a:pt x="4532" y="618"/>
                  </a:cubicBezTo>
                  <a:cubicBezTo>
                    <a:pt x="4446" y="993"/>
                    <a:pt x="4474" y="1402"/>
                    <a:pt x="4503" y="1789"/>
                  </a:cubicBezTo>
                  <a:cubicBezTo>
                    <a:pt x="4521" y="2048"/>
                    <a:pt x="4549" y="2302"/>
                    <a:pt x="4538" y="2550"/>
                  </a:cubicBezTo>
                  <a:cubicBezTo>
                    <a:pt x="4532" y="2746"/>
                    <a:pt x="4492" y="2936"/>
                    <a:pt x="4492" y="3126"/>
                  </a:cubicBezTo>
                  <a:cubicBezTo>
                    <a:pt x="4492" y="3236"/>
                    <a:pt x="4521" y="3380"/>
                    <a:pt x="4480" y="3490"/>
                  </a:cubicBezTo>
                  <a:cubicBezTo>
                    <a:pt x="4434" y="3455"/>
                    <a:pt x="4411" y="3386"/>
                    <a:pt x="4382" y="3328"/>
                  </a:cubicBezTo>
                  <a:cubicBezTo>
                    <a:pt x="4273" y="3126"/>
                    <a:pt x="4146" y="2953"/>
                    <a:pt x="4002" y="2780"/>
                  </a:cubicBezTo>
                  <a:cubicBezTo>
                    <a:pt x="3760" y="2492"/>
                    <a:pt x="3500" y="2221"/>
                    <a:pt x="3241" y="1956"/>
                  </a:cubicBezTo>
                  <a:cubicBezTo>
                    <a:pt x="3119" y="1823"/>
                    <a:pt x="2998" y="1737"/>
                    <a:pt x="2831" y="1679"/>
                  </a:cubicBezTo>
                  <a:cubicBezTo>
                    <a:pt x="2624" y="1598"/>
                    <a:pt x="2347" y="1500"/>
                    <a:pt x="2128" y="1495"/>
                  </a:cubicBezTo>
                  <a:cubicBezTo>
                    <a:pt x="2118" y="1494"/>
                    <a:pt x="2107" y="1494"/>
                    <a:pt x="2097" y="1494"/>
                  </a:cubicBezTo>
                  <a:cubicBezTo>
                    <a:pt x="1838" y="1494"/>
                    <a:pt x="1601" y="1633"/>
                    <a:pt x="1390" y="1771"/>
                  </a:cubicBezTo>
                  <a:cubicBezTo>
                    <a:pt x="1148" y="1939"/>
                    <a:pt x="992" y="2048"/>
                    <a:pt x="934" y="2336"/>
                  </a:cubicBezTo>
                  <a:cubicBezTo>
                    <a:pt x="923" y="2429"/>
                    <a:pt x="865" y="2532"/>
                    <a:pt x="865" y="2625"/>
                  </a:cubicBezTo>
                  <a:cubicBezTo>
                    <a:pt x="848" y="2861"/>
                    <a:pt x="975" y="3115"/>
                    <a:pt x="1096" y="3299"/>
                  </a:cubicBezTo>
                  <a:cubicBezTo>
                    <a:pt x="1321" y="3645"/>
                    <a:pt x="1695" y="3824"/>
                    <a:pt x="1903" y="4170"/>
                  </a:cubicBezTo>
                  <a:cubicBezTo>
                    <a:pt x="1984" y="4303"/>
                    <a:pt x="2053" y="4412"/>
                    <a:pt x="2162" y="4510"/>
                  </a:cubicBezTo>
                  <a:cubicBezTo>
                    <a:pt x="2237" y="4585"/>
                    <a:pt x="2347" y="4643"/>
                    <a:pt x="2405" y="4735"/>
                  </a:cubicBezTo>
                  <a:cubicBezTo>
                    <a:pt x="2394" y="4738"/>
                    <a:pt x="2384" y="4739"/>
                    <a:pt x="2373" y="4739"/>
                  </a:cubicBezTo>
                  <a:cubicBezTo>
                    <a:pt x="2198" y="4739"/>
                    <a:pt x="1934" y="4414"/>
                    <a:pt x="1793" y="4354"/>
                  </a:cubicBezTo>
                  <a:cubicBezTo>
                    <a:pt x="1659" y="4294"/>
                    <a:pt x="1498" y="4270"/>
                    <a:pt x="1330" y="4270"/>
                  </a:cubicBezTo>
                  <a:cubicBezTo>
                    <a:pt x="1050" y="4270"/>
                    <a:pt x="750" y="4337"/>
                    <a:pt x="519" y="4412"/>
                  </a:cubicBezTo>
                  <a:cubicBezTo>
                    <a:pt x="329" y="4470"/>
                    <a:pt x="271" y="4510"/>
                    <a:pt x="202" y="4706"/>
                  </a:cubicBezTo>
                  <a:cubicBezTo>
                    <a:pt x="115" y="4914"/>
                    <a:pt x="69" y="5139"/>
                    <a:pt x="35" y="5364"/>
                  </a:cubicBezTo>
                  <a:cubicBezTo>
                    <a:pt x="0" y="5588"/>
                    <a:pt x="46" y="5750"/>
                    <a:pt x="121" y="5963"/>
                  </a:cubicBezTo>
                  <a:cubicBezTo>
                    <a:pt x="185" y="6142"/>
                    <a:pt x="185" y="6315"/>
                    <a:pt x="329" y="6459"/>
                  </a:cubicBezTo>
                  <a:cubicBezTo>
                    <a:pt x="450" y="6586"/>
                    <a:pt x="583" y="6667"/>
                    <a:pt x="738" y="6747"/>
                  </a:cubicBezTo>
                  <a:cubicBezTo>
                    <a:pt x="986" y="6868"/>
                    <a:pt x="1165" y="7070"/>
                    <a:pt x="1442" y="7145"/>
                  </a:cubicBezTo>
                  <a:cubicBezTo>
                    <a:pt x="1538" y="7170"/>
                    <a:pt x="1666" y="7199"/>
                    <a:pt x="1784" y="7199"/>
                  </a:cubicBezTo>
                  <a:cubicBezTo>
                    <a:pt x="1827" y="7199"/>
                    <a:pt x="1870" y="7195"/>
                    <a:pt x="1909" y="7186"/>
                  </a:cubicBezTo>
                  <a:lnTo>
                    <a:pt x="1909" y="7186"/>
                  </a:lnTo>
                  <a:cubicBezTo>
                    <a:pt x="1505" y="7595"/>
                    <a:pt x="623" y="8241"/>
                    <a:pt x="1026" y="8915"/>
                  </a:cubicBezTo>
                  <a:cubicBezTo>
                    <a:pt x="1280" y="9330"/>
                    <a:pt x="1632" y="9722"/>
                    <a:pt x="2139" y="9774"/>
                  </a:cubicBezTo>
                  <a:cubicBezTo>
                    <a:pt x="2168" y="9776"/>
                    <a:pt x="2196" y="9777"/>
                    <a:pt x="2225" y="9777"/>
                  </a:cubicBezTo>
                  <a:cubicBezTo>
                    <a:pt x="2371" y="9777"/>
                    <a:pt x="2519" y="9752"/>
                    <a:pt x="2658" y="9699"/>
                  </a:cubicBezTo>
                  <a:cubicBezTo>
                    <a:pt x="2860" y="9601"/>
                    <a:pt x="3114" y="9521"/>
                    <a:pt x="3298" y="9377"/>
                  </a:cubicBezTo>
                  <a:cubicBezTo>
                    <a:pt x="3437" y="9279"/>
                    <a:pt x="3575" y="9146"/>
                    <a:pt x="3731" y="9082"/>
                  </a:cubicBezTo>
                  <a:cubicBezTo>
                    <a:pt x="3788" y="9054"/>
                    <a:pt x="3858" y="9048"/>
                    <a:pt x="3915" y="9025"/>
                  </a:cubicBezTo>
                  <a:cubicBezTo>
                    <a:pt x="3949" y="9008"/>
                    <a:pt x="4097" y="8979"/>
                    <a:pt x="4105" y="8945"/>
                  </a:cubicBezTo>
                  <a:lnTo>
                    <a:pt x="4105" y="8945"/>
                  </a:lnTo>
                  <a:cubicBezTo>
                    <a:pt x="4082" y="9060"/>
                    <a:pt x="4019" y="9163"/>
                    <a:pt x="3979" y="9267"/>
                  </a:cubicBezTo>
                  <a:cubicBezTo>
                    <a:pt x="3892" y="9498"/>
                    <a:pt x="3875" y="9746"/>
                    <a:pt x="3817" y="9982"/>
                  </a:cubicBezTo>
                  <a:cubicBezTo>
                    <a:pt x="3760" y="10213"/>
                    <a:pt x="3633" y="10472"/>
                    <a:pt x="3644" y="10720"/>
                  </a:cubicBezTo>
                  <a:cubicBezTo>
                    <a:pt x="3661" y="10899"/>
                    <a:pt x="3783" y="11141"/>
                    <a:pt x="3927" y="11250"/>
                  </a:cubicBezTo>
                  <a:cubicBezTo>
                    <a:pt x="4082" y="11383"/>
                    <a:pt x="4382" y="11395"/>
                    <a:pt x="4584" y="11400"/>
                  </a:cubicBezTo>
                  <a:cubicBezTo>
                    <a:pt x="4629" y="11403"/>
                    <a:pt x="4676" y="11405"/>
                    <a:pt x="4722" y="11405"/>
                  </a:cubicBezTo>
                  <a:cubicBezTo>
                    <a:pt x="4928" y="11405"/>
                    <a:pt x="5137" y="11366"/>
                    <a:pt x="5287" y="11210"/>
                  </a:cubicBezTo>
                  <a:cubicBezTo>
                    <a:pt x="5553" y="10933"/>
                    <a:pt x="5714" y="10530"/>
                    <a:pt x="5835" y="10184"/>
                  </a:cubicBezTo>
                  <a:cubicBezTo>
                    <a:pt x="5910" y="9988"/>
                    <a:pt x="5956" y="9786"/>
                    <a:pt x="5985" y="9584"/>
                  </a:cubicBezTo>
                  <a:cubicBezTo>
                    <a:pt x="5997" y="9463"/>
                    <a:pt x="6020" y="9342"/>
                    <a:pt x="6054" y="9221"/>
                  </a:cubicBezTo>
                  <a:cubicBezTo>
                    <a:pt x="6060" y="9348"/>
                    <a:pt x="6089" y="9440"/>
                    <a:pt x="6124" y="9573"/>
                  </a:cubicBezTo>
                  <a:cubicBezTo>
                    <a:pt x="6210" y="9884"/>
                    <a:pt x="6325" y="10155"/>
                    <a:pt x="6464" y="10449"/>
                  </a:cubicBezTo>
                  <a:cubicBezTo>
                    <a:pt x="6521" y="10576"/>
                    <a:pt x="6579" y="10697"/>
                    <a:pt x="6631" y="10824"/>
                  </a:cubicBezTo>
                  <a:cubicBezTo>
                    <a:pt x="6654" y="10904"/>
                    <a:pt x="6700" y="10956"/>
                    <a:pt x="6781" y="10979"/>
                  </a:cubicBezTo>
                  <a:cubicBezTo>
                    <a:pt x="6913" y="10979"/>
                    <a:pt x="7040" y="10979"/>
                    <a:pt x="7173" y="10968"/>
                  </a:cubicBezTo>
                  <a:cubicBezTo>
                    <a:pt x="7317" y="10979"/>
                    <a:pt x="7450" y="10985"/>
                    <a:pt x="7594" y="10991"/>
                  </a:cubicBezTo>
                  <a:cubicBezTo>
                    <a:pt x="7612" y="10991"/>
                    <a:pt x="7630" y="10991"/>
                    <a:pt x="7648" y="10991"/>
                  </a:cubicBezTo>
                  <a:cubicBezTo>
                    <a:pt x="7941" y="10991"/>
                    <a:pt x="8225" y="10945"/>
                    <a:pt x="8459" y="10760"/>
                  </a:cubicBezTo>
                  <a:cubicBezTo>
                    <a:pt x="8534" y="10703"/>
                    <a:pt x="8603" y="10645"/>
                    <a:pt x="8672" y="10576"/>
                  </a:cubicBezTo>
                  <a:cubicBezTo>
                    <a:pt x="8707" y="10472"/>
                    <a:pt x="8707" y="10380"/>
                    <a:pt x="8660" y="10276"/>
                  </a:cubicBezTo>
                  <a:cubicBezTo>
                    <a:pt x="8574" y="9895"/>
                    <a:pt x="8418" y="9538"/>
                    <a:pt x="8274" y="9175"/>
                  </a:cubicBezTo>
                  <a:cubicBezTo>
                    <a:pt x="8188" y="8950"/>
                    <a:pt x="8101" y="8731"/>
                    <a:pt x="8015" y="8512"/>
                  </a:cubicBezTo>
                  <a:cubicBezTo>
                    <a:pt x="7992" y="8460"/>
                    <a:pt x="7969" y="8414"/>
                    <a:pt x="7934" y="8368"/>
                  </a:cubicBezTo>
                  <a:lnTo>
                    <a:pt x="7934" y="8368"/>
                  </a:lnTo>
                  <a:cubicBezTo>
                    <a:pt x="8084" y="8460"/>
                    <a:pt x="8257" y="8517"/>
                    <a:pt x="8424" y="8569"/>
                  </a:cubicBezTo>
                  <a:cubicBezTo>
                    <a:pt x="8758" y="8656"/>
                    <a:pt x="9110" y="8713"/>
                    <a:pt x="9450" y="8748"/>
                  </a:cubicBezTo>
                  <a:cubicBezTo>
                    <a:pt x="9592" y="8763"/>
                    <a:pt x="9738" y="8772"/>
                    <a:pt x="9885" y="8772"/>
                  </a:cubicBezTo>
                  <a:cubicBezTo>
                    <a:pt x="10020" y="8772"/>
                    <a:pt x="10154" y="8765"/>
                    <a:pt x="10286" y="8748"/>
                  </a:cubicBezTo>
                  <a:cubicBezTo>
                    <a:pt x="10379" y="8737"/>
                    <a:pt x="10477" y="8719"/>
                    <a:pt x="10557" y="8656"/>
                  </a:cubicBezTo>
                  <a:cubicBezTo>
                    <a:pt x="10644" y="8587"/>
                    <a:pt x="10702" y="8460"/>
                    <a:pt x="10748" y="8362"/>
                  </a:cubicBezTo>
                  <a:cubicBezTo>
                    <a:pt x="10805" y="8223"/>
                    <a:pt x="10817" y="8056"/>
                    <a:pt x="10834" y="7906"/>
                  </a:cubicBezTo>
                  <a:cubicBezTo>
                    <a:pt x="10846" y="7785"/>
                    <a:pt x="10846" y="7670"/>
                    <a:pt x="10834" y="7555"/>
                  </a:cubicBezTo>
                  <a:cubicBezTo>
                    <a:pt x="10788" y="7324"/>
                    <a:pt x="10690" y="7174"/>
                    <a:pt x="10465" y="7093"/>
                  </a:cubicBezTo>
                  <a:cubicBezTo>
                    <a:pt x="10344" y="7047"/>
                    <a:pt x="10217" y="7030"/>
                    <a:pt x="10096" y="6978"/>
                  </a:cubicBezTo>
                  <a:cubicBezTo>
                    <a:pt x="9923" y="6915"/>
                    <a:pt x="9796" y="6776"/>
                    <a:pt x="9629" y="6713"/>
                  </a:cubicBezTo>
                  <a:cubicBezTo>
                    <a:pt x="9566" y="6690"/>
                    <a:pt x="9324" y="6684"/>
                    <a:pt x="9306" y="6609"/>
                  </a:cubicBezTo>
                  <a:cubicBezTo>
                    <a:pt x="9381" y="6557"/>
                    <a:pt x="9508" y="6528"/>
                    <a:pt x="9600" y="6499"/>
                  </a:cubicBezTo>
                  <a:cubicBezTo>
                    <a:pt x="9814" y="6424"/>
                    <a:pt x="10056" y="6401"/>
                    <a:pt x="10263" y="6298"/>
                  </a:cubicBezTo>
                  <a:cubicBezTo>
                    <a:pt x="10402" y="6228"/>
                    <a:pt x="10529" y="6142"/>
                    <a:pt x="10661" y="6061"/>
                  </a:cubicBezTo>
                  <a:cubicBezTo>
                    <a:pt x="10805" y="5980"/>
                    <a:pt x="10932" y="5888"/>
                    <a:pt x="11048" y="5779"/>
                  </a:cubicBezTo>
                  <a:cubicBezTo>
                    <a:pt x="11192" y="5629"/>
                    <a:pt x="11238" y="5450"/>
                    <a:pt x="11313" y="5260"/>
                  </a:cubicBezTo>
                  <a:cubicBezTo>
                    <a:pt x="11342" y="5202"/>
                    <a:pt x="11382" y="5144"/>
                    <a:pt x="11411" y="5087"/>
                  </a:cubicBezTo>
                  <a:cubicBezTo>
                    <a:pt x="11468" y="4960"/>
                    <a:pt x="11445" y="4770"/>
                    <a:pt x="11393" y="4649"/>
                  </a:cubicBezTo>
                  <a:cubicBezTo>
                    <a:pt x="11359" y="4562"/>
                    <a:pt x="11272" y="4499"/>
                    <a:pt x="11197" y="4435"/>
                  </a:cubicBezTo>
                  <a:cubicBezTo>
                    <a:pt x="11105" y="4349"/>
                    <a:pt x="11013" y="4251"/>
                    <a:pt x="10898" y="4193"/>
                  </a:cubicBezTo>
                  <a:cubicBezTo>
                    <a:pt x="10817" y="4159"/>
                    <a:pt x="10736" y="4150"/>
                    <a:pt x="10652" y="4150"/>
                  </a:cubicBezTo>
                  <a:cubicBezTo>
                    <a:pt x="10623" y="4150"/>
                    <a:pt x="10593" y="4151"/>
                    <a:pt x="10563" y="4153"/>
                  </a:cubicBezTo>
                  <a:cubicBezTo>
                    <a:pt x="10177" y="4158"/>
                    <a:pt x="9785" y="4216"/>
                    <a:pt x="9410" y="4331"/>
                  </a:cubicBezTo>
                  <a:cubicBezTo>
                    <a:pt x="9249" y="4383"/>
                    <a:pt x="9087" y="4424"/>
                    <a:pt x="8920" y="4470"/>
                  </a:cubicBezTo>
                  <a:cubicBezTo>
                    <a:pt x="8851" y="4481"/>
                    <a:pt x="8787" y="4504"/>
                    <a:pt x="8718" y="4539"/>
                  </a:cubicBezTo>
                  <a:cubicBezTo>
                    <a:pt x="8678" y="4579"/>
                    <a:pt x="8632" y="4597"/>
                    <a:pt x="8586" y="4597"/>
                  </a:cubicBezTo>
                  <a:cubicBezTo>
                    <a:pt x="8707" y="4470"/>
                    <a:pt x="8851" y="4354"/>
                    <a:pt x="8966" y="4216"/>
                  </a:cubicBezTo>
                  <a:cubicBezTo>
                    <a:pt x="9116" y="4043"/>
                    <a:pt x="9254" y="3859"/>
                    <a:pt x="9381" y="3668"/>
                  </a:cubicBezTo>
                  <a:cubicBezTo>
                    <a:pt x="9485" y="3524"/>
                    <a:pt x="9583" y="3374"/>
                    <a:pt x="9664" y="3213"/>
                  </a:cubicBezTo>
                  <a:cubicBezTo>
                    <a:pt x="9727" y="3115"/>
                    <a:pt x="9773" y="3011"/>
                    <a:pt x="9802" y="2896"/>
                  </a:cubicBezTo>
                  <a:cubicBezTo>
                    <a:pt x="9796" y="2746"/>
                    <a:pt x="9716" y="2596"/>
                    <a:pt x="9623" y="2481"/>
                  </a:cubicBezTo>
                  <a:cubicBezTo>
                    <a:pt x="9401" y="2207"/>
                    <a:pt x="9062" y="2006"/>
                    <a:pt x="8723" y="2006"/>
                  </a:cubicBezTo>
                  <a:cubicBezTo>
                    <a:pt x="8562" y="2006"/>
                    <a:pt x="8400" y="2052"/>
                    <a:pt x="8251" y="2158"/>
                  </a:cubicBezTo>
                  <a:cubicBezTo>
                    <a:pt x="8044" y="2302"/>
                    <a:pt x="7847" y="2504"/>
                    <a:pt x="7646" y="2659"/>
                  </a:cubicBezTo>
                  <a:cubicBezTo>
                    <a:pt x="7363" y="2861"/>
                    <a:pt x="7104" y="3086"/>
                    <a:pt x="6867" y="3328"/>
                  </a:cubicBezTo>
                  <a:cubicBezTo>
                    <a:pt x="6815" y="3518"/>
                    <a:pt x="6723" y="3616"/>
                    <a:pt x="6573" y="3640"/>
                  </a:cubicBezTo>
                  <a:cubicBezTo>
                    <a:pt x="6608" y="3524"/>
                    <a:pt x="6654" y="3415"/>
                    <a:pt x="6689" y="3299"/>
                  </a:cubicBezTo>
                  <a:cubicBezTo>
                    <a:pt x="6723" y="3201"/>
                    <a:pt x="6740" y="3086"/>
                    <a:pt x="6781" y="2982"/>
                  </a:cubicBezTo>
                  <a:cubicBezTo>
                    <a:pt x="6810" y="2919"/>
                    <a:pt x="6838" y="2861"/>
                    <a:pt x="6844" y="2792"/>
                  </a:cubicBezTo>
                  <a:cubicBezTo>
                    <a:pt x="6862" y="2619"/>
                    <a:pt x="6838" y="2429"/>
                    <a:pt x="6827" y="2256"/>
                  </a:cubicBezTo>
                  <a:cubicBezTo>
                    <a:pt x="6804" y="1991"/>
                    <a:pt x="6752" y="1714"/>
                    <a:pt x="6683" y="1454"/>
                  </a:cubicBezTo>
                  <a:cubicBezTo>
                    <a:pt x="6602" y="1183"/>
                    <a:pt x="6608" y="930"/>
                    <a:pt x="6435" y="682"/>
                  </a:cubicBezTo>
                  <a:cubicBezTo>
                    <a:pt x="6232" y="399"/>
                    <a:pt x="5840" y="1"/>
                    <a:pt x="5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404868" y="223577"/>
              <a:ext cx="1017519" cy="976136"/>
            </a:xfrm>
            <a:custGeom>
              <a:avLst/>
              <a:gdLst/>
              <a:ahLst/>
              <a:cxnLst/>
              <a:rect l="l" t="t" r="r" b="b"/>
              <a:pathLst>
                <a:path w="10917" h="10473" extrusionOk="0">
                  <a:moveTo>
                    <a:pt x="5171" y="0"/>
                  </a:moveTo>
                  <a:cubicBezTo>
                    <a:pt x="5128" y="0"/>
                    <a:pt x="5085" y="6"/>
                    <a:pt x="5041" y="18"/>
                  </a:cubicBezTo>
                  <a:cubicBezTo>
                    <a:pt x="4707" y="110"/>
                    <a:pt x="4597" y="508"/>
                    <a:pt x="4551" y="831"/>
                  </a:cubicBezTo>
                  <a:cubicBezTo>
                    <a:pt x="4395" y="2140"/>
                    <a:pt x="4401" y="3518"/>
                    <a:pt x="4989" y="4706"/>
                  </a:cubicBezTo>
                  <a:cubicBezTo>
                    <a:pt x="4955" y="4648"/>
                    <a:pt x="4914" y="4590"/>
                    <a:pt x="4874" y="4538"/>
                  </a:cubicBezTo>
                  <a:cubicBezTo>
                    <a:pt x="4251" y="3650"/>
                    <a:pt x="3386" y="2930"/>
                    <a:pt x="2527" y="2220"/>
                  </a:cubicBezTo>
                  <a:cubicBezTo>
                    <a:pt x="2291" y="2024"/>
                    <a:pt x="2043" y="1823"/>
                    <a:pt x="1732" y="1748"/>
                  </a:cubicBezTo>
                  <a:cubicBezTo>
                    <a:pt x="1618" y="1722"/>
                    <a:pt x="1520" y="1710"/>
                    <a:pt x="1434" y="1710"/>
                  </a:cubicBezTo>
                  <a:cubicBezTo>
                    <a:pt x="753" y="1710"/>
                    <a:pt x="907" y="2458"/>
                    <a:pt x="1224" y="2884"/>
                  </a:cubicBezTo>
                  <a:cubicBezTo>
                    <a:pt x="1611" y="3420"/>
                    <a:pt x="2158" y="3881"/>
                    <a:pt x="2695" y="4302"/>
                  </a:cubicBezTo>
                  <a:cubicBezTo>
                    <a:pt x="3150" y="4659"/>
                    <a:pt x="3623" y="5075"/>
                    <a:pt x="4130" y="5369"/>
                  </a:cubicBezTo>
                  <a:cubicBezTo>
                    <a:pt x="3761" y="5203"/>
                    <a:pt x="1754" y="4395"/>
                    <a:pt x="688" y="4395"/>
                  </a:cubicBezTo>
                  <a:cubicBezTo>
                    <a:pt x="273" y="4395"/>
                    <a:pt x="1" y="4518"/>
                    <a:pt x="25" y="4850"/>
                  </a:cubicBezTo>
                  <a:cubicBezTo>
                    <a:pt x="83" y="5634"/>
                    <a:pt x="1709" y="5957"/>
                    <a:pt x="2326" y="6084"/>
                  </a:cubicBezTo>
                  <a:cubicBezTo>
                    <a:pt x="2520" y="6120"/>
                    <a:pt x="2713" y="6131"/>
                    <a:pt x="2904" y="6131"/>
                  </a:cubicBezTo>
                  <a:cubicBezTo>
                    <a:pt x="3172" y="6131"/>
                    <a:pt x="3438" y="6110"/>
                    <a:pt x="3702" y="6110"/>
                  </a:cubicBezTo>
                  <a:cubicBezTo>
                    <a:pt x="3872" y="6110"/>
                    <a:pt x="4042" y="6119"/>
                    <a:pt x="4211" y="6147"/>
                  </a:cubicBezTo>
                  <a:cubicBezTo>
                    <a:pt x="3704" y="6556"/>
                    <a:pt x="561" y="7906"/>
                    <a:pt x="1443" y="8857"/>
                  </a:cubicBezTo>
                  <a:cubicBezTo>
                    <a:pt x="1582" y="9004"/>
                    <a:pt x="1753" y="9067"/>
                    <a:pt x="1944" y="9067"/>
                  </a:cubicBezTo>
                  <a:cubicBezTo>
                    <a:pt x="2933" y="9067"/>
                    <a:pt x="4461" y="7381"/>
                    <a:pt x="4770" y="6874"/>
                  </a:cubicBezTo>
                  <a:lnTo>
                    <a:pt x="4770" y="6874"/>
                  </a:lnTo>
                  <a:cubicBezTo>
                    <a:pt x="4553" y="7285"/>
                    <a:pt x="2874" y="10472"/>
                    <a:pt x="4243" y="10472"/>
                  </a:cubicBezTo>
                  <a:cubicBezTo>
                    <a:pt x="4255" y="10472"/>
                    <a:pt x="4268" y="10472"/>
                    <a:pt x="4280" y="10471"/>
                  </a:cubicBezTo>
                  <a:cubicBezTo>
                    <a:pt x="5520" y="10419"/>
                    <a:pt x="5335" y="7710"/>
                    <a:pt x="5491" y="6954"/>
                  </a:cubicBezTo>
                  <a:lnTo>
                    <a:pt x="5491" y="6954"/>
                  </a:lnTo>
                  <a:cubicBezTo>
                    <a:pt x="5406" y="7662"/>
                    <a:pt x="6111" y="10272"/>
                    <a:pt x="7092" y="10272"/>
                  </a:cubicBezTo>
                  <a:cubicBezTo>
                    <a:pt x="7110" y="10272"/>
                    <a:pt x="7128" y="10271"/>
                    <a:pt x="7146" y="10270"/>
                  </a:cubicBezTo>
                  <a:cubicBezTo>
                    <a:pt x="8045" y="10183"/>
                    <a:pt x="7498" y="9174"/>
                    <a:pt x="7325" y="8753"/>
                  </a:cubicBezTo>
                  <a:cubicBezTo>
                    <a:pt x="7180" y="8401"/>
                    <a:pt x="7030" y="8056"/>
                    <a:pt x="6858" y="7715"/>
                  </a:cubicBezTo>
                  <a:cubicBezTo>
                    <a:pt x="6771" y="7542"/>
                    <a:pt x="6339" y="7093"/>
                    <a:pt x="6448" y="6920"/>
                  </a:cubicBezTo>
                  <a:lnTo>
                    <a:pt x="6448" y="6920"/>
                  </a:lnTo>
                  <a:cubicBezTo>
                    <a:pt x="6869" y="7110"/>
                    <a:pt x="7238" y="7387"/>
                    <a:pt x="7670" y="7565"/>
                  </a:cubicBezTo>
                  <a:cubicBezTo>
                    <a:pt x="8156" y="7766"/>
                    <a:pt x="8670" y="7903"/>
                    <a:pt x="9195" y="7903"/>
                  </a:cubicBezTo>
                  <a:cubicBezTo>
                    <a:pt x="9244" y="7903"/>
                    <a:pt x="9293" y="7902"/>
                    <a:pt x="9343" y="7900"/>
                  </a:cubicBezTo>
                  <a:cubicBezTo>
                    <a:pt x="9913" y="7854"/>
                    <a:pt x="9936" y="7364"/>
                    <a:pt x="9596" y="7070"/>
                  </a:cubicBezTo>
                  <a:cubicBezTo>
                    <a:pt x="9573" y="7052"/>
                    <a:pt x="9556" y="7035"/>
                    <a:pt x="9533" y="7018"/>
                  </a:cubicBezTo>
                  <a:cubicBezTo>
                    <a:pt x="9152" y="6752"/>
                    <a:pt x="8697" y="6579"/>
                    <a:pt x="8236" y="6447"/>
                  </a:cubicBezTo>
                  <a:cubicBezTo>
                    <a:pt x="7780" y="6320"/>
                    <a:pt x="7261" y="6285"/>
                    <a:pt x="6829" y="6101"/>
                  </a:cubicBezTo>
                  <a:cubicBezTo>
                    <a:pt x="7774" y="6037"/>
                    <a:pt x="8697" y="5807"/>
                    <a:pt x="9585" y="5490"/>
                  </a:cubicBezTo>
                  <a:cubicBezTo>
                    <a:pt x="9971" y="5351"/>
                    <a:pt x="10917" y="4815"/>
                    <a:pt x="10294" y="4412"/>
                  </a:cubicBezTo>
                  <a:cubicBezTo>
                    <a:pt x="10144" y="4313"/>
                    <a:pt x="9948" y="4302"/>
                    <a:pt x="9769" y="4302"/>
                  </a:cubicBezTo>
                  <a:cubicBezTo>
                    <a:pt x="8547" y="4308"/>
                    <a:pt x="7376" y="4757"/>
                    <a:pt x="6252" y="5207"/>
                  </a:cubicBezTo>
                  <a:cubicBezTo>
                    <a:pt x="6938" y="4648"/>
                    <a:pt x="7596" y="4071"/>
                    <a:pt x="8241" y="3477"/>
                  </a:cubicBezTo>
                  <a:cubicBezTo>
                    <a:pt x="8535" y="3206"/>
                    <a:pt x="9366" y="2440"/>
                    <a:pt x="8766" y="2094"/>
                  </a:cubicBezTo>
                  <a:cubicBezTo>
                    <a:pt x="8683" y="2046"/>
                    <a:pt x="8594" y="2025"/>
                    <a:pt x="8500" y="2025"/>
                  </a:cubicBezTo>
                  <a:cubicBezTo>
                    <a:pt x="8019" y="2025"/>
                    <a:pt x="7433" y="2577"/>
                    <a:pt x="7163" y="2837"/>
                  </a:cubicBezTo>
                  <a:cubicBezTo>
                    <a:pt x="6834" y="3149"/>
                    <a:pt x="6540" y="3477"/>
                    <a:pt x="6246" y="3812"/>
                  </a:cubicBezTo>
                  <a:cubicBezTo>
                    <a:pt x="6021" y="4048"/>
                    <a:pt x="5699" y="4313"/>
                    <a:pt x="5635" y="4642"/>
                  </a:cubicBezTo>
                  <a:cubicBezTo>
                    <a:pt x="5779" y="3852"/>
                    <a:pt x="5906" y="3068"/>
                    <a:pt x="6027" y="2284"/>
                  </a:cubicBezTo>
                  <a:cubicBezTo>
                    <a:pt x="6137" y="1598"/>
                    <a:pt x="6160" y="1004"/>
                    <a:pt x="5779" y="381"/>
                  </a:cubicBezTo>
                  <a:cubicBezTo>
                    <a:pt x="5647" y="180"/>
                    <a:pt x="5415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48" name="Google Shape;48;p2"/>
          <p:cNvPicPr preferRelativeResize="0"/>
          <p:nvPr/>
        </p:nvPicPr>
        <p:blipFill rotWithShape="1">
          <a:blip r:embed="rId2">
            <a:alphaModFix/>
          </a:blip>
          <a:srcRect l="8799" t="23499" r="8807" b="23489"/>
          <a:stretch/>
        </p:blipFill>
        <p:spPr>
          <a:xfrm>
            <a:off x="363151" y="5290859"/>
            <a:ext cx="1616500" cy="14589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Google Shape;49;p2"/>
          <p:cNvGrpSpPr/>
          <p:nvPr/>
        </p:nvGrpSpPr>
        <p:grpSpPr>
          <a:xfrm>
            <a:off x="-481182" y="4881028"/>
            <a:ext cx="1616508" cy="1417449"/>
            <a:chOff x="2061700" y="3570700"/>
            <a:chExt cx="331125" cy="290350"/>
          </a:xfrm>
        </p:grpSpPr>
        <p:sp>
          <p:nvSpPr>
            <p:cNvPr id="50" name="Google Shape;50;p2"/>
            <p:cNvSpPr/>
            <p:nvPr/>
          </p:nvSpPr>
          <p:spPr>
            <a:xfrm>
              <a:off x="2104800" y="3632700"/>
              <a:ext cx="241625" cy="213050"/>
            </a:xfrm>
            <a:custGeom>
              <a:avLst/>
              <a:gdLst/>
              <a:ahLst/>
              <a:cxnLst/>
              <a:rect l="l" t="t" r="r" b="b"/>
              <a:pathLst>
                <a:path w="9665" h="8522" fill="none" extrusionOk="0">
                  <a:moveTo>
                    <a:pt x="9076" y="8522"/>
                  </a:moveTo>
                  <a:cubicBezTo>
                    <a:pt x="9664" y="7052"/>
                    <a:pt x="9653" y="5270"/>
                    <a:pt x="9024" y="3736"/>
                  </a:cubicBezTo>
                  <a:cubicBezTo>
                    <a:pt x="8396" y="2197"/>
                    <a:pt x="7174" y="940"/>
                    <a:pt x="5732" y="329"/>
                  </a:cubicBezTo>
                  <a:cubicBezTo>
                    <a:pt x="5254" y="133"/>
                    <a:pt x="4752" y="0"/>
                    <a:pt x="4256" y="6"/>
                  </a:cubicBezTo>
                  <a:cubicBezTo>
                    <a:pt x="3282" y="12"/>
                    <a:pt x="2382" y="542"/>
                    <a:pt x="1696" y="1251"/>
                  </a:cubicBezTo>
                  <a:cubicBezTo>
                    <a:pt x="1010" y="1966"/>
                    <a:pt x="508" y="2854"/>
                    <a:pt x="1" y="372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5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122100" y="3657350"/>
              <a:ext cx="201250" cy="184950"/>
            </a:xfrm>
            <a:custGeom>
              <a:avLst/>
              <a:gdLst/>
              <a:ahLst/>
              <a:cxnLst/>
              <a:rect l="l" t="t" r="r" b="b"/>
              <a:pathLst>
                <a:path w="8050" h="7398" fill="none" extrusionOk="0">
                  <a:moveTo>
                    <a:pt x="7790" y="7398"/>
                  </a:moveTo>
                  <a:cubicBezTo>
                    <a:pt x="8050" y="6296"/>
                    <a:pt x="7779" y="5091"/>
                    <a:pt x="7444" y="3973"/>
                  </a:cubicBezTo>
                  <a:cubicBezTo>
                    <a:pt x="7127" y="2912"/>
                    <a:pt x="6735" y="1834"/>
                    <a:pt x="5986" y="1061"/>
                  </a:cubicBezTo>
                  <a:cubicBezTo>
                    <a:pt x="5323" y="386"/>
                    <a:pt x="4400" y="0"/>
                    <a:pt x="3512" y="46"/>
                  </a:cubicBezTo>
                  <a:cubicBezTo>
                    <a:pt x="2624" y="87"/>
                    <a:pt x="1788" y="548"/>
                    <a:pt x="1258" y="1286"/>
                  </a:cubicBezTo>
                  <a:cubicBezTo>
                    <a:pt x="831" y="1874"/>
                    <a:pt x="577" y="2647"/>
                    <a:pt x="1" y="3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5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083175" y="3600250"/>
              <a:ext cx="297400" cy="251425"/>
            </a:xfrm>
            <a:custGeom>
              <a:avLst/>
              <a:gdLst/>
              <a:ahLst/>
              <a:cxnLst/>
              <a:rect l="l" t="t" r="r" b="b"/>
              <a:pathLst>
                <a:path w="11896" h="10057" fill="none" extrusionOk="0">
                  <a:moveTo>
                    <a:pt x="10524" y="10056"/>
                  </a:moveTo>
                  <a:cubicBezTo>
                    <a:pt x="11446" y="7888"/>
                    <a:pt x="11896" y="6660"/>
                    <a:pt x="10956" y="4786"/>
                  </a:cubicBezTo>
                  <a:cubicBezTo>
                    <a:pt x="10552" y="3979"/>
                    <a:pt x="10166" y="3149"/>
                    <a:pt x="9578" y="2480"/>
                  </a:cubicBezTo>
                  <a:cubicBezTo>
                    <a:pt x="8679" y="1448"/>
                    <a:pt x="7543" y="641"/>
                    <a:pt x="6291" y="324"/>
                  </a:cubicBezTo>
                  <a:cubicBezTo>
                    <a:pt x="5046" y="1"/>
                    <a:pt x="3685" y="203"/>
                    <a:pt x="2688" y="981"/>
                  </a:cubicBezTo>
                  <a:cubicBezTo>
                    <a:pt x="2192" y="1373"/>
                    <a:pt x="1794" y="1880"/>
                    <a:pt x="1408" y="2394"/>
                  </a:cubicBezTo>
                  <a:cubicBezTo>
                    <a:pt x="941" y="3005"/>
                    <a:pt x="468" y="3616"/>
                    <a:pt x="1" y="422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5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061700" y="3570700"/>
              <a:ext cx="331125" cy="290350"/>
            </a:xfrm>
            <a:custGeom>
              <a:avLst/>
              <a:gdLst/>
              <a:ahLst/>
              <a:cxnLst/>
              <a:rect l="l" t="t" r="r" b="b"/>
              <a:pathLst>
                <a:path w="13245" h="11614" fill="none" extrusionOk="0">
                  <a:moveTo>
                    <a:pt x="11809" y="11613"/>
                  </a:moveTo>
                  <a:cubicBezTo>
                    <a:pt x="12426" y="10483"/>
                    <a:pt x="12928" y="9255"/>
                    <a:pt x="13084" y="7929"/>
                  </a:cubicBezTo>
                  <a:cubicBezTo>
                    <a:pt x="13245" y="6603"/>
                    <a:pt x="13043" y="5178"/>
                    <a:pt x="12351" y="4014"/>
                  </a:cubicBezTo>
                  <a:cubicBezTo>
                    <a:pt x="11965" y="3368"/>
                    <a:pt x="11440" y="2820"/>
                    <a:pt x="10893" y="2324"/>
                  </a:cubicBezTo>
                  <a:cubicBezTo>
                    <a:pt x="10172" y="1673"/>
                    <a:pt x="9393" y="1091"/>
                    <a:pt x="8529" y="716"/>
                  </a:cubicBezTo>
                  <a:cubicBezTo>
                    <a:pt x="6879" y="1"/>
                    <a:pt x="5006" y="122"/>
                    <a:pt x="3460" y="912"/>
                  </a:cubicBezTo>
                  <a:cubicBezTo>
                    <a:pt x="1921" y="1702"/>
                    <a:pt x="716" y="3120"/>
                    <a:pt x="1" y="4792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5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10800000">
            <a:off x="5745492" y="6140855"/>
            <a:ext cx="944971" cy="1102839"/>
            <a:chOff x="4694550" y="2083825"/>
            <a:chExt cx="168950" cy="197175"/>
          </a:xfrm>
        </p:grpSpPr>
        <p:sp>
          <p:nvSpPr>
            <p:cNvPr id="55" name="Google Shape;55;p2"/>
            <p:cNvSpPr/>
            <p:nvPr/>
          </p:nvSpPr>
          <p:spPr>
            <a:xfrm>
              <a:off x="4734675" y="2119300"/>
              <a:ext cx="55600" cy="58300"/>
            </a:xfrm>
            <a:custGeom>
              <a:avLst/>
              <a:gdLst/>
              <a:ahLst/>
              <a:cxnLst/>
              <a:rect l="l" t="t" r="r" b="b"/>
              <a:pathLst>
                <a:path w="2224" h="2332" extrusionOk="0">
                  <a:moveTo>
                    <a:pt x="2224" y="1"/>
                  </a:moveTo>
                  <a:cubicBezTo>
                    <a:pt x="2108" y="105"/>
                    <a:pt x="1993" y="203"/>
                    <a:pt x="1872" y="312"/>
                  </a:cubicBezTo>
                  <a:cubicBezTo>
                    <a:pt x="1699" y="456"/>
                    <a:pt x="1555" y="687"/>
                    <a:pt x="1318" y="941"/>
                  </a:cubicBezTo>
                  <a:cubicBezTo>
                    <a:pt x="1278" y="981"/>
                    <a:pt x="1249" y="941"/>
                    <a:pt x="1186" y="1027"/>
                  </a:cubicBezTo>
                  <a:cubicBezTo>
                    <a:pt x="1013" y="1212"/>
                    <a:pt x="874" y="1385"/>
                    <a:pt x="713" y="1558"/>
                  </a:cubicBezTo>
                  <a:cubicBezTo>
                    <a:pt x="644" y="1644"/>
                    <a:pt x="482" y="1730"/>
                    <a:pt x="413" y="1817"/>
                  </a:cubicBezTo>
                  <a:cubicBezTo>
                    <a:pt x="276" y="1973"/>
                    <a:pt x="0" y="2332"/>
                    <a:pt x="23" y="2332"/>
                  </a:cubicBezTo>
                  <a:cubicBezTo>
                    <a:pt x="28" y="2332"/>
                    <a:pt x="54" y="2308"/>
                    <a:pt x="108" y="2249"/>
                  </a:cubicBezTo>
                  <a:cubicBezTo>
                    <a:pt x="500" y="1829"/>
                    <a:pt x="753" y="1546"/>
                    <a:pt x="1117" y="1171"/>
                  </a:cubicBezTo>
                  <a:cubicBezTo>
                    <a:pt x="1405" y="854"/>
                    <a:pt x="1670" y="548"/>
                    <a:pt x="1970" y="243"/>
                  </a:cubicBezTo>
                  <a:cubicBezTo>
                    <a:pt x="2056" y="156"/>
                    <a:pt x="2143" y="76"/>
                    <a:pt x="2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05250" y="2083825"/>
              <a:ext cx="18900" cy="17050"/>
            </a:xfrm>
            <a:custGeom>
              <a:avLst/>
              <a:gdLst/>
              <a:ahLst/>
              <a:cxnLst/>
              <a:rect l="l" t="t" r="r" b="b"/>
              <a:pathLst>
                <a:path w="756" h="682" extrusionOk="0">
                  <a:moveTo>
                    <a:pt x="734" y="0"/>
                  </a:moveTo>
                  <a:cubicBezTo>
                    <a:pt x="720" y="0"/>
                    <a:pt x="702" y="5"/>
                    <a:pt x="663" y="36"/>
                  </a:cubicBezTo>
                  <a:cubicBezTo>
                    <a:pt x="629" y="82"/>
                    <a:pt x="554" y="163"/>
                    <a:pt x="554" y="163"/>
                  </a:cubicBezTo>
                  <a:cubicBezTo>
                    <a:pt x="352" y="307"/>
                    <a:pt x="173" y="491"/>
                    <a:pt x="0" y="682"/>
                  </a:cubicBezTo>
                  <a:cubicBezTo>
                    <a:pt x="35" y="659"/>
                    <a:pt x="64" y="636"/>
                    <a:pt x="98" y="624"/>
                  </a:cubicBezTo>
                  <a:cubicBezTo>
                    <a:pt x="160" y="563"/>
                    <a:pt x="187" y="529"/>
                    <a:pt x="178" y="529"/>
                  </a:cubicBezTo>
                  <a:cubicBezTo>
                    <a:pt x="174" y="529"/>
                    <a:pt x="158" y="539"/>
                    <a:pt x="132" y="560"/>
                  </a:cubicBezTo>
                  <a:lnTo>
                    <a:pt x="132" y="560"/>
                  </a:lnTo>
                  <a:cubicBezTo>
                    <a:pt x="359" y="376"/>
                    <a:pt x="560" y="197"/>
                    <a:pt x="756" y="1"/>
                  </a:cubicBezTo>
                  <a:cubicBezTo>
                    <a:pt x="748" y="1"/>
                    <a:pt x="742" y="0"/>
                    <a:pt x="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694550" y="2149475"/>
              <a:ext cx="168950" cy="131525"/>
            </a:xfrm>
            <a:custGeom>
              <a:avLst/>
              <a:gdLst/>
              <a:ahLst/>
              <a:cxnLst/>
              <a:rect l="l" t="t" r="r" b="b"/>
              <a:pathLst>
                <a:path w="6758" h="5261" extrusionOk="0">
                  <a:moveTo>
                    <a:pt x="1078" y="1625"/>
                  </a:moveTo>
                  <a:cubicBezTo>
                    <a:pt x="1032" y="1654"/>
                    <a:pt x="1003" y="1654"/>
                    <a:pt x="975" y="1654"/>
                  </a:cubicBezTo>
                  <a:cubicBezTo>
                    <a:pt x="1003" y="1654"/>
                    <a:pt x="1026" y="1654"/>
                    <a:pt x="1078" y="1625"/>
                  </a:cubicBezTo>
                  <a:close/>
                  <a:moveTo>
                    <a:pt x="2964" y="1873"/>
                  </a:moveTo>
                  <a:lnTo>
                    <a:pt x="2964" y="1873"/>
                  </a:lnTo>
                  <a:cubicBezTo>
                    <a:pt x="2791" y="1982"/>
                    <a:pt x="2624" y="2040"/>
                    <a:pt x="2474" y="2080"/>
                  </a:cubicBezTo>
                  <a:cubicBezTo>
                    <a:pt x="2612" y="2000"/>
                    <a:pt x="2802" y="1925"/>
                    <a:pt x="2964" y="1873"/>
                  </a:cubicBezTo>
                  <a:close/>
                  <a:moveTo>
                    <a:pt x="643" y="2571"/>
                  </a:moveTo>
                  <a:cubicBezTo>
                    <a:pt x="636" y="2573"/>
                    <a:pt x="629" y="2575"/>
                    <a:pt x="623" y="2576"/>
                  </a:cubicBezTo>
                  <a:cubicBezTo>
                    <a:pt x="628" y="2576"/>
                    <a:pt x="629" y="2576"/>
                    <a:pt x="643" y="2571"/>
                  </a:cubicBezTo>
                  <a:close/>
                  <a:moveTo>
                    <a:pt x="623" y="2576"/>
                  </a:moveTo>
                  <a:cubicBezTo>
                    <a:pt x="613" y="2576"/>
                    <a:pt x="606" y="2580"/>
                    <a:pt x="600" y="2584"/>
                  </a:cubicBezTo>
                  <a:lnTo>
                    <a:pt x="600" y="2584"/>
                  </a:lnTo>
                  <a:lnTo>
                    <a:pt x="623" y="2576"/>
                  </a:lnTo>
                  <a:close/>
                  <a:moveTo>
                    <a:pt x="600" y="2584"/>
                  </a:moveTo>
                  <a:lnTo>
                    <a:pt x="588" y="2588"/>
                  </a:lnTo>
                  <a:cubicBezTo>
                    <a:pt x="593" y="2588"/>
                    <a:pt x="597" y="2586"/>
                    <a:pt x="600" y="2584"/>
                  </a:cubicBezTo>
                  <a:close/>
                  <a:moveTo>
                    <a:pt x="87" y="2680"/>
                  </a:moveTo>
                  <a:cubicBezTo>
                    <a:pt x="98" y="2691"/>
                    <a:pt x="115" y="2732"/>
                    <a:pt x="139" y="2749"/>
                  </a:cubicBezTo>
                  <a:cubicBezTo>
                    <a:pt x="110" y="2732"/>
                    <a:pt x="98" y="2709"/>
                    <a:pt x="87" y="2680"/>
                  </a:cubicBezTo>
                  <a:close/>
                  <a:moveTo>
                    <a:pt x="571" y="2789"/>
                  </a:moveTo>
                  <a:cubicBezTo>
                    <a:pt x="500" y="2801"/>
                    <a:pt x="433" y="2810"/>
                    <a:pt x="373" y="2810"/>
                  </a:cubicBezTo>
                  <a:cubicBezTo>
                    <a:pt x="341" y="2810"/>
                    <a:pt x="311" y="2807"/>
                    <a:pt x="283" y="2801"/>
                  </a:cubicBezTo>
                  <a:lnTo>
                    <a:pt x="283" y="2801"/>
                  </a:lnTo>
                  <a:cubicBezTo>
                    <a:pt x="305" y="2804"/>
                    <a:pt x="327" y="2805"/>
                    <a:pt x="350" y="2805"/>
                  </a:cubicBezTo>
                  <a:cubicBezTo>
                    <a:pt x="422" y="2805"/>
                    <a:pt x="497" y="2794"/>
                    <a:pt x="571" y="2789"/>
                  </a:cubicBezTo>
                  <a:close/>
                  <a:moveTo>
                    <a:pt x="4606" y="1"/>
                  </a:moveTo>
                  <a:cubicBezTo>
                    <a:pt x="4483" y="1"/>
                    <a:pt x="4340" y="178"/>
                    <a:pt x="4232" y="229"/>
                  </a:cubicBezTo>
                  <a:cubicBezTo>
                    <a:pt x="4094" y="293"/>
                    <a:pt x="4019" y="385"/>
                    <a:pt x="3904" y="495"/>
                  </a:cubicBezTo>
                  <a:cubicBezTo>
                    <a:pt x="3558" y="812"/>
                    <a:pt x="3114" y="1089"/>
                    <a:pt x="2837" y="1469"/>
                  </a:cubicBezTo>
                  <a:cubicBezTo>
                    <a:pt x="2589" y="1809"/>
                    <a:pt x="2272" y="1902"/>
                    <a:pt x="1891" y="2074"/>
                  </a:cubicBezTo>
                  <a:cubicBezTo>
                    <a:pt x="1638" y="2190"/>
                    <a:pt x="1401" y="2288"/>
                    <a:pt x="1171" y="2386"/>
                  </a:cubicBezTo>
                  <a:cubicBezTo>
                    <a:pt x="1055" y="2426"/>
                    <a:pt x="946" y="2472"/>
                    <a:pt x="836" y="2507"/>
                  </a:cubicBezTo>
                  <a:cubicBezTo>
                    <a:pt x="779" y="2530"/>
                    <a:pt x="732" y="2542"/>
                    <a:pt x="681" y="2559"/>
                  </a:cubicBezTo>
                  <a:lnTo>
                    <a:pt x="646" y="2570"/>
                  </a:lnTo>
                  <a:cubicBezTo>
                    <a:pt x="645" y="2571"/>
                    <a:pt x="644" y="2571"/>
                    <a:pt x="643" y="2571"/>
                  </a:cubicBezTo>
                  <a:lnTo>
                    <a:pt x="643" y="2571"/>
                  </a:lnTo>
                  <a:cubicBezTo>
                    <a:pt x="661" y="2567"/>
                    <a:pt x="680" y="2563"/>
                    <a:pt x="692" y="2559"/>
                  </a:cubicBezTo>
                  <a:cubicBezTo>
                    <a:pt x="750" y="2542"/>
                    <a:pt x="802" y="2530"/>
                    <a:pt x="859" y="2507"/>
                  </a:cubicBezTo>
                  <a:cubicBezTo>
                    <a:pt x="969" y="2472"/>
                    <a:pt x="1067" y="2432"/>
                    <a:pt x="1176" y="2392"/>
                  </a:cubicBezTo>
                  <a:cubicBezTo>
                    <a:pt x="1384" y="2305"/>
                    <a:pt x="1603" y="2213"/>
                    <a:pt x="1863" y="2098"/>
                  </a:cubicBezTo>
                  <a:cubicBezTo>
                    <a:pt x="1928" y="2067"/>
                    <a:pt x="1961" y="2054"/>
                    <a:pt x="1970" y="2054"/>
                  </a:cubicBezTo>
                  <a:cubicBezTo>
                    <a:pt x="2007" y="2054"/>
                    <a:pt x="1600" y="2289"/>
                    <a:pt x="1413" y="2369"/>
                  </a:cubicBezTo>
                  <a:cubicBezTo>
                    <a:pt x="1321" y="2420"/>
                    <a:pt x="1142" y="2426"/>
                    <a:pt x="1038" y="2472"/>
                  </a:cubicBezTo>
                  <a:cubicBezTo>
                    <a:pt x="934" y="2507"/>
                    <a:pt x="830" y="2542"/>
                    <a:pt x="721" y="2576"/>
                  </a:cubicBezTo>
                  <a:cubicBezTo>
                    <a:pt x="692" y="2588"/>
                    <a:pt x="675" y="2593"/>
                    <a:pt x="646" y="2599"/>
                  </a:cubicBezTo>
                  <a:lnTo>
                    <a:pt x="600" y="2616"/>
                  </a:lnTo>
                  <a:cubicBezTo>
                    <a:pt x="571" y="2622"/>
                    <a:pt x="536" y="2634"/>
                    <a:pt x="502" y="2645"/>
                  </a:cubicBezTo>
                  <a:cubicBezTo>
                    <a:pt x="495" y="2646"/>
                    <a:pt x="489" y="2647"/>
                    <a:pt x="484" y="2647"/>
                  </a:cubicBezTo>
                  <a:cubicBezTo>
                    <a:pt x="438" y="2647"/>
                    <a:pt x="472" y="2605"/>
                    <a:pt x="454" y="2605"/>
                  </a:cubicBezTo>
                  <a:cubicBezTo>
                    <a:pt x="452" y="2605"/>
                    <a:pt x="451" y="2605"/>
                    <a:pt x="450" y="2605"/>
                  </a:cubicBezTo>
                  <a:cubicBezTo>
                    <a:pt x="404" y="2605"/>
                    <a:pt x="363" y="2599"/>
                    <a:pt x="317" y="2576"/>
                  </a:cubicBezTo>
                  <a:cubicBezTo>
                    <a:pt x="312" y="2570"/>
                    <a:pt x="300" y="2565"/>
                    <a:pt x="288" y="2559"/>
                  </a:cubicBezTo>
                  <a:cubicBezTo>
                    <a:pt x="288" y="2547"/>
                    <a:pt x="300" y="2542"/>
                    <a:pt x="300" y="2536"/>
                  </a:cubicBezTo>
                  <a:lnTo>
                    <a:pt x="317" y="2490"/>
                  </a:lnTo>
                  <a:cubicBezTo>
                    <a:pt x="346" y="2432"/>
                    <a:pt x="392" y="2369"/>
                    <a:pt x="444" y="2317"/>
                  </a:cubicBezTo>
                  <a:cubicBezTo>
                    <a:pt x="559" y="2201"/>
                    <a:pt x="663" y="2098"/>
                    <a:pt x="767" y="1988"/>
                  </a:cubicBezTo>
                  <a:cubicBezTo>
                    <a:pt x="830" y="1925"/>
                    <a:pt x="894" y="1850"/>
                    <a:pt x="963" y="1780"/>
                  </a:cubicBezTo>
                  <a:cubicBezTo>
                    <a:pt x="998" y="1729"/>
                    <a:pt x="1038" y="1677"/>
                    <a:pt x="1078" y="1625"/>
                  </a:cubicBezTo>
                  <a:cubicBezTo>
                    <a:pt x="1367" y="1267"/>
                    <a:pt x="1713" y="864"/>
                    <a:pt x="2036" y="495"/>
                  </a:cubicBezTo>
                  <a:lnTo>
                    <a:pt x="2030" y="495"/>
                  </a:lnTo>
                  <a:cubicBezTo>
                    <a:pt x="1847" y="689"/>
                    <a:pt x="1659" y="877"/>
                    <a:pt x="1451" y="1061"/>
                  </a:cubicBezTo>
                  <a:lnTo>
                    <a:pt x="1451" y="1061"/>
                  </a:lnTo>
                  <a:cubicBezTo>
                    <a:pt x="1463" y="1052"/>
                    <a:pt x="1471" y="1047"/>
                    <a:pt x="1474" y="1047"/>
                  </a:cubicBezTo>
                  <a:cubicBezTo>
                    <a:pt x="1484" y="1047"/>
                    <a:pt x="1461" y="1082"/>
                    <a:pt x="1407" y="1146"/>
                  </a:cubicBezTo>
                  <a:cubicBezTo>
                    <a:pt x="1378" y="1163"/>
                    <a:pt x="1344" y="1187"/>
                    <a:pt x="1315" y="1210"/>
                  </a:cubicBezTo>
                  <a:cubicBezTo>
                    <a:pt x="1347" y="1172"/>
                    <a:pt x="1378" y="1135"/>
                    <a:pt x="1410" y="1098"/>
                  </a:cubicBezTo>
                  <a:lnTo>
                    <a:pt x="1410" y="1098"/>
                  </a:lnTo>
                  <a:cubicBezTo>
                    <a:pt x="1409" y="1099"/>
                    <a:pt x="1408" y="1099"/>
                    <a:pt x="1407" y="1100"/>
                  </a:cubicBezTo>
                  <a:cubicBezTo>
                    <a:pt x="1408" y="1099"/>
                    <a:pt x="1409" y="1098"/>
                    <a:pt x="1410" y="1097"/>
                  </a:cubicBezTo>
                  <a:lnTo>
                    <a:pt x="1410" y="1097"/>
                  </a:lnTo>
                  <a:cubicBezTo>
                    <a:pt x="1410" y="1097"/>
                    <a:pt x="1410" y="1097"/>
                    <a:pt x="1410" y="1098"/>
                  </a:cubicBezTo>
                  <a:lnTo>
                    <a:pt x="1410" y="1098"/>
                  </a:lnTo>
                  <a:cubicBezTo>
                    <a:pt x="1424" y="1086"/>
                    <a:pt x="1437" y="1073"/>
                    <a:pt x="1451" y="1061"/>
                  </a:cubicBezTo>
                  <a:lnTo>
                    <a:pt x="1451" y="1061"/>
                  </a:lnTo>
                  <a:cubicBezTo>
                    <a:pt x="1441" y="1069"/>
                    <a:pt x="1427" y="1081"/>
                    <a:pt x="1410" y="1097"/>
                  </a:cubicBezTo>
                  <a:lnTo>
                    <a:pt x="1410" y="1097"/>
                  </a:lnTo>
                  <a:cubicBezTo>
                    <a:pt x="1545" y="939"/>
                    <a:pt x="1681" y="784"/>
                    <a:pt x="1839" y="668"/>
                  </a:cubicBezTo>
                  <a:cubicBezTo>
                    <a:pt x="1839" y="668"/>
                    <a:pt x="1903" y="581"/>
                    <a:pt x="1943" y="541"/>
                  </a:cubicBezTo>
                  <a:cubicBezTo>
                    <a:pt x="1995" y="498"/>
                    <a:pt x="2008" y="494"/>
                    <a:pt x="2024" y="494"/>
                  </a:cubicBezTo>
                  <a:cubicBezTo>
                    <a:pt x="2028" y="494"/>
                    <a:pt x="2031" y="495"/>
                    <a:pt x="2036" y="495"/>
                  </a:cubicBezTo>
                  <a:cubicBezTo>
                    <a:pt x="2070" y="454"/>
                    <a:pt x="2116" y="414"/>
                    <a:pt x="2151" y="374"/>
                  </a:cubicBezTo>
                  <a:lnTo>
                    <a:pt x="2151" y="374"/>
                  </a:lnTo>
                  <a:cubicBezTo>
                    <a:pt x="2099" y="408"/>
                    <a:pt x="2001" y="489"/>
                    <a:pt x="1920" y="558"/>
                  </a:cubicBezTo>
                  <a:cubicBezTo>
                    <a:pt x="1863" y="610"/>
                    <a:pt x="1788" y="673"/>
                    <a:pt x="1788" y="673"/>
                  </a:cubicBezTo>
                  <a:cubicBezTo>
                    <a:pt x="1286" y="1204"/>
                    <a:pt x="819" y="1705"/>
                    <a:pt x="369" y="2213"/>
                  </a:cubicBezTo>
                  <a:cubicBezTo>
                    <a:pt x="340" y="2259"/>
                    <a:pt x="329" y="2288"/>
                    <a:pt x="277" y="2340"/>
                  </a:cubicBezTo>
                  <a:cubicBezTo>
                    <a:pt x="231" y="2374"/>
                    <a:pt x="196" y="2420"/>
                    <a:pt x="156" y="2461"/>
                  </a:cubicBezTo>
                  <a:lnTo>
                    <a:pt x="58" y="2576"/>
                  </a:lnTo>
                  <a:lnTo>
                    <a:pt x="12" y="2634"/>
                  </a:lnTo>
                  <a:cubicBezTo>
                    <a:pt x="12" y="2645"/>
                    <a:pt x="0" y="2645"/>
                    <a:pt x="0" y="2651"/>
                  </a:cubicBezTo>
                  <a:lnTo>
                    <a:pt x="12" y="2668"/>
                  </a:lnTo>
                  <a:cubicBezTo>
                    <a:pt x="17" y="2680"/>
                    <a:pt x="23" y="2686"/>
                    <a:pt x="29" y="2691"/>
                  </a:cubicBezTo>
                  <a:cubicBezTo>
                    <a:pt x="52" y="2720"/>
                    <a:pt x="87" y="2743"/>
                    <a:pt x="115" y="2761"/>
                  </a:cubicBezTo>
                  <a:cubicBezTo>
                    <a:pt x="136" y="2767"/>
                    <a:pt x="148" y="2769"/>
                    <a:pt x="154" y="2769"/>
                  </a:cubicBezTo>
                  <a:cubicBezTo>
                    <a:pt x="164" y="2769"/>
                    <a:pt x="160" y="2763"/>
                    <a:pt x="147" y="2754"/>
                  </a:cubicBezTo>
                  <a:lnTo>
                    <a:pt x="147" y="2754"/>
                  </a:lnTo>
                  <a:cubicBezTo>
                    <a:pt x="181" y="2775"/>
                    <a:pt x="229" y="2790"/>
                    <a:pt x="283" y="2801"/>
                  </a:cubicBezTo>
                  <a:cubicBezTo>
                    <a:pt x="225" y="2795"/>
                    <a:pt x="167" y="2789"/>
                    <a:pt x="115" y="2766"/>
                  </a:cubicBezTo>
                  <a:lnTo>
                    <a:pt x="75" y="2743"/>
                  </a:lnTo>
                  <a:lnTo>
                    <a:pt x="75" y="2743"/>
                  </a:lnTo>
                  <a:cubicBezTo>
                    <a:pt x="167" y="2813"/>
                    <a:pt x="288" y="2824"/>
                    <a:pt x="404" y="2824"/>
                  </a:cubicBezTo>
                  <a:cubicBezTo>
                    <a:pt x="519" y="2824"/>
                    <a:pt x="652" y="2801"/>
                    <a:pt x="761" y="2772"/>
                  </a:cubicBezTo>
                  <a:cubicBezTo>
                    <a:pt x="807" y="2761"/>
                    <a:pt x="859" y="2743"/>
                    <a:pt x="894" y="2732"/>
                  </a:cubicBezTo>
                  <a:cubicBezTo>
                    <a:pt x="1050" y="2680"/>
                    <a:pt x="1199" y="2622"/>
                    <a:pt x="1297" y="2605"/>
                  </a:cubicBezTo>
                  <a:cubicBezTo>
                    <a:pt x="1332" y="2595"/>
                    <a:pt x="1363" y="2581"/>
                    <a:pt x="1396" y="2570"/>
                  </a:cubicBezTo>
                  <a:lnTo>
                    <a:pt x="1396" y="2570"/>
                  </a:lnTo>
                  <a:cubicBezTo>
                    <a:pt x="1396" y="2570"/>
                    <a:pt x="1396" y="2570"/>
                    <a:pt x="1396" y="2570"/>
                  </a:cubicBezTo>
                  <a:cubicBezTo>
                    <a:pt x="1397" y="2570"/>
                    <a:pt x="1398" y="2569"/>
                    <a:pt x="1400" y="2569"/>
                  </a:cubicBezTo>
                  <a:lnTo>
                    <a:pt x="1400" y="2569"/>
                  </a:lnTo>
                  <a:cubicBezTo>
                    <a:pt x="1401" y="2568"/>
                    <a:pt x="1403" y="2568"/>
                    <a:pt x="1404" y="2567"/>
                  </a:cubicBezTo>
                  <a:lnTo>
                    <a:pt x="1404" y="2567"/>
                  </a:lnTo>
                  <a:cubicBezTo>
                    <a:pt x="1415" y="2564"/>
                    <a:pt x="1427" y="2563"/>
                    <a:pt x="1436" y="2559"/>
                  </a:cubicBezTo>
                  <a:cubicBezTo>
                    <a:pt x="1592" y="2501"/>
                    <a:pt x="1753" y="2432"/>
                    <a:pt x="1903" y="2369"/>
                  </a:cubicBezTo>
                  <a:cubicBezTo>
                    <a:pt x="2208" y="2242"/>
                    <a:pt x="2508" y="2103"/>
                    <a:pt x="2820" y="1959"/>
                  </a:cubicBezTo>
                  <a:cubicBezTo>
                    <a:pt x="3131" y="1815"/>
                    <a:pt x="3431" y="1665"/>
                    <a:pt x="3725" y="1521"/>
                  </a:cubicBezTo>
                  <a:cubicBezTo>
                    <a:pt x="3881" y="1446"/>
                    <a:pt x="4025" y="1377"/>
                    <a:pt x="4175" y="1302"/>
                  </a:cubicBezTo>
                  <a:cubicBezTo>
                    <a:pt x="4177" y="1301"/>
                    <a:pt x="4180" y="1300"/>
                    <a:pt x="4183" y="1298"/>
                  </a:cubicBezTo>
                  <a:lnTo>
                    <a:pt x="4183" y="1298"/>
                  </a:lnTo>
                  <a:cubicBezTo>
                    <a:pt x="3760" y="1691"/>
                    <a:pt x="3334" y="2094"/>
                    <a:pt x="2958" y="2547"/>
                  </a:cubicBezTo>
                  <a:cubicBezTo>
                    <a:pt x="2831" y="2691"/>
                    <a:pt x="2716" y="2847"/>
                    <a:pt x="2618" y="3009"/>
                  </a:cubicBezTo>
                  <a:cubicBezTo>
                    <a:pt x="2566" y="3089"/>
                    <a:pt x="2514" y="3176"/>
                    <a:pt x="2474" y="3268"/>
                  </a:cubicBezTo>
                  <a:cubicBezTo>
                    <a:pt x="2451" y="3314"/>
                    <a:pt x="2439" y="3366"/>
                    <a:pt x="2416" y="3412"/>
                  </a:cubicBezTo>
                  <a:cubicBezTo>
                    <a:pt x="2410" y="3435"/>
                    <a:pt x="2399" y="3470"/>
                    <a:pt x="2393" y="3499"/>
                  </a:cubicBezTo>
                  <a:cubicBezTo>
                    <a:pt x="2387" y="3527"/>
                    <a:pt x="2381" y="3556"/>
                    <a:pt x="2381" y="3597"/>
                  </a:cubicBezTo>
                  <a:cubicBezTo>
                    <a:pt x="2364" y="3718"/>
                    <a:pt x="2393" y="3845"/>
                    <a:pt x="2474" y="3931"/>
                  </a:cubicBezTo>
                  <a:cubicBezTo>
                    <a:pt x="2508" y="3977"/>
                    <a:pt x="2560" y="4018"/>
                    <a:pt x="2612" y="4046"/>
                  </a:cubicBezTo>
                  <a:lnTo>
                    <a:pt x="2647" y="4069"/>
                  </a:lnTo>
                  <a:cubicBezTo>
                    <a:pt x="2658" y="4069"/>
                    <a:pt x="2676" y="4064"/>
                    <a:pt x="2687" y="4058"/>
                  </a:cubicBezTo>
                  <a:lnTo>
                    <a:pt x="2774" y="4029"/>
                  </a:lnTo>
                  <a:cubicBezTo>
                    <a:pt x="2792" y="4023"/>
                    <a:pt x="2810" y="4017"/>
                    <a:pt x="2828" y="4011"/>
                  </a:cubicBezTo>
                  <a:lnTo>
                    <a:pt x="2828" y="4011"/>
                  </a:lnTo>
                  <a:cubicBezTo>
                    <a:pt x="2752" y="4105"/>
                    <a:pt x="2690" y="4189"/>
                    <a:pt x="2612" y="4300"/>
                  </a:cubicBezTo>
                  <a:cubicBezTo>
                    <a:pt x="2554" y="4387"/>
                    <a:pt x="2508" y="4479"/>
                    <a:pt x="2462" y="4565"/>
                  </a:cubicBezTo>
                  <a:cubicBezTo>
                    <a:pt x="2410" y="4663"/>
                    <a:pt x="2364" y="4750"/>
                    <a:pt x="2324" y="4848"/>
                  </a:cubicBezTo>
                  <a:cubicBezTo>
                    <a:pt x="2353" y="4906"/>
                    <a:pt x="2364" y="4952"/>
                    <a:pt x="2416" y="5015"/>
                  </a:cubicBezTo>
                  <a:cubicBezTo>
                    <a:pt x="2462" y="5078"/>
                    <a:pt x="2520" y="5130"/>
                    <a:pt x="2583" y="5171"/>
                  </a:cubicBezTo>
                  <a:cubicBezTo>
                    <a:pt x="2675" y="5229"/>
                    <a:pt x="2790" y="5260"/>
                    <a:pt x="2918" y="5260"/>
                  </a:cubicBezTo>
                  <a:cubicBezTo>
                    <a:pt x="2968" y="5260"/>
                    <a:pt x="3020" y="5255"/>
                    <a:pt x="3073" y="5246"/>
                  </a:cubicBezTo>
                  <a:cubicBezTo>
                    <a:pt x="3125" y="5240"/>
                    <a:pt x="3171" y="5223"/>
                    <a:pt x="3229" y="5211"/>
                  </a:cubicBezTo>
                  <a:cubicBezTo>
                    <a:pt x="3281" y="5194"/>
                    <a:pt x="3356" y="5171"/>
                    <a:pt x="3373" y="5159"/>
                  </a:cubicBezTo>
                  <a:cubicBezTo>
                    <a:pt x="3442" y="5130"/>
                    <a:pt x="3512" y="5102"/>
                    <a:pt x="3575" y="5073"/>
                  </a:cubicBezTo>
                  <a:cubicBezTo>
                    <a:pt x="3708" y="5009"/>
                    <a:pt x="3846" y="4929"/>
                    <a:pt x="3973" y="4848"/>
                  </a:cubicBezTo>
                  <a:cubicBezTo>
                    <a:pt x="4238" y="4681"/>
                    <a:pt x="4498" y="4479"/>
                    <a:pt x="4751" y="4277"/>
                  </a:cubicBezTo>
                  <a:cubicBezTo>
                    <a:pt x="5259" y="3868"/>
                    <a:pt x="5726" y="3429"/>
                    <a:pt x="6037" y="3124"/>
                  </a:cubicBezTo>
                  <a:cubicBezTo>
                    <a:pt x="6429" y="2686"/>
                    <a:pt x="6469" y="2530"/>
                    <a:pt x="6418" y="2490"/>
                  </a:cubicBezTo>
                  <a:cubicBezTo>
                    <a:pt x="6408" y="2484"/>
                    <a:pt x="6395" y="2481"/>
                    <a:pt x="6380" y="2481"/>
                  </a:cubicBezTo>
                  <a:cubicBezTo>
                    <a:pt x="6311" y="2481"/>
                    <a:pt x="6205" y="2538"/>
                    <a:pt x="6181" y="2547"/>
                  </a:cubicBezTo>
                  <a:cubicBezTo>
                    <a:pt x="5864" y="2738"/>
                    <a:pt x="5616" y="2939"/>
                    <a:pt x="5316" y="3205"/>
                  </a:cubicBezTo>
                  <a:cubicBezTo>
                    <a:pt x="5005" y="3470"/>
                    <a:pt x="4630" y="3810"/>
                    <a:pt x="4025" y="4191"/>
                  </a:cubicBezTo>
                  <a:cubicBezTo>
                    <a:pt x="4179" y="4094"/>
                    <a:pt x="4256" y="4044"/>
                    <a:pt x="4276" y="4044"/>
                  </a:cubicBezTo>
                  <a:cubicBezTo>
                    <a:pt x="4282" y="4044"/>
                    <a:pt x="4283" y="4048"/>
                    <a:pt x="4278" y="4058"/>
                  </a:cubicBezTo>
                  <a:cubicBezTo>
                    <a:pt x="4255" y="4087"/>
                    <a:pt x="4146" y="4185"/>
                    <a:pt x="3973" y="4317"/>
                  </a:cubicBezTo>
                  <a:cubicBezTo>
                    <a:pt x="3806" y="4438"/>
                    <a:pt x="3587" y="4588"/>
                    <a:pt x="3339" y="4698"/>
                  </a:cubicBezTo>
                  <a:cubicBezTo>
                    <a:pt x="3281" y="4727"/>
                    <a:pt x="3212" y="4750"/>
                    <a:pt x="3166" y="4767"/>
                  </a:cubicBezTo>
                  <a:cubicBezTo>
                    <a:pt x="3131" y="4779"/>
                    <a:pt x="3096" y="4784"/>
                    <a:pt x="3068" y="4784"/>
                  </a:cubicBezTo>
                  <a:cubicBezTo>
                    <a:pt x="2998" y="4784"/>
                    <a:pt x="2952" y="4761"/>
                    <a:pt x="2941" y="4709"/>
                  </a:cubicBezTo>
                  <a:cubicBezTo>
                    <a:pt x="2929" y="4692"/>
                    <a:pt x="2958" y="4663"/>
                    <a:pt x="2970" y="4646"/>
                  </a:cubicBezTo>
                  <a:cubicBezTo>
                    <a:pt x="2993" y="4617"/>
                    <a:pt x="3016" y="4594"/>
                    <a:pt x="3039" y="4583"/>
                  </a:cubicBezTo>
                  <a:lnTo>
                    <a:pt x="3050" y="4565"/>
                  </a:lnTo>
                  <a:lnTo>
                    <a:pt x="3056" y="4560"/>
                  </a:lnTo>
                  <a:lnTo>
                    <a:pt x="3073" y="4536"/>
                  </a:lnTo>
                  <a:cubicBezTo>
                    <a:pt x="3096" y="4502"/>
                    <a:pt x="3125" y="4473"/>
                    <a:pt x="3154" y="4438"/>
                  </a:cubicBezTo>
                  <a:cubicBezTo>
                    <a:pt x="3258" y="4306"/>
                    <a:pt x="3373" y="4173"/>
                    <a:pt x="3500" y="4041"/>
                  </a:cubicBezTo>
                  <a:cubicBezTo>
                    <a:pt x="3748" y="3775"/>
                    <a:pt x="4031" y="3499"/>
                    <a:pt x="4336" y="3233"/>
                  </a:cubicBezTo>
                  <a:cubicBezTo>
                    <a:pt x="4636" y="2962"/>
                    <a:pt x="4959" y="2691"/>
                    <a:pt x="5276" y="2403"/>
                  </a:cubicBezTo>
                  <a:cubicBezTo>
                    <a:pt x="5587" y="2126"/>
                    <a:pt x="5893" y="1855"/>
                    <a:pt x="6210" y="1648"/>
                  </a:cubicBezTo>
                  <a:cubicBezTo>
                    <a:pt x="6383" y="1533"/>
                    <a:pt x="6562" y="1423"/>
                    <a:pt x="6758" y="1348"/>
                  </a:cubicBezTo>
                  <a:lnTo>
                    <a:pt x="6711" y="1259"/>
                  </a:lnTo>
                  <a:lnTo>
                    <a:pt x="6711" y="1259"/>
                  </a:lnTo>
                  <a:cubicBezTo>
                    <a:pt x="6725" y="1250"/>
                    <a:pt x="6738" y="1241"/>
                    <a:pt x="6752" y="1233"/>
                  </a:cubicBezTo>
                  <a:lnTo>
                    <a:pt x="6579" y="892"/>
                  </a:lnTo>
                  <a:cubicBezTo>
                    <a:pt x="6563" y="899"/>
                    <a:pt x="6547" y="906"/>
                    <a:pt x="6531" y="913"/>
                  </a:cubicBezTo>
                  <a:lnTo>
                    <a:pt x="6531" y="913"/>
                  </a:lnTo>
                  <a:lnTo>
                    <a:pt x="6487" y="829"/>
                  </a:lnTo>
                  <a:cubicBezTo>
                    <a:pt x="6395" y="887"/>
                    <a:pt x="6302" y="950"/>
                    <a:pt x="6210" y="1014"/>
                  </a:cubicBezTo>
                  <a:cubicBezTo>
                    <a:pt x="6112" y="1077"/>
                    <a:pt x="6020" y="1152"/>
                    <a:pt x="5922" y="1221"/>
                  </a:cubicBezTo>
                  <a:cubicBezTo>
                    <a:pt x="5380" y="1613"/>
                    <a:pt x="4901" y="2046"/>
                    <a:pt x="4428" y="2449"/>
                  </a:cubicBezTo>
                  <a:cubicBezTo>
                    <a:pt x="4192" y="2651"/>
                    <a:pt x="3950" y="2847"/>
                    <a:pt x="3713" y="3026"/>
                  </a:cubicBezTo>
                  <a:cubicBezTo>
                    <a:pt x="3471" y="3205"/>
                    <a:pt x="3223" y="3372"/>
                    <a:pt x="2958" y="3510"/>
                  </a:cubicBezTo>
                  <a:lnTo>
                    <a:pt x="2854" y="3556"/>
                  </a:lnTo>
                  <a:lnTo>
                    <a:pt x="2820" y="3579"/>
                  </a:lnTo>
                  <a:lnTo>
                    <a:pt x="2808" y="3585"/>
                  </a:lnTo>
                  <a:cubicBezTo>
                    <a:pt x="2797" y="3585"/>
                    <a:pt x="2791" y="3579"/>
                    <a:pt x="2791" y="3574"/>
                  </a:cubicBezTo>
                  <a:lnTo>
                    <a:pt x="2791" y="3568"/>
                  </a:lnTo>
                  <a:lnTo>
                    <a:pt x="2791" y="3556"/>
                  </a:lnTo>
                  <a:cubicBezTo>
                    <a:pt x="2808" y="3527"/>
                    <a:pt x="2808" y="3510"/>
                    <a:pt x="2820" y="3470"/>
                  </a:cubicBezTo>
                  <a:cubicBezTo>
                    <a:pt x="2843" y="3412"/>
                    <a:pt x="2877" y="3355"/>
                    <a:pt x="2906" y="3291"/>
                  </a:cubicBezTo>
                  <a:cubicBezTo>
                    <a:pt x="2981" y="3170"/>
                    <a:pt x="3068" y="3049"/>
                    <a:pt x="3160" y="2922"/>
                  </a:cubicBezTo>
                  <a:cubicBezTo>
                    <a:pt x="3390" y="2628"/>
                    <a:pt x="3633" y="2363"/>
                    <a:pt x="3904" y="2098"/>
                  </a:cubicBezTo>
                  <a:cubicBezTo>
                    <a:pt x="4111" y="1884"/>
                    <a:pt x="4376" y="1700"/>
                    <a:pt x="4555" y="1469"/>
                  </a:cubicBezTo>
                  <a:cubicBezTo>
                    <a:pt x="4636" y="1365"/>
                    <a:pt x="4688" y="1267"/>
                    <a:pt x="4774" y="1163"/>
                  </a:cubicBezTo>
                  <a:cubicBezTo>
                    <a:pt x="4982" y="921"/>
                    <a:pt x="5172" y="656"/>
                    <a:pt x="5334" y="374"/>
                  </a:cubicBezTo>
                  <a:cubicBezTo>
                    <a:pt x="5297" y="363"/>
                    <a:pt x="5258" y="359"/>
                    <a:pt x="5220" y="359"/>
                  </a:cubicBezTo>
                  <a:cubicBezTo>
                    <a:pt x="5048" y="359"/>
                    <a:pt x="4864" y="445"/>
                    <a:pt x="4699" y="454"/>
                  </a:cubicBezTo>
                  <a:cubicBezTo>
                    <a:pt x="4780" y="397"/>
                    <a:pt x="4867" y="241"/>
                    <a:pt x="4895" y="166"/>
                  </a:cubicBezTo>
                  <a:cubicBezTo>
                    <a:pt x="4849" y="152"/>
                    <a:pt x="4803" y="152"/>
                    <a:pt x="4756" y="152"/>
                  </a:cubicBezTo>
                  <a:cubicBezTo>
                    <a:pt x="4709" y="152"/>
                    <a:pt x="4662" y="152"/>
                    <a:pt x="4613" y="137"/>
                  </a:cubicBezTo>
                  <a:cubicBezTo>
                    <a:pt x="4613" y="91"/>
                    <a:pt x="4630" y="51"/>
                    <a:pt x="4653" y="10"/>
                  </a:cubicBezTo>
                  <a:cubicBezTo>
                    <a:pt x="4638" y="4"/>
                    <a:pt x="4622" y="1"/>
                    <a:pt x="4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" name="Google Shape;58;p2"/>
          <p:cNvGrpSpPr/>
          <p:nvPr/>
        </p:nvGrpSpPr>
        <p:grpSpPr>
          <a:xfrm rot="-5400000">
            <a:off x="4807407" y="-1259702"/>
            <a:ext cx="1332644" cy="2621003"/>
            <a:chOff x="8401143" y="1588874"/>
            <a:chExt cx="999483" cy="1965752"/>
          </a:xfrm>
        </p:grpSpPr>
        <p:sp>
          <p:nvSpPr>
            <p:cNvPr id="59" name="Google Shape;59;p2"/>
            <p:cNvSpPr/>
            <p:nvPr/>
          </p:nvSpPr>
          <p:spPr>
            <a:xfrm rot="10457126">
              <a:off x="8493859" y="1621758"/>
              <a:ext cx="755325" cy="1899984"/>
            </a:xfrm>
            <a:custGeom>
              <a:avLst/>
              <a:gdLst/>
              <a:ahLst/>
              <a:cxnLst/>
              <a:rect l="l" t="t" r="r" b="b"/>
              <a:pathLst>
                <a:path w="5403" h="13591" extrusionOk="0">
                  <a:moveTo>
                    <a:pt x="1125" y="1160"/>
                  </a:moveTo>
                  <a:cubicBezTo>
                    <a:pt x="1044" y="1650"/>
                    <a:pt x="975" y="2186"/>
                    <a:pt x="969" y="2659"/>
                  </a:cubicBezTo>
                  <a:cubicBezTo>
                    <a:pt x="946" y="3587"/>
                    <a:pt x="784" y="4538"/>
                    <a:pt x="657" y="5455"/>
                  </a:cubicBezTo>
                  <a:cubicBezTo>
                    <a:pt x="542" y="6239"/>
                    <a:pt x="508" y="7041"/>
                    <a:pt x="427" y="7836"/>
                  </a:cubicBezTo>
                  <a:cubicBezTo>
                    <a:pt x="375" y="8355"/>
                    <a:pt x="288" y="8828"/>
                    <a:pt x="288" y="9353"/>
                  </a:cubicBezTo>
                  <a:cubicBezTo>
                    <a:pt x="294" y="10206"/>
                    <a:pt x="144" y="11013"/>
                    <a:pt x="150" y="11861"/>
                  </a:cubicBezTo>
                  <a:cubicBezTo>
                    <a:pt x="156" y="12178"/>
                    <a:pt x="35" y="12397"/>
                    <a:pt x="12" y="12697"/>
                  </a:cubicBezTo>
                  <a:cubicBezTo>
                    <a:pt x="0" y="12876"/>
                    <a:pt x="41" y="13210"/>
                    <a:pt x="179" y="13348"/>
                  </a:cubicBezTo>
                  <a:cubicBezTo>
                    <a:pt x="329" y="13498"/>
                    <a:pt x="646" y="13510"/>
                    <a:pt x="842" y="13504"/>
                  </a:cubicBezTo>
                  <a:cubicBezTo>
                    <a:pt x="1349" y="13498"/>
                    <a:pt x="1857" y="13504"/>
                    <a:pt x="2364" y="13504"/>
                  </a:cubicBezTo>
                  <a:cubicBezTo>
                    <a:pt x="3062" y="13504"/>
                    <a:pt x="4100" y="13591"/>
                    <a:pt x="4446" y="12835"/>
                  </a:cubicBezTo>
                  <a:cubicBezTo>
                    <a:pt x="4751" y="12172"/>
                    <a:pt x="4532" y="11129"/>
                    <a:pt x="3904" y="10713"/>
                  </a:cubicBezTo>
                  <a:cubicBezTo>
                    <a:pt x="3587" y="10506"/>
                    <a:pt x="3229" y="10235"/>
                    <a:pt x="2866" y="10108"/>
                  </a:cubicBezTo>
                  <a:cubicBezTo>
                    <a:pt x="2618" y="10022"/>
                    <a:pt x="2105" y="10102"/>
                    <a:pt x="1932" y="9906"/>
                  </a:cubicBezTo>
                  <a:cubicBezTo>
                    <a:pt x="2099" y="9843"/>
                    <a:pt x="2249" y="9918"/>
                    <a:pt x="2422" y="9889"/>
                  </a:cubicBezTo>
                  <a:cubicBezTo>
                    <a:pt x="2768" y="9837"/>
                    <a:pt x="3039" y="9606"/>
                    <a:pt x="3373" y="9503"/>
                  </a:cubicBezTo>
                  <a:cubicBezTo>
                    <a:pt x="3898" y="9341"/>
                    <a:pt x="4129" y="9122"/>
                    <a:pt x="4526" y="8719"/>
                  </a:cubicBezTo>
                  <a:cubicBezTo>
                    <a:pt x="4757" y="8488"/>
                    <a:pt x="4970" y="8424"/>
                    <a:pt x="4867" y="8107"/>
                  </a:cubicBezTo>
                  <a:cubicBezTo>
                    <a:pt x="4642" y="7450"/>
                    <a:pt x="3990" y="6556"/>
                    <a:pt x="3367" y="6233"/>
                  </a:cubicBezTo>
                  <a:cubicBezTo>
                    <a:pt x="3137" y="6118"/>
                    <a:pt x="2964" y="6130"/>
                    <a:pt x="2722" y="6084"/>
                  </a:cubicBezTo>
                  <a:cubicBezTo>
                    <a:pt x="2595" y="6055"/>
                    <a:pt x="2537" y="5928"/>
                    <a:pt x="2335" y="5980"/>
                  </a:cubicBezTo>
                  <a:cubicBezTo>
                    <a:pt x="2572" y="6003"/>
                    <a:pt x="2912" y="5807"/>
                    <a:pt x="3148" y="5749"/>
                  </a:cubicBezTo>
                  <a:cubicBezTo>
                    <a:pt x="3644" y="5622"/>
                    <a:pt x="4244" y="5507"/>
                    <a:pt x="4417" y="4936"/>
                  </a:cubicBezTo>
                  <a:cubicBezTo>
                    <a:pt x="4642" y="4192"/>
                    <a:pt x="3875" y="3402"/>
                    <a:pt x="3143" y="3437"/>
                  </a:cubicBezTo>
                  <a:cubicBezTo>
                    <a:pt x="3264" y="3293"/>
                    <a:pt x="3471" y="3270"/>
                    <a:pt x="3644" y="3218"/>
                  </a:cubicBezTo>
                  <a:cubicBezTo>
                    <a:pt x="4036" y="3103"/>
                    <a:pt x="4498" y="3045"/>
                    <a:pt x="4843" y="2832"/>
                  </a:cubicBezTo>
                  <a:cubicBezTo>
                    <a:pt x="5403" y="2486"/>
                    <a:pt x="5316" y="1990"/>
                    <a:pt x="5241" y="1419"/>
                  </a:cubicBezTo>
                  <a:cubicBezTo>
                    <a:pt x="5195" y="1136"/>
                    <a:pt x="5172" y="923"/>
                    <a:pt x="5011" y="669"/>
                  </a:cubicBezTo>
                  <a:cubicBezTo>
                    <a:pt x="4843" y="416"/>
                    <a:pt x="4780" y="520"/>
                    <a:pt x="4503" y="462"/>
                  </a:cubicBezTo>
                  <a:cubicBezTo>
                    <a:pt x="4175" y="393"/>
                    <a:pt x="3927" y="208"/>
                    <a:pt x="3558" y="191"/>
                  </a:cubicBezTo>
                  <a:cubicBezTo>
                    <a:pt x="3114" y="174"/>
                    <a:pt x="2566" y="300"/>
                    <a:pt x="2134" y="174"/>
                  </a:cubicBezTo>
                  <a:cubicBezTo>
                    <a:pt x="1909" y="104"/>
                    <a:pt x="1788" y="1"/>
                    <a:pt x="1540" y="127"/>
                  </a:cubicBezTo>
                  <a:cubicBezTo>
                    <a:pt x="1251" y="277"/>
                    <a:pt x="1176" y="721"/>
                    <a:pt x="1130" y="1010"/>
                  </a:cubicBezTo>
                  <a:cubicBezTo>
                    <a:pt x="1142" y="1067"/>
                    <a:pt x="1130" y="1119"/>
                    <a:pt x="1125" y="116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 rot="10457126">
              <a:off x="8552584" y="1621758"/>
              <a:ext cx="755325" cy="1899984"/>
            </a:xfrm>
            <a:custGeom>
              <a:avLst/>
              <a:gdLst/>
              <a:ahLst/>
              <a:cxnLst/>
              <a:rect l="l" t="t" r="r" b="b"/>
              <a:pathLst>
                <a:path w="5403" h="13591" extrusionOk="0">
                  <a:moveTo>
                    <a:pt x="1125" y="1160"/>
                  </a:moveTo>
                  <a:cubicBezTo>
                    <a:pt x="1044" y="1650"/>
                    <a:pt x="975" y="2186"/>
                    <a:pt x="969" y="2659"/>
                  </a:cubicBezTo>
                  <a:cubicBezTo>
                    <a:pt x="946" y="3587"/>
                    <a:pt x="784" y="4538"/>
                    <a:pt x="657" y="5455"/>
                  </a:cubicBezTo>
                  <a:cubicBezTo>
                    <a:pt x="542" y="6239"/>
                    <a:pt x="508" y="7041"/>
                    <a:pt x="427" y="7836"/>
                  </a:cubicBezTo>
                  <a:cubicBezTo>
                    <a:pt x="375" y="8355"/>
                    <a:pt x="288" y="8828"/>
                    <a:pt x="288" y="9353"/>
                  </a:cubicBezTo>
                  <a:cubicBezTo>
                    <a:pt x="294" y="10206"/>
                    <a:pt x="144" y="11013"/>
                    <a:pt x="150" y="11861"/>
                  </a:cubicBezTo>
                  <a:cubicBezTo>
                    <a:pt x="156" y="12178"/>
                    <a:pt x="35" y="12397"/>
                    <a:pt x="12" y="12697"/>
                  </a:cubicBezTo>
                  <a:cubicBezTo>
                    <a:pt x="0" y="12876"/>
                    <a:pt x="41" y="13210"/>
                    <a:pt x="179" y="13348"/>
                  </a:cubicBezTo>
                  <a:cubicBezTo>
                    <a:pt x="329" y="13498"/>
                    <a:pt x="646" y="13510"/>
                    <a:pt x="842" y="13504"/>
                  </a:cubicBezTo>
                  <a:cubicBezTo>
                    <a:pt x="1349" y="13498"/>
                    <a:pt x="1857" y="13504"/>
                    <a:pt x="2364" y="13504"/>
                  </a:cubicBezTo>
                  <a:cubicBezTo>
                    <a:pt x="3062" y="13504"/>
                    <a:pt x="4100" y="13591"/>
                    <a:pt x="4446" y="12835"/>
                  </a:cubicBezTo>
                  <a:cubicBezTo>
                    <a:pt x="4751" y="12172"/>
                    <a:pt x="4532" y="11129"/>
                    <a:pt x="3904" y="10713"/>
                  </a:cubicBezTo>
                  <a:cubicBezTo>
                    <a:pt x="3587" y="10506"/>
                    <a:pt x="3229" y="10235"/>
                    <a:pt x="2866" y="10108"/>
                  </a:cubicBezTo>
                  <a:cubicBezTo>
                    <a:pt x="2618" y="10022"/>
                    <a:pt x="2105" y="10102"/>
                    <a:pt x="1932" y="9906"/>
                  </a:cubicBezTo>
                  <a:cubicBezTo>
                    <a:pt x="2099" y="9843"/>
                    <a:pt x="2249" y="9918"/>
                    <a:pt x="2422" y="9889"/>
                  </a:cubicBezTo>
                  <a:cubicBezTo>
                    <a:pt x="2768" y="9837"/>
                    <a:pt x="3039" y="9606"/>
                    <a:pt x="3373" y="9503"/>
                  </a:cubicBezTo>
                  <a:cubicBezTo>
                    <a:pt x="3898" y="9341"/>
                    <a:pt x="4129" y="9122"/>
                    <a:pt x="4526" y="8719"/>
                  </a:cubicBezTo>
                  <a:cubicBezTo>
                    <a:pt x="4757" y="8488"/>
                    <a:pt x="4970" y="8424"/>
                    <a:pt x="4867" y="8107"/>
                  </a:cubicBezTo>
                  <a:cubicBezTo>
                    <a:pt x="4642" y="7450"/>
                    <a:pt x="3990" y="6556"/>
                    <a:pt x="3367" y="6233"/>
                  </a:cubicBezTo>
                  <a:cubicBezTo>
                    <a:pt x="3137" y="6118"/>
                    <a:pt x="2964" y="6130"/>
                    <a:pt x="2722" y="6084"/>
                  </a:cubicBezTo>
                  <a:cubicBezTo>
                    <a:pt x="2595" y="6055"/>
                    <a:pt x="2537" y="5928"/>
                    <a:pt x="2335" y="5980"/>
                  </a:cubicBezTo>
                  <a:cubicBezTo>
                    <a:pt x="2572" y="6003"/>
                    <a:pt x="2912" y="5807"/>
                    <a:pt x="3148" y="5749"/>
                  </a:cubicBezTo>
                  <a:cubicBezTo>
                    <a:pt x="3644" y="5622"/>
                    <a:pt x="4244" y="5507"/>
                    <a:pt x="4417" y="4936"/>
                  </a:cubicBezTo>
                  <a:cubicBezTo>
                    <a:pt x="4642" y="4192"/>
                    <a:pt x="3875" y="3402"/>
                    <a:pt x="3143" y="3437"/>
                  </a:cubicBezTo>
                  <a:cubicBezTo>
                    <a:pt x="3264" y="3293"/>
                    <a:pt x="3471" y="3270"/>
                    <a:pt x="3644" y="3218"/>
                  </a:cubicBezTo>
                  <a:cubicBezTo>
                    <a:pt x="4036" y="3103"/>
                    <a:pt x="4498" y="3045"/>
                    <a:pt x="4843" y="2832"/>
                  </a:cubicBezTo>
                  <a:cubicBezTo>
                    <a:pt x="5403" y="2486"/>
                    <a:pt x="5316" y="1990"/>
                    <a:pt x="5241" y="1419"/>
                  </a:cubicBezTo>
                  <a:cubicBezTo>
                    <a:pt x="5195" y="1136"/>
                    <a:pt x="5172" y="923"/>
                    <a:pt x="5011" y="669"/>
                  </a:cubicBezTo>
                  <a:cubicBezTo>
                    <a:pt x="4843" y="416"/>
                    <a:pt x="4780" y="520"/>
                    <a:pt x="4503" y="462"/>
                  </a:cubicBezTo>
                  <a:cubicBezTo>
                    <a:pt x="4175" y="393"/>
                    <a:pt x="3927" y="208"/>
                    <a:pt x="3558" y="191"/>
                  </a:cubicBezTo>
                  <a:cubicBezTo>
                    <a:pt x="3114" y="174"/>
                    <a:pt x="2566" y="300"/>
                    <a:pt x="2134" y="174"/>
                  </a:cubicBezTo>
                  <a:cubicBezTo>
                    <a:pt x="1909" y="104"/>
                    <a:pt x="1788" y="1"/>
                    <a:pt x="1540" y="127"/>
                  </a:cubicBezTo>
                  <a:cubicBezTo>
                    <a:pt x="1251" y="277"/>
                    <a:pt x="1176" y="721"/>
                    <a:pt x="1130" y="1010"/>
                  </a:cubicBezTo>
                  <a:cubicBezTo>
                    <a:pt x="1142" y="1067"/>
                    <a:pt x="1130" y="1119"/>
                    <a:pt x="1125" y="11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1612267" y="1438233"/>
            <a:ext cx="5836000" cy="32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1612267" y="4785367"/>
            <a:ext cx="58360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85887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"/>
          <p:cNvSpPr/>
          <p:nvPr/>
        </p:nvSpPr>
        <p:spPr>
          <a:xfrm rot="4540110" flipH="1">
            <a:off x="-1114581" y="4352599"/>
            <a:ext cx="4805829" cy="3021559"/>
          </a:xfrm>
          <a:custGeom>
            <a:avLst/>
            <a:gdLst/>
            <a:ahLst/>
            <a:cxnLst/>
            <a:rect l="l" t="t" r="r" b="b"/>
            <a:pathLst>
              <a:path w="30180" h="16925" extrusionOk="0">
                <a:moveTo>
                  <a:pt x="7447" y="1"/>
                </a:moveTo>
                <a:cubicBezTo>
                  <a:pt x="5397" y="1"/>
                  <a:pt x="2585" y="788"/>
                  <a:pt x="1598" y="2388"/>
                </a:cubicBezTo>
                <a:cubicBezTo>
                  <a:pt x="1" y="4948"/>
                  <a:pt x="3051" y="7998"/>
                  <a:pt x="4786" y="9486"/>
                </a:cubicBezTo>
                <a:cubicBezTo>
                  <a:pt x="7150" y="11521"/>
                  <a:pt x="9607" y="13493"/>
                  <a:pt x="12368" y="14958"/>
                </a:cubicBezTo>
                <a:cubicBezTo>
                  <a:pt x="14450" y="16060"/>
                  <a:pt x="17273" y="16925"/>
                  <a:pt x="19940" y="16925"/>
                </a:cubicBezTo>
                <a:cubicBezTo>
                  <a:pt x="21918" y="16925"/>
                  <a:pt x="23810" y="16449"/>
                  <a:pt x="25249" y="15240"/>
                </a:cubicBezTo>
                <a:cubicBezTo>
                  <a:pt x="27066" y="13718"/>
                  <a:pt x="28767" y="11919"/>
                  <a:pt x="29476" y="9659"/>
                </a:cubicBezTo>
                <a:cubicBezTo>
                  <a:pt x="30179" y="7404"/>
                  <a:pt x="29631" y="4614"/>
                  <a:pt x="27671" y="3299"/>
                </a:cubicBezTo>
                <a:cubicBezTo>
                  <a:pt x="26713" y="2651"/>
                  <a:pt x="25567" y="2430"/>
                  <a:pt x="24395" y="2430"/>
                </a:cubicBezTo>
                <a:cubicBezTo>
                  <a:pt x="23669" y="2430"/>
                  <a:pt x="22934" y="2515"/>
                  <a:pt x="22228" y="2636"/>
                </a:cubicBezTo>
                <a:cubicBezTo>
                  <a:pt x="20721" y="2895"/>
                  <a:pt x="19206" y="3297"/>
                  <a:pt x="17686" y="3297"/>
                </a:cubicBezTo>
                <a:cubicBezTo>
                  <a:pt x="17346" y="3297"/>
                  <a:pt x="17005" y="3276"/>
                  <a:pt x="16664" y="3230"/>
                </a:cubicBezTo>
                <a:cubicBezTo>
                  <a:pt x="15903" y="3126"/>
                  <a:pt x="15176" y="2896"/>
                  <a:pt x="14461" y="2596"/>
                </a:cubicBezTo>
                <a:cubicBezTo>
                  <a:pt x="12478" y="1777"/>
                  <a:pt x="10627" y="457"/>
                  <a:pt x="8494" y="82"/>
                </a:cubicBezTo>
                <a:cubicBezTo>
                  <a:pt x="8182" y="28"/>
                  <a:pt x="7828" y="1"/>
                  <a:pt x="74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9000067">
            <a:off x="10214409" y="4067310"/>
            <a:ext cx="2889681" cy="4142719"/>
          </a:xfrm>
          <a:custGeom>
            <a:avLst/>
            <a:gdLst/>
            <a:ahLst/>
            <a:cxnLst/>
            <a:rect l="l" t="t" r="r" b="b"/>
            <a:pathLst>
              <a:path w="15816" h="22674" extrusionOk="0">
                <a:moveTo>
                  <a:pt x="13555" y="4481"/>
                </a:moveTo>
                <a:lnTo>
                  <a:pt x="13555" y="4481"/>
                </a:lnTo>
                <a:cubicBezTo>
                  <a:pt x="13555" y="4482"/>
                  <a:pt x="13555" y="4482"/>
                  <a:pt x="13556" y="4483"/>
                </a:cubicBezTo>
                <a:cubicBezTo>
                  <a:pt x="13555" y="4482"/>
                  <a:pt x="13555" y="4482"/>
                  <a:pt x="13555" y="4481"/>
                </a:cubicBezTo>
                <a:close/>
                <a:moveTo>
                  <a:pt x="12452" y="0"/>
                </a:moveTo>
                <a:cubicBezTo>
                  <a:pt x="11898" y="0"/>
                  <a:pt x="11132" y="481"/>
                  <a:pt x="10852" y="752"/>
                </a:cubicBezTo>
                <a:cubicBezTo>
                  <a:pt x="10656" y="937"/>
                  <a:pt x="10517" y="1167"/>
                  <a:pt x="10333" y="1358"/>
                </a:cubicBezTo>
                <a:cubicBezTo>
                  <a:pt x="9716" y="1963"/>
                  <a:pt x="8833" y="2194"/>
                  <a:pt x="8055" y="2482"/>
                </a:cubicBezTo>
                <a:cubicBezTo>
                  <a:pt x="7767" y="2580"/>
                  <a:pt x="7513" y="2753"/>
                  <a:pt x="7259" y="2926"/>
                </a:cubicBezTo>
                <a:cubicBezTo>
                  <a:pt x="6591" y="3393"/>
                  <a:pt x="5962" y="3906"/>
                  <a:pt x="5270" y="4356"/>
                </a:cubicBezTo>
                <a:cubicBezTo>
                  <a:pt x="4636" y="4759"/>
                  <a:pt x="3996" y="5151"/>
                  <a:pt x="3391" y="5607"/>
                </a:cubicBezTo>
                <a:cubicBezTo>
                  <a:pt x="2918" y="5970"/>
                  <a:pt x="2514" y="6380"/>
                  <a:pt x="2111" y="6818"/>
                </a:cubicBezTo>
                <a:cubicBezTo>
                  <a:pt x="1724" y="7239"/>
                  <a:pt x="1315" y="7648"/>
                  <a:pt x="963" y="8092"/>
                </a:cubicBezTo>
                <a:cubicBezTo>
                  <a:pt x="848" y="8236"/>
                  <a:pt x="738" y="8380"/>
                  <a:pt x="634" y="8548"/>
                </a:cubicBezTo>
                <a:cubicBezTo>
                  <a:pt x="375" y="8940"/>
                  <a:pt x="214" y="9378"/>
                  <a:pt x="144" y="9839"/>
                </a:cubicBezTo>
                <a:cubicBezTo>
                  <a:pt x="116" y="10035"/>
                  <a:pt x="81" y="10243"/>
                  <a:pt x="58" y="10439"/>
                </a:cubicBezTo>
                <a:cubicBezTo>
                  <a:pt x="0" y="10940"/>
                  <a:pt x="415" y="11344"/>
                  <a:pt x="531" y="11828"/>
                </a:cubicBezTo>
                <a:cubicBezTo>
                  <a:pt x="652" y="12347"/>
                  <a:pt x="588" y="12918"/>
                  <a:pt x="634" y="13448"/>
                </a:cubicBezTo>
                <a:cubicBezTo>
                  <a:pt x="692" y="14112"/>
                  <a:pt x="773" y="14746"/>
                  <a:pt x="911" y="15403"/>
                </a:cubicBezTo>
                <a:cubicBezTo>
                  <a:pt x="1107" y="16354"/>
                  <a:pt x="1413" y="17277"/>
                  <a:pt x="1459" y="18257"/>
                </a:cubicBezTo>
                <a:cubicBezTo>
                  <a:pt x="1499" y="19237"/>
                  <a:pt x="1540" y="20166"/>
                  <a:pt x="1891" y="21094"/>
                </a:cubicBezTo>
                <a:cubicBezTo>
                  <a:pt x="2105" y="21665"/>
                  <a:pt x="2324" y="22287"/>
                  <a:pt x="2929" y="22524"/>
                </a:cubicBezTo>
                <a:cubicBezTo>
                  <a:pt x="3205" y="22633"/>
                  <a:pt x="3515" y="22673"/>
                  <a:pt x="3837" y="22673"/>
                </a:cubicBezTo>
                <a:cubicBezTo>
                  <a:pt x="4520" y="22673"/>
                  <a:pt x="5258" y="22493"/>
                  <a:pt x="5841" y="22403"/>
                </a:cubicBezTo>
                <a:cubicBezTo>
                  <a:pt x="7006" y="22213"/>
                  <a:pt x="8153" y="21947"/>
                  <a:pt x="9312" y="21769"/>
                </a:cubicBezTo>
                <a:cubicBezTo>
                  <a:pt x="10431" y="21596"/>
                  <a:pt x="11567" y="21526"/>
                  <a:pt x="12679" y="21319"/>
                </a:cubicBezTo>
                <a:cubicBezTo>
                  <a:pt x="12939" y="21267"/>
                  <a:pt x="13216" y="21232"/>
                  <a:pt x="13458" y="21152"/>
                </a:cubicBezTo>
                <a:cubicBezTo>
                  <a:pt x="13677" y="21082"/>
                  <a:pt x="13792" y="20961"/>
                  <a:pt x="13965" y="20800"/>
                </a:cubicBezTo>
                <a:cubicBezTo>
                  <a:pt x="14357" y="20442"/>
                  <a:pt x="14761" y="20079"/>
                  <a:pt x="15176" y="19733"/>
                </a:cubicBezTo>
                <a:cubicBezTo>
                  <a:pt x="15620" y="19358"/>
                  <a:pt x="15747" y="19105"/>
                  <a:pt x="15787" y="18517"/>
                </a:cubicBezTo>
                <a:cubicBezTo>
                  <a:pt x="15816" y="18119"/>
                  <a:pt x="15764" y="17767"/>
                  <a:pt x="15695" y="17387"/>
                </a:cubicBezTo>
                <a:cubicBezTo>
                  <a:pt x="15499" y="16377"/>
                  <a:pt x="15816" y="15288"/>
                  <a:pt x="15799" y="14261"/>
                </a:cubicBezTo>
                <a:cubicBezTo>
                  <a:pt x="15799" y="13829"/>
                  <a:pt x="15764" y="13650"/>
                  <a:pt x="15355" y="13535"/>
                </a:cubicBezTo>
                <a:cubicBezTo>
                  <a:pt x="15233" y="13499"/>
                  <a:pt x="15130" y="13485"/>
                  <a:pt x="15032" y="13485"/>
                </a:cubicBezTo>
                <a:cubicBezTo>
                  <a:pt x="14906" y="13485"/>
                  <a:pt x="14788" y="13508"/>
                  <a:pt x="14645" y="13541"/>
                </a:cubicBezTo>
                <a:cubicBezTo>
                  <a:pt x="14479" y="13582"/>
                  <a:pt x="14270" y="13654"/>
                  <a:pt x="14095" y="13654"/>
                </a:cubicBezTo>
                <a:cubicBezTo>
                  <a:pt x="13925" y="13654"/>
                  <a:pt x="13786" y="13586"/>
                  <a:pt x="13746" y="13356"/>
                </a:cubicBezTo>
                <a:cubicBezTo>
                  <a:pt x="13677" y="12924"/>
                  <a:pt x="13717" y="12434"/>
                  <a:pt x="13734" y="12001"/>
                </a:cubicBezTo>
                <a:cubicBezTo>
                  <a:pt x="13746" y="11563"/>
                  <a:pt x="13775" y="11131"/>
                  <a:pt x="13769" y="10687"/>
                </a:cubicBezTo>
                <a:cubicBezTo>
                  <a:pt x="13763" y="10035"/>
                  <a:pt x="13879" y="9401"/>
                  <a:pt x="13879" y="8749"/>
                </a:cubicBezTo>
                <a:cubicBezTo>
                  <a:pt x="13879" y="8230"/>
                  <a:pt x="13919" y="7700"/>
                  <a:pt x="13873" y="7187"/>
                </a:cubicBezTo>
                <a:cubicBezTo>
                  <a:pt x="13821" y="6633"/>
                  <a:pt x="13769" y="6074"/>
                  <a:pt x="13683" y="5526"/>
                </a:cubicBezTo>
                <a:cubicBezTo>
                  <a:pt x="13636" y="5267"/>
                  <a:pt x="13683" y="5007"/>
                  <a:pt x="13631" y="4748"/>
                </a:cubicBezTo>
                <a:cubicBezTo>
                  <a:pt x="13631" y="4742"/>
                  <a:pt x="13547" y="4481"/>
                  <a:pt x="13554" y="4481"/>
                </a:cubicBezTo>
                <a:lnTo>
                  <a:pt x="13554" y="4481"/>
                </a:lnTo>
                <a:cubicBezTo>
                  <a:pt x="13554" y="4481"/>
                  <a:pt x="13555" y="4481"/>
                  <a:pt x="13555" y="4481"/>
                </a:cubicBezTo>
                <a:lnTo>
                  <a:pt x="13555" y="4481"/>
                </a:lnTo>
                <a:cubicBezTo>
                  <a:pt x="13503" y="4404"/>
                  <a:pt x="13442" y="4371"/>
                  <a:pt x="13375" y="4371"/>
                </a:cubicBezTo>
                <a:cubicBezTo>
                  <a:pt x="13048" y="4371"/>
                  <a:pt x="12572" y="5130"/>
                  <a:pt x="12333" y="5221"/>
                </a:cubicBezTo>
                <a:cubicBezTo>
                  <a:pt x="12172" y="4707"/>
                  <a:pt x="12506" y="3894"/>
                  <a:pt x="12535" y="3381"/>
                </a:cubicBezTo>
                <a:cubicBezTo>
                  <a:pt x="12576" y="2782"/>
                  <a:pt x="12483" y="2176"/>
                  <a:pt x="12558" y="1577"/>
                </a:cubicBezTo>
                <a:cubicBezTo>
                  <a:pt x="12616" y="1081"/>
                  <a:pt x="12766" y="614"/>
                  <a:pt x="12847" y="124"/>
                </a:cubicBezTo>
                <a:cubicBezTo>
                  <a:pt x="12741" y="37"/>
                  <a:pt x="12605" y="0"/>
                  <a:pt x="124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" name="Google Shape;66;p3"/>
          <p:cNvGrpSpPr/>
          <p:nvPr/>
        </p:nvGrpSpPr>
        <p:grpSpPr>
          <a:xfrm rot="5005954" flipH="1">
            <a:off x="9463427" y="-1162286"/>
            <a:ext cx="2951851" cy="3253009"/>
            <a:chOff x="853022" y="-1869325"/>
            <a:chExt cx="1612789" cy="1777331"/>
          </a:xfrm>
        </p:grpSpPr>
        <p:sp>
          <p:nvSpPr>
            <p:cNvPr id="67" name="Google Shape;67;p3"/>
            <p:cNvSpPr/>
            <p:nvPr/>
          </p:nvSpPr>
          <p:spPr>
            <a:xfrm>
              <a:off x="853022" y="-1869325"/>
              <a:ext cx="1612789" cy="1777331"/>
            </a:xfrm>
            <a:custGeom>
              <a:avLst/>
              <a:gdLst/>
              <a:ahLst/>
              <a:cxnLst/>
              <a:rect l="l" t="t" r="r" b="b"/>
              <a:pathLst>
                <a:path w="22240" h="24509" extrusionOk="0">
                  <a:moveTo>
                    <a:pt x="12377" y="0"/>
                  </a:moveTo>
                  <a:cubicBezTo>
                    <a:pt x="11004" y="0"/>
                    <a:pt x="9333" y="366"/>
                    <a:pt x="8119" y="981"/>
                  </a:cubicBezTo>
                  <a:cubicBezTo>
                    <a:pt x="7473" y="1310"/>
                    <a:pt x="6862" y="1691"/>
                    <a:pt x="6182" y="1967"/>
                  </a:cubicBezTo>
                  <a:cubicBezTo>
                    <a:pt x="5663" y="2175"/>
                    <a:pt x="5121" y="2319"/>
                    <a:pt x="4596" y="2509"/>
                  </a:cubicBezTo>
                  <a:cubicBezTo>
                    <a:pt x="4227" y="2659"/>
                    <a:pt x="3864" y="2826"/>
                    <a:pt x="3507" y="3005"/>
                  </a:cubicBezTo>
                  <a:cubicBezTo>
                    <a:pt x="3184" y="3161"/>
                    <a:pt x="2861" y="3322"/>
                    <a:pt x="2544" y="3472"/>
                  </a:cubicBezTo>
                  <a:cubicBezTo>
                    <a:pt x="1842" y="4034"/>
                    <a:pt x="2006" y="4714"/>
                    <a:pt x="2034" y="4714"/>
                  </a:cubicBezTo>
                  <a:cubicBezTo>
                    <a:pt x="2035" y="4714"/>
                    <a:pt x="2036" y="4714"/>
                    <a:pt x="2036" y="4712"/>
                  </a:cubicBezTo>
                  <a:lnTo>
                    <a:pt x="2036" y="4712"/>
                  </a:lnTo>
                  <a:cubicBezTo>
                    <a:pt x="2267" y="4971"/>
                    <a:pt x="1829" y="5986"/>
                    <a:pt x="1800" y="6073"/>
                  </a:cubicBezTo>
                  <a:cubicBezTo>
                    <a:pt x="1587" y="6811"/>
                    <a:pt x="1391" y="7554"/>
                    <a:pt x="1125" y="8281"/>
                  </a:cubicBezTo>
                  <a:cubicBezTo>
                    <a:pt x="756" y="9273"/>
                    <a:pt x="560" y="10270"/>
                    <a:pt x="433" y="11302"/>
                  </a:cubicBezTo>
                  <a:cubicBezTo>
                    <a:pt x="387" y="11631"/>
                    <a:pt x="353" y="11971"/>
                    <a:pt x="324" y="12317"/>
                  </a:cubicBezTo>
                  <a:cubicBezTo>
                    <a:pt x="289" y="12744"/>
                    <a:pt x="249" y="13164"/>
                    <a:pt x="174" y="13585"/>
                  </a:cubicBezTo>
                  <a:cubicBezTo>
                    <a:pt x="116" y="13914"/>
                    <a:pt x="1" y="14243"/>
                    <a:pt x="7" y="14577"/>
                  </a:cubicBezTo>
                  <a:cubicBezTo>
                    <a:pt x="12" y="15050"/>
                    <a:pt x="145" y="15557"/>
                    <a:pt x="232" y="16019"/>
                  </a:cubicBezTo>
                  <a:cubicBezTo>
                    <a:pt x="278" y="16272"/>
                    <a:pt x="353" y="16457"/>
                    <a:pt x="353" y="16722"/>
                  </a:cubicBezTo>
                  <a:cubicBezTo>
                    <a:pt x="358" y="17074"/>
                    <a:pt x="474" y="17397"/>
                    <a:pt x="583" y="17731"/>
                  </a:cubicBezTo>
                  <a:cubicBezTo>
                    <a:pt x="785" y="18365"/>
                    <a:pt x="837" y="18953"/>
                    <a:pt x="750" y="19616"/>
                  </a:cubicBezTo>
                  <a:cubicBezTo>
                    <a:pt x="635" y="20487"/>
                    <a:pt x="635" y="21323"/>
                    <a:pt x="987" y="22142"/>
                  </a:cubicBezTo>
                  <a:cubicBezTo>
                    <a:pt x="998" y="22176"/>
                    <a:pt x="1021" y="22211"/>
                    <a:pt x="1039" y="22246"/>
                  </a:cubicBezTo>
                  <a:cubicBezTo>
                    <a:pt x="1385" y="22949"/>
                    <a:pt x="2065" y="23451"/>
                    <a:pt x="2722" y="23849"/>
                  </a:cubicBezTo>
                  <a:cubicBezTo>
                    <a:pt x="3507" y="24327"/>
                    <a:pt x="4429" y="24437"/>
                    <a:pt x="5334" y="24483"/>
                  </a:cubicBezTo>
                  <a:cubicBezTo>
                    <a:pt x="5639" y="24498"/>
                    <a:pt x="5941" y="24509"/>
                    <a:pt x="6240" y="24509"/>
                  </a:cubicBezTo>
                  <a:cubicBezTo>
                    <a:pt x="6967" y="24509"/>
                    <a:pt x="7683" y="24446"/>
                    <a:pt x="8402" y="24229"/>
                  </a:cubicBezTo>
                  <a:cubicBezTo>
                    <a:pt x="9734" y="23831"/>
                    <a:pt x="11048" y="23185"/>
                    <a:pt x="12230" y="22430"/>
                  </a:cubicBezTo>
                  <a:cubicBezTo>
                    <a:pt x="13245" y="21715"/>
                    <a:pt x="14122" y="20873"/>
                    <a:pt x="14877" y="19893"/>
                  </a:cubicBezTo>
                  <a:cubicBezTo>
                    <a:pt x="15788" y="18850"/>
                    <a:pt x="16676" y="17777"/>
                    <a:pt x="17518" y="16676"/>
                  </a:cubicBezTo>
                  <a:cubicBezTo>
                    <a:pt x="17777" y="16336"/>
                    <a:pt x="18031" y="16001"/>
                    <a:pt x="18273" y="15650"/>
                  </a:cubicBezTo>
                  <a:cubicBezTo>
                    <a:pt x="19161" y="14427"/>
                    <a:pt x="19980" y="13164"/>
                    <a:pt x="20677" y="11821"/>
                  </a:cubicBezTo>
                  <a:cubicBezTo>
                    <a:pt x="21237" y="10841"/>
                    <a:pt x="21681" y="9803"/>
                    <a:pt x="21998" y="8708"/>
                  </a:cubicBezTo>
                  <a:cubicBezTo>
                    <a:pt x="22073" y="8142"/>
                    <a:pt x="22159" y="7589"/>
                    <a:pt x="22240" y="7024"/>
                  </a:cubicBezTo>
                  <a:cubicBezTo>
                    <a:pt x="22142" y="6286"/>
                    <a:pt x="21865" y="5617"/>
                    <a:pt x="21410" y="5035"/>
                  </a:cubicBezTo>
                  <a:cubicBezTo>
                    <a:pt x="20971" y="4251"/>
                    <a:pt x="20424" y="3547"/>
                    <a:pt x="19766" y="2919"/>
                  </a:cubicBezTo>
                  <a:cubicBezTo>
                    <a:pt x="18671" y="1910"/>
                    <a:pt x="17460" y="1125"/>
                    <a:pt x="16047" y="624"/>
                  </a:cubicBezTo>
                  <a:cubicBezTo>
                    <a:pt x="14894" y="214"/>
                    <a:pt x="13729" y="18"/>
                    <a:pt x="12501" y="1"/>
                  </a:cubicBezTo>
                  <a:cubicBezTo>
                    <a:pt x="12460" y="0"/>
                    <a:pt x="12419" y="0"/>
                    <a:pt x="123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232721" y="-1260110"/>
              <a:ext cx="80784" cy="114215"/>
            </a:xfrm>
            <a:custGeom>
              <a:avLst/>
              <a:gdLst/>
              <a:ahLst/>
              <a:cxnLst/>
              <a:rect l="l" t="t" r="r" b="b"/>
              <a:pathLst>
                <a:path w="1114" h="1575" extrusionOk="0">
                  <a:moveTo>
                    <a:pt x="877" y="1"/>
                  </a:moveTo>
                  <a:cubicBezTo>
                    <a:pt x="577" y="468"/>
                    <a:pt x="300" y="952"/>
                    <a:pt x="0" y="1419"/>
                  </a:cubicBezTo>
                  <a:cubicBezTo>
                    <a:pt x="23" y="1460"/>
                    <a:pt x="70" y="1489"/>
                    <a:pt x="110" y="1494"/>
                  </a:cubicBezTo>
                  <a:cubicBezTo>
                    <a:pt x="139" y="1546"/>
                    <a:pt x="202" y="1575"/>
                    <a:pt x="260" y="1575"/>
                  </a:cubicBezTo>
                  <a:cubicBezTo>
                    <a:pt x="588" y="1229"/>
                    <a:pt x="848" y="825"/>
                    <a:pt x="1113" y="439"/>
                  </a:cubicBezTo>
                  <a:cubicBezTo>
                    <a:pt x="1113" y="433"/>
                    <a:pt x="1113" y="410"/>
                    <a:pt x="1107" y="399"/>
                  </a:cubicBezTo>
                  <a:cubicBezTo>
                    <a:pt x="1090" y="289"/>
                    <a:pt x="1055" y="180"/>
                    <a:pt x="992" y="93"/>
                  </a:cubicBezTo>
                  <a:lnTo>
                    <a:pt x="992" y="87"/>
                  </a:lnTo>
                  <a:cubicBezTo>
                    <a:pt x="963" y="47"/>
                    <a:pt x="917" y="18"/>
                    <a:pt x="8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378190" y="-1332047"/>
              <a:ext cx="82452" cy="60842"/>
            </a:xfrm>
            <a:custGeom>
              <a:avLst/>
              <a:gdLst/>
              <a:ahLst/>
              <a:cxnLst/>
              <a:rect l="l" t="t" r="r" b="b"/>
              <a:pathLst>
                <a:path w="1137" h="839" extrusionOk="0">
                  <a:moveTo>
                    <a:pt x="957" y="0"/>
                  </a:moveTo>
                  <a:cubicBezTo>
                    <a:pt x="771" y="0"/>
                    <a:pt x="583" y="38"/>
                    <a:pt x="404" y="99"/>
                  </a:cubicBezTo>
                  <a:cubicBezTo>
                    <a:pt x="324" y="220"/>
                    <a:pt x="243" y="336"/>
                    <a:pt x="168" y="457"/>
                  </a:cubicBezTo>
                  <a:cubicBezTo>
                    <a:pt x="122" y="532"/>
                    <a:pt x="82" y="601"/>
                    <a:pt x="41" y="682"/>
                  </a:cubicBezTo>
                  <a:cubicBezTo>
                    <a:pt x="24" y="728"/>
                    <a:pt x="7" y="762"/>
                    <a:pt x="1" y="797"/>
                  </a:cubicBezTo>
                  <a:cubicBezTo>
                    <a:pt x="131" y="826"/>
                    <a:pt x="261" y="839"/>
                    <a:pt x="395" y="839"/>
                  </a:cubicBezTo>
                  <a:cubicBezTo>
                    <a:pt x="474" y="839"/>
                    <a:pt x="554" y="834"/>
                    <a:pt x="635" y="826"/>
                  </a:cubicBezTo>
                  <a:cubicBezTo>
                    <a:pt x="647" y="808"/>
                    <a:pt x="670" y="785"/>
                    <a:pt x="681" y="768"/>
                  </a:cubicBezTo>
                  <a:cubicBezTo>
                    <a:pt x="871" y="537"/>
                    <a:pt x="993" y="272"/>
                    <a:pt x="1137" y="13"/>
                  </a:cubicBezTo>
                  <a:cubicBezTo>
                    <a:pt x="1077" y="4"/>
                    <a:pt x="1018" y="0"/>
                    <a:pt x="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1410388" y="-1431105"/>
              <a:ext cx="49820" cy="56564"/>
            </a:xfrm>
            <a:custGeom>
              <a:avLst/>
              <a:gdLst/>
              <a:ahLst/>
              <a:cxnLst/>
              <a:rect l="l" t="t" r="r" b="b"/>
              <a:pathLst>
                <a:path w="687" h="780" extrusionOk="0">
                  <a:moveTo>
                    <a:pt x="341" y="1"/>
                  </a:moveTo>
                  <a:cubicBezTo>
                    <a:pt x="226" y="185"/>
                    <a:pt x="116" y="370"/>
                    <a:pt x="1" y="548"/>
                  </a:cubicBezTo>
                  <a:lnTo>
                    <a:pt x="24" y="595"/>
                  </a:lnTo>
                  <a:cubicBezTo>
                    <a:pt x="41" y="618"/>
                    <a:pt x="47" y="635"/>
                    <a:pt x="70" y="658"/>
                  </a:cubicBezTo>
                  <a:lnTo>
                    <a:pt x="76" y="658"/>
                  </a:lnTo>
                  <a:lnTo>
                    <a:pt x="87" y="675"/>
                  </a:lnTo>
                  <a:cubicBezTo>
                    <a:pt x="105" y="681"/>
                    <a:pt x="116" y="693"/>
                    <a:pt x="128" y="704"/>
                  </a:cubicBezTo>
                  <a:lnTo>
                    <a:pt x="133" y="704"/>
                  </a:lnTo>
                  <a:cubicBezTo>
                    <a:pt x="139" y="710"/>
                    <a:pt x="145" y="710"/>
                    <a:pt x="156" y="716"/>
                  </a:cubicBezTo>
                  <a:lnTo>
                    <a:pt x="197" y="739"/>
                  </a:lnTo>
                  <a:lnTo>
                    <a:pt x="283" y="779"/>
                  </a:lnTo>
                  <a:cubicBezTo>
                    <a:pt x="433" y="572"/>
                    <a:pt x="583" y="370"/>
                    <a:pt x="687" y="133"/>
                  </a:cubicBezTo>
                  <a:cubicBezTo>
                    <a:pt x="583" y="70"/>
                    <a:pt x="456" y="30"/>
                    <a:pt x="3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1104366" y="-1093683"/>
              <a:ext cx="85353" cy="105440"/>
            </a:xfrm>
            <a:custGeom>
              <a:avLst/>
              <a:gdLst/>
              <a:ahLst/>
              <a:cxnLst/>
              <a:rect l="l" t="t" r="r" b="b"/>
              <a:pathLst>
                <a:path w="1177" h="1454" extrusionOk="0">
                  <a:moveTo>
                    <a:pt x="842" y="1"/>
                  </a:moveTo>
                  <a:cubicBezTo>
                    <a:pt x="560" y="445"/>
                    <a:pt x="254" y="871"/>
                    <a:pt x="0" y="1333"/>
                  </a:cubicBezTo>
                  <a:cubicBezTo>
                    <a:pt x="64" y="1367"/>
                    <a:pt x="127" y="1402"/>
                    <a:pt x="208" y="1425"/>
                  </a:cubicBezTo>
                  <a:cubicBezTo>
                    <a:pt x="254" y="1442"/>
                    <a:pt x="294" y="1448"/>
                    <a:pt x="340" y="1454"/>
                  </a:cubicBezTo>
                  <a:cubicBezTo>
                    <a:pt x="398" y="1431"/>
                    <a:pt x="444" y="1402"/>
                    <a:pt x="490" y="1385"/>
                  </a:cubicBezTo>
                  <a:cubicBezTo>
                    <a:pt x="663" y="1269"/>
                    <a:pt x="779" y="1079"/>
                    <a:pt x="888" y="900"/>
                  </a:cubicBezTo>
                  <a:cubicBezTo>
                    <a:pt x="986" y="739"/>
                    <a:pt x="1073" y="577"/>
                    <a:pt x="1153" y="404"/>
                  </a:cubicBezTo>
                  <a:cubicBezTo>
                    <a:pt x="1165" y="375"/>
                    <a:pt x="1176" y="335"/>
                    <a:pt x="1176" y="301"/>
                  </a:cubicBezTo>
                  <a:cubicBezTo>
                    <a:pt x="1067" y="203"/>
                    <a:pt x="957" y="99"/>
                    <a:pt x="8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1081378" y="-1334077"/>
              <a:ext cx="94128" cy="87311"/>
            </a:xfrm>
            <a:custGeom>
              <a:avLst/>
              <a:gdLst/>
              <a:ahLst/>
              <a:cxnLst/>
              <a:rect l="l" t="t" r="r" b="b"/>
              <a:pathLst>
                <a:path w="1298" h="1204" extrusionOk="0">
                  <a:moveTo>
                    <a:pt x="946" y="0"/>
                  </a:moveTo>
                  <a:cubicBezTo>
                    <a:pt x="732" y="214"/>
                    <a:pt x="548" y="450"/>
                    <a:pt x="352" y="675"/>
                  </a:cubicBezTo>
                  <a:cubicBezTo>
                    <a:pt x="231" y="813"/>
                    <a:pt x="115" y="952"/>
                    <a:pt x="0" y="1096"/>
                  </a:cubicBezTo>
                  <a:cubicBezTo>
                    <a:pt x="127" y="1142"/>
                    <a:pt x="260" y="1188"/>
                    <a:pt x="398" y="1200"/>
                  </a:cubicBezTo>
                  <a:cubicBezTo>
                    <a:pt x="420" y="1203"/>
                    <a:pt x="440" y="1204"/>
                    <a:pt x="461" y="1204"/>
                  </a:cubicBezTo>
                  <a:cubicBezTo>
                    <a:pt x="522" y="1204"/>
                    <a:pt x="580" y="1191"/>
                    <a:pt x="640" y="1165"/>
                  </a:cubicBezTo>
                  <a:cubicBezTo>
                    <a:pt x="698" y="1142"/>
                    <a:pt x="750" y="1125"/>
                    <a:pt x="802" y="1107"/>
                  </a:cubicBezTo>
                  <a:cubicBezTo>
                    <a:pt x="986" y="865"/>
                    <a:pt x="1147" y="594"/>
                    <a:pt x="1274" y="306"/>
                  </a:cubicBezTo>
                  <a:cubicBezTo>
                    <a:pt x="1297" y="260"/>
                    <a:pt x="1263" y="191"/>
                    <a:pt x="1222" y="162"/>
                  </a:cubicBezTo>
                  <a:cubicBezTo>
                    <a:pt x="1211" y="156"/>
                    <a:pt x="1194" y="150"/>
                    <a:pt x="1182" y="150"/>
                  </a:cubicBezTo>
                  <a:cubicBezTo>
                    <a:pt x="1176" y="121"/>
                    <a:pt x="1153" y="98"/>
                    <a:pt x="1130" y="87"/>
                  </a:cubicBezTo>
                  <a:cubicBezTo>
                    <a:pt x="1119" y="75"/>
                    <a:pt x="1101" y="70"/>
                    <a:pt x="1090" y="70"/>
                  </a:cubicBezTo>
                  <a:lnTo>
                    <a:pt x="1101" y="58"/>
                  </a:lnTo>
                  <a:cubicBezTo>
                    <a:pt x="1107" y="46"/>
                    <a:pt x="1107" y="41"/>
                    <a:pt x="1119" y="35"/>
                  </a:cubicBezTo>
                  <a:cubicBezTo>
                    <a:pt x="1078" y="18"/>
                    <a:pt x="1044" y="12"/>
                    <a:pt x="1009" y="6"/>
                  </a:cubicBezTo>
                  <a:cubicBezTo>
                    <a:pt x="986" y="6"/>
                    <a:pt x="963" y="0"/>
                    <a:pt x="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1117709" y="-1205722"/>
              <a:ext cx="53155" cy="71140"/>
            </a:xfrm>
            <a:custGeom>
              <a:avLst/>
              <a:gdLst/>
              <a:ahLst/>
              <a:cxnLst/>
              <a:rect l="l" t="t" r="r" b="b"/>
              <a:pathLst>
                <a:path w="733" h="981" extrusionOk="0">
                  <a:moveTo>
                    <a:pt x="462" y="0"/>
                  </a:moveTo>
                  <a:cubicBezTo>
                    <a:pt x="335" y="145"/>
                    <a:pt x="214" y="300"/>
                    <a:pt x="105" y="462"/>
                  </a:cubicBezTo>
                  <a:cubicBezTo>
                    <a:pt x="70" y="514"/>
                    <a:pt x="30" y="560"/>
                    <a:pt x="1" y="617"/>
                  </a:cubicBezTo>
                  <a:cubicBezTo>
                    <a:pt x="1" y="629"/>
                    <a:pt x="12" y="635"/>
                    <a:pt x="12" y="652"/>
                  </a:cubicBezTo>
                  <a:cubicBezTo>
                    <a:pt x="24" y="687"/>
                    <a:pt x="41" y="727"/>
                    <a:pt x="53" y="767"/>
                  </a:cubicBezTo>
                  <a:cubicBezTo>
                    <a:pt x="58" y="773"/>
                    <a:pt x="58" y="779"/>
                    <a:pt x="64" y="785"/>
                  </a:cubicBezTo>
                  <a:lnTo>
                    <a:pt x="76" y="802"/>
                  </a:lnTo>
                  <a:cubicBezTo>
                    <a:pt x="81" y="813"/>
                    <a:pt x="87" y="831"/>
                    <a:pt x="105" y="842"/>
                  </a:cubicBezTo>
                  <a:lnTo>
                    <a:pt x="168" y="929"/>
                  </a:lnTo>
                  <a:cubicBezTo>
                    <a:pt x="174" y="946"/>
                    <a:pt x="191" y="952"/>
                    <a:pt x="197" y="963"/>
                  </a:cubicBezTo>
                  <a:lnTo>
                    <a:pt x="197" y="975"/>
                  </a:lnTo>
                  <a:lnTo>
                    <a:pt x="203" y="981"/>
                  </a:lnTo>
                  <a:cubicBezTo>
                    <a:pt x="231" y="975"/>
                    <a:pt x="254" y="963"/>
                    <a:pt x="277" y="946"/>
                  </a:cubicBezTo>
                  <a:cubicBezTo>
                    <a:pt x="485" y="790"/>
                    <a:pt x="652" y="571"/>
                    <a:pt x="733" y="318"/>
                  </a:cubicBezTo>
                  <a:cubicBezTo>
                    <a:pt x="716" y="295"/>
                    <a:pt x="704" y="266"/>
                    <a:pt x="687" y="243"/>
                  </a:cubicBezTo>
                  <a:cubicBezTo>
                    <a:pt x="623" y="145"/>
                    <a:pt x="548" y="70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188413" y="-1296513"/>
              <a:ext cx="41407" cy="44598"/>
            </a:xfrm>
            <a:custGeom>
              <a:avLst/>
              <a:gdLst/>
              <a:ahLst/>
              <a:cxnLst/>
              <a:rect l="l" t="t" r="r" b="b"/>
              <a:pathLst>
                <a:path w="571" h="615" extrusionOk="0">
                  <a:moveTo>
                    <a:pt x="353" y="0"/>
                  </a:moveTo>
                  <a:cubicBezTo>
                    <a:pt x="330" y="0"/>
                    <a:pt x="309" y="14"/>
                    <a:pt x="288" y="30"/>
                  </a:cubicBezTo>
                  <a:cubicBezTo>
                    <a:pt x="265" y="42"/>
                    <a:pt x="242" y="65"/>
                    <a:pt x="231" y="88"/>
                  </a:cubicBezTo>
                  <a:lnTo>
                    <a:pt x="213" y="99"/>
                  </a:lnTo>
                  <a:cubicBezTo>
                    <a:pt x="208" y="117"/>
                    <a:pt x="196" y="122"/>
                    <a:pt x="185" y="134"/>
                  </a:cubicBezTo>
                  <a:cubicBezTo>
                    <a:pt x="167" y="163"/>
                    <a:pt x="150" y="186"/>
                    <a:pt x="139" y="220"/>
                  </a:cubicBezTo>
                  <a:cubicBezTo>
                    <a:pt x="87" y="290"/>
                    <a:pt x="41" y="353"/>
                    <a:pt x="6" y="434"/>
                  </a:cubicBezTo>
                  <a:cubicBezTo>
                    <a:pt x="0" y="445"/>
                    <a:pt x="0" y="474"/>
                    <a:pt x="6" y="497"/>
                  </a:cubicBezTo>
                  <a:cubicBezTo>
                    <a:pt x="12" y="526"/>
                    <a:pt x="29" y="549"/>
                    <a:pt x="52" y="561"/>
                  </a:cubicBezTo>
                  <a:cubicBezTo>
                    <a:pt x="74" y="579"/>
                    <a:pt x="104" y="588"/>
                    <a:pt x="133" y="588"/>
                  </a:cubicBezTo>
                  <a:cubicBezTo>
                    <a:pt x="150" y="588"/>
                    <a:pt x="166" y="584"/>
                    <a:pt x="179" y="578"/>
                  </a:cubicBezTo>
                  <a:lnTo>
                    <a:pt x="179" y="584"/>
                  </a:lnTo>
                  <a:cubicBezTo>
                    <a:pt x="198" y="603"/>
                    <a:pt x="229" y="615"/>
                    <a:pt x="257" y="615"/>
                  </a:cubicBezTo>
                  <a:cubicBezTo>
                    <a:pt x="270" y="615"/>
                    <a:pt x="283" y="612"/>
                    <a:pt x="294" y="607"/>
                  </a:cubicBezTo>
                  <a:cubicBezTo>
                    <a:pt x="329" y="584"/>
                    <a:pt x="369" y="555"/>
                    <a:pt x="404" y="526"/>
                  </a:cubicBezTo>
                  <a:cubicBezTo>
                    <a:pt x="438" y="497"/>
                    <a:pt x="467" y="463"/>
                    <a:pt x="490" y="416"/>
                  </a:cubicBezTo>
                  <a:cubicBezTo>
                    <a:pt x="531" y="330"/>
                    <a:pt x="559" y="243"/>
                    <a:pt x="571" y="151"/>
                  </a:cubicBezTo>
                  <a:cubicBezTo>
                    <a:pt x="571" y="105"/>
                    <a:pt x="542" y="65"/>
                    <a:pt x="508" y="36"/>
                  </a:cubicBezTo>
                  <a:cubicBezTo>
                    <a:pt x="488" y="21"/>
                    <a:pt x="464" y="15"/>
                    <a:pt x="441" y="15"/>
                  </a:cubicBezTo>
                  <a:cubicBezTo>
                    <a:pt x="430" y="15"/>
                    <a:pt x="419" y="17"/>
                    <a:pt x="410" y="19"/>
                  </a:cubicBezTo>
                  <a:cubicBezTo>
                    <a:pt x="404" y="13"/>
                    <a:pt x="398" y="13"/>
                    <a:pt x="381" y="7"/>
                  </a:cubicBezTo>
                  <a:cubicBezTo>
                    <a:pt x="371" y="2"/>
                    <a:pt x="362" y="0"/>
                    <a:pt x="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1209733" y="-1126098"/>
              <a:ext cx="94128" cy="93548"/>
            </a:xfrm>
            <a:custGeom>
              <a:avLst/>
              <a:gdLst/>
              <a:ahLst/>
              <a:cxnLst/>
              <a:rect l="l" t="t" r="r" b="b"/>
              <a:pathLst>
                <a:path w="1298" h="1290" extrusionOk="0">
                  <a:moveTo>
                    <a:pt x="1090" y="1"/>
                  </a:moveTo>
                  <a:cubicBezTo>
                    <a:pt x="1014" y="1"/>
                    <a:pt x="934" y="24"/>
                    <a:pt x="865" y="61"/>
                  </a:cubicBezTo>
                  <a:cubicBezTo>
                    <a:pt x="663" y="188"/>
                    <a:pt x="508" y="402"/>
                    <a:pt x="358" y="580"/>
                  </a:cubicBezTo>
                  <a:cubicBezTo>
                    <a:pt x="277" y="678"/>
                    <a:pt x="190" y="765"/>
                    <a:pt x="110" y="857"/>
                  </a:cubicBezTo>
                  <a:cubicBezTo>
                    <a:pt x="58" y="926"/>
                    <a:pt x="0" y="1007"/>
                    <a:pt x="0" y="1093"/>
                  </a:cubicBezTo>
                  <a:cubicBezTo>
                    <a:pt x="0" y="1122"/>
                    <a:pt x="12" y="1145"/>
                    <a:pt x="18" y="1168"/>
                  </a:cubicBezTo>
                  <a:cubicBezTo>
                    <a:pt x="0" y="1209"/>
                    <a:pt x="23" y="1261"/>
                    <a:pt x="58" y="1290"/>
                  </a:cubicBezTo>
                  <a:cubicBezTo>
                    <a:pt x="433" y="921"/>
                    <a:pt x="830" y="575"/>
                    <a:pt x="1211" y="217"/>
                  </a:cubicBezTo>
                  <a:cubicBezTo>
                    <a:pt x="1240" y="171"/>
                    <a:pt x="1269" y="119"/>
                    <a:pt x="1298" y="79"/>
                  </a:cubicBezTo>
                  <a:cubicBezTo>
                    <a:pt x="1240" y="24"/>
                    <a:pt x="1166" y="1"/>
                    <a:pt x="10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315463" y="-1162212"/>
              <a:ext cx="85788" cy="113345"/>
            </a:xfrm>
            <a:custGeom>
              <a:avLst/>
              <a:gdLst/>
              <a:ahLst/>
              <a:cxnLst/>
              <a:rect l="l" t="t" r="r" b="b"/>
              <a:pathLst>
                <a:path w="1183" h="1563" extrusionOk="0">
                  <a:moveTo>
                    <a:pt x="843" y="0"/>
                  </a:moveTo>
                  <a:cubicBezTo>
                    <a:pt x="549" y="398"/>
                    <a:pt x="260" y="802"/>
                    <a:pt x="1" y="1217"/>
                  </a:cubicBezTo>
                  <a:cubicBezTo>
                    <a:pt x="70" y="1303"/>
                    <a:pt x="151" y="1384"/>
                    <a:pt x="237" y="1447"/>
                  </a:cubicBezTo>
                  <a:cubicBezTo>
                    <a:pt x="312" y="1499"/>
                    <a:pt x="387" y="1540"/>
                    <a:pt x="468" y="1563"/>
                  </a:cubicBezTo>
                  <a:cubicBezTo>
                    <a:pt x="762" y="1246"/>
                    <a:pt x="993" y="871"/>
                    <a:pt x="1183" y="473"/>
                  </a:cubicBezTo>
                  <a:cubicBezTo>
                    <a:pt x="1137" y="375"/>
                    <a:pt x="1091" y="288"/>
                    <a:pt x="1033" y="208"/>
                  </a:cubicBezTo>
                  <a:cubicBezTo>
                    <a:pt x="970" y="127"/>
                    <a:pt x="918" y="64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267384" y="-1011449"/>
              <a:ext cx="499356" cy="358164"/>
            </a:xfrm>
            <a:custGeom>
              <a:avLst/>
              <a:gdLst/>
              <a:ahLst/>
              <a:cxnLst/>
              <a:rect l="l" t="t" r="r" b="b"/>
              <a:pathLst>
                <a:path w="6886" h="4939" extrusionOk="0">
                  <a:moveTo>
                    <a:pt x="3011" y="960"/>
                  </a:moveTo>
                  <a:lnTo>
                    <a:pt x="3011" y="960"/>
                  </a:lnTo>
                  <a:cubicBezTo>
                    <a:pt x="2966" y="982"/>
                    <a:pt x="2922" y="1004"/>
                    <a:pt x="2879" y="1026"/>
                  </a:cubicBezTo>
                  <a:lnTo>
                    <a:pt x="2879" y="1026"/>
                  </a:lnTo>
                  <a:cubicBezTo>
                    <a:pt x="2915" y="1008"/>
                    <a:pt x="2959" y="986"/>
                    <a:pt x="3011" y="960"/>
                  </a:cubicBezTo>
                  <a:close/>
                  <a:moveTo>
                    <a:pt x="6435" y="2678"/>
                  </a:moveTo>
                  <a:cubicBezTo>
                    <a:pt x="6504" y="2678"/>
                    <a:pt x="6564" y="2686"/>
                    <a:pt x="6614" y="2701"/>
                  </a:cubicBezTo>
                  <a:cubicBezTo>
                    <a:pt x="6522" y="2684"/>
                    <a:pt x="6430" y="2684"/>
                    <a:pt x="6326" y="2684"/>
                  </a:cubicBezTo>
                  <a:cubicBezTo>
                    <a:pt x="6364" y="2680"/>
                    <a:pt x="6401" y="2678"/>
                    <a:pt x="6435" y="2678"/>
                  </a:cubicBezTo>
                  <a:close/>
                  <a:moveTo>
                    <a:pt x="6812" y="2773"/>
                  </a:moveTo>
                  <a:lnTo>
                    <a:pt x="6812" y="2773"/>
                  </a:lnTo>
                  <a:cubicBezTo>
                    <a:pt x="6817" y="2778"/>
                    <a:pt x="6822" y="2783"/>
                    <a:pt x="6828" y="2787"/>
                  </a:cubicBezTo>
                  <a:cubicBezTo>
                    <a:pt x="6822" y="2782"/>
                    <a:pt x="6817" y="2777"/>
                    <a:pt x="6812" y="2773"/>
                  </a:cubicBezTo>
                  <a:close/>
                  <a:moveTo>
                    <a:pt x="6753" y="2764"/>
                  </a:moveTo>
                  <a:lnTo>
                    <a:pt x="6753" y="2764"/>
                  </a:lnTo>
                  <a:cubicBezTo>
                    <a:pt x="6782" y="2787"/>
                    <a:pt x="6799" y="2816"/>
                    <a:pt x="6799" y="2845"/>
                  </a:cubicBezTo>
                  <a:cubicBezTo>
                    <a:pt x="6799" y="2828"/>
                    <a:pt x="6776" y="2787"/>
                    <a:pt x="6753" y="2764"/>
                  </a:cubicBezTo>
                  <a:close/>
                  <a:moveTo>
                    <a:pt x="6251" y="2920"/>
                  </a:moveTo>
                  <a:cubicBezTo>
                    <a:pt x="6234" y="2920"/>
                    <a:pt x="6228" y="2920"/>
                    <a:pt x="6211" y="2932"/>
                  </a:cubicBezTo>
                  <a:lnTo>
                    <a:pt x="6251" y="2920"/>
                  </a:lnTo>
                  <a:close/>
                  <a:moveTo>
                    <a:pt x="4978" y="3035"/>
                  </a:moveTo>
                  <a:cubicBezTo>
                    <a:pt x="4981" y="3035"/>
                    <a:pt x="4985" y="3035"/>
                    <a:pt x="4988" y="3035"/>
                  </a:cubicBezTo>
                  <a:lnTo>
                    <a:pt x="4988" y="3035"/>
                  </a:lnTo>
                  <a:cubicBezTo>
                    <a:pt x="4985" y="3035"/>
                    <a:pt x="4982" y="3035"/>
                    <a:pt x="4978" y="3035"/>
                  </a:cubicBezTo>
                  <a:cubicBezTo>
                    <a:pt x="4839" y="3035"/>
                    <a:pt x="4732" y="3151"/>
                    <a:pt x="4619" y="3162"/>
                  </a:cubicBezTo>
                  <a:cubicBezTo>
                    <a:pt x="4732" y="3145"/>
                    <a:pt x="4839" y="3035"/>
                    <a:pt x="4978" y="3035"/>
                  </a:cubicBezTo>
                  <a:close/>
                  <a:moveTo>
                    <a:pt x="4539" y="3116"/>
                  </a:moveTo>
                  <a:cubicBezTo>
                    <a:pt x="4504" y="3145"/>
                    <a:pt x="4441" y="3174"/>
                    <a:pt x="4366" y="3203"/>
                  </a:cubicBezTo>
                  <a:cubicBezTo>
                    <a:pt x="4441" y="3174"/>
                    <a:pt x="4498" y="3145"/>
                    <a:pt x="4539" y="3116"/>
                  </a:cubicBezTo>
                  <a:close/>
                  <a:moveTo>
                    <a:pt x="4366" y="3203"/>
                  </a:moveTo>
                  <a:lnTo>
                    <a:pt x="4366" y="3203"/>
                  </a:lnTo>
                  <a:cubicBezTo>
                    <a:pt x="4222" y="3266"/>
                    <a:pt x="4020" y="3324"/>
                    <a:pt x="3858" y="3364"/>
                  </a:cubicBezTo>
                  <a:cubicBezTo>
                    <a:pt x="4043" y="3266"/>
                    <a:pt x="4216" y="3231"/>
                    <a:pt x="4366" y="3203"/>
                  </a:cubicBezTo>
                  <a:close/>
                  <a:moveTo>
                    <a:pt x="4136" y="1"/>
                  </a:moveTo>
                  <a:cubicBezTo>
                    <a:pt x="4115" y="1"/>
                    <a:pt x="4093" y="1"/>
                    <a:pt x="4072" y="3"/>
                  </a:cubicBezTo>
                  <a:cubicBezTo>
                    <a:pt x="4020" y="3"/>
                    <a:pt x="3962" y="8"/>
                    <a:pt x="3916" y="26"/>
                  </a:cubicBezTo>
                  <a:cubicBezTo>
                    <a:pt x="3864" y="31"/>
                    <a:pt x="3789" y="54"/>
                    <a:pt x="3772" y="60"/>
                  </a:cubicBezTo>
                  <a:cubicBezTo>
                    <a:pt x="3697" y="83"/>
                    <a:pt x="3633" y="106"/>
                    <a:pt x="3558" y="124"/>
                  </a:cubicBezTo>
                  <a:cubicBezTo>
                    <a:pt x="3426" y="176"/>
                    <a:pt x="3287" y="239"/>
                    <a:pt x="3143" y="308"/>
                  </a:cubicBezTo>
                  <a:cubicBezTo>
                    <a:pt x="2861" y="441"/>
                    <a:pt x="2578" y="614"/>
                    <a:pt x="2307" y="798"/>
                  </a:cubicBezTo>
                  <a:cubicBezTo>
                    <a:pt x="1759" y="1150"/>
                    <a:pt x="1252" y="1548"/>
                    <a:pt x="906" y="1813"/>
                  </a:cubicBezTo>
                  <a:cubicBezTo>
                    <a:pt x="468" y="2211"/>
                    <a:pt x="410" y="2361"/>
                    <a:pt x="462" y="2401"/>
                  </a:cubicBezTo>
                  <a:cubicBezTo>
                    <a:pt x="476" y="2414"/>
                    <a:pt x="499" y="2419"/>
                    <a:pt x="525" y="2419"/>
                  </a:cubicBezTo>
                  <a:cubicBezTo>
                    <a:pt x="592" y="2419"/>
                    <a:pt x="682" y="2385"/>
                    <a:pt x="699" y="2372"/>
                  </a:cubicBezTo>
                  <a:cubicBezTo>
                    <a:pt x="1039" y="2222"/>
                    <a:pt x="1298" y="2044"/>
                    <a:pt x="1627" y="1813"/>
                  </a:cubicBezTo>
                  <a:cubicBezTo>
                    <a:pt x="1938" y="1599"/>
                    <a:pt x="2314" y="1319"/>
                    <a:pt x="2879" y="1026"/>
                  </a:cubicBezTo>
                  <a:lnTo>
                    <a:pt x="2879" y="1026"/>
                  </a:lnTo>
                  <a:cubicBezTo>
                    <a:pt x="2804" y="1064"/>
                    <a:pt x="2761" y="1082"/>
                    <a:pt x="2747" y="1082"/>
                  </a:cubicBezTo>
                  <a:cubicBezTo>
                    <a:pt x="2740" y="1082"/>
                    <a:pt x="2740" y="1078"/>
                    <a:pt x="2745" y="1069"/>
                  </a:cubicBezTo>
                  <a:cubicBezTo>
                    <a:pt x="2769" y="1040"/>
                    <a:pt x="2890" y="954"/>
                    <a:pt x="3068" y="844"/>
                  </a:cubicBezTo>
                  <a:cubicBezTo>
                    <a:pt x="3253" y="741"/>
                    <a:pt x="3489" y="614"/>
                    <a:pt x="3743" y="527"/>
                  </a:cubicBezTo>
                  <a:cubicBezTo>
                    <a:pt x="3801" y="510"/>
                    <a:pt x="3870" y="487"/>
                    <a:pt x="3922" y="481"/>
                  </a:cubicBezTo>
                  <a:cubicBezTo>
                    <a:pt x="3956" y="470"/>
                    <a:pt x="3991" y="470"/>
                    <a:pt x="4020" y="470"/>
                  </a:cubicBezTo>
                  <a:cubicBezTo>
                    <a:pt x="4089" y="470"/>
                    <a:pt x="4135" y="510"/>
                    <a:pt x="4135" y="556"/>
                  </a:cubicBezTo>
                  <a:cubicBezTo>
                    <a:pt x="4147" y="579"/>
                    <a:pt x="4118" y="602"/>
                    <a:pt x="4100" y="625"/>
                  </a:cubicBezTo>
                  <a:cubicBezTo>
                    <a:pt x="4072" y="654"/>
                    <a:pt x="4049" y="666"/>
                    <a:pt x="4031" y="683"/>
                  </a:cubicBezTo>
                  <a:lnTo>
                    <a:pt x="4014" y="689"/>
                  </a:lnTo>
                  <a:lnTo>
                    <a:pt x="4008" y="694"/>
                  </a:lnTo>
                  <a:lnTo>
                    <a:pt x="3985" y="718"/>
                  </a:lnTo>
                  <a:cubicBezTo>
                    <a:pt x="3956" y="746"/>
                    <a:pt x="3927" y="781"/>
                    <a:pt x="3899" y="810"/>
                  </a:cubicBezTo>
                  <a:cubicBezTo>
                    <a:pt x="3783" y="931"/>
                    <a:pt x="3656" y="1046"/>
                    <a:pt x="3518" y="1173"/>
                  </a:cubicBezTo>
                  <a:cubicBezTo>
                    <a:pt x="3241" y="1409"/>
                    <a:pt x="2924" y="1652"/>
                    <a:pt x="2601" y="1894"/>
                  </a:cubicBezTo>
                  <a:cubicBezTo>
                    <a:pt x="2273" y="2130"/>
                    <a:pt x="1927" y="2367"/>
                    <a:pt x="1581" y="2615"/>
                  </a:cubicBezTo>
                  <a:cubicBezTo>
                    <a:pt x="1241" y="2857"/>
                    <a:pt x="906" y="3093"/>
                    <a:pt x="577" y="3266"/>
                  </a:cubicBezTo>
                  <a:cubicBezTo>
                    <a:pt x="387" y="3364"/>
                    <a:pt x="203" y="3456"/>
                    <a:pt x="1" y="3514"/>
                  </a:cubicBezTo>
                  <a:lnTo>
                    <a:pt x="34" y="3602"/>
                  </a:lnTo>
                  <a:lnTo>
                    <a:pt x="34" y="3602"/>
                  </a:lnTo>
                  <a:cubicBezTo>
                    <a:pt x="27" y="3605"/>
                    <a:pt x="20" y="3609"/>
                    <a:pt x="12" y="3612"/>
                  </a:cubicBezTo>
                  <a:lnTo>
                    <a:pt x="151" y="3975"/>
                  </a:lnTo>
                  <a:cubicBezTo>
                    <a:pt x="158" y="3973"/>
                    <a:pt x="166" y="3971"/>
                    <a:pt x="173" y="3968"/>
                  </a:cubicBezTo>
                  <a:lnTo>
                    <a:pt x="173" y="3968"/>
                  </a:lnTo>
                  <a:lnTo>
                    <a:pt x="208" y="4062"/>
                  </a:lnTo>
                  <a:cubicBezTo>
                    <a:pt x="312" y="4010"/>
                    <a:pt x="405" y="3958"/>
                    <a:pt x="514" y="3900"/>
                  </a:cubicBezTo>
                  <a:lnTo>
                    <a:pt x="814" y="3727"/>
                  </a:lnTo>
                  <a:cubicBezTo>
                    <a:pt x="1390" y="3399"/>
                    <a:pt x="1909" y="3018"/>
                    <a:pt x="2423" y="2661"/>
                  </a:cubicBezTo>
                  <a:cubicBezTo>
                    <a:pt x="2682" y="2482"/>
                    <a:pt x="2936" y="2315"/>
                    <a:pt x="3195" y="2165"/>
                  </a:cubicBezTo>
                  <a:cubicBezTo>
                    <a:pt x="3455" y="2009"/>
                    <a:pt x="3720" y="1871"/>
                    <a:pt x="3991" y="1761"/>
                  </a:cubicBezTo>
                  <a:lnTo>
                    <a:pt x="4095" y="1721"/>
                  </a:lnTo>
                  <a:lnTo>
                    <a:pt x="4135" y="1704"/>
                  </a:lnTo>
                  <a:lnTo>
                    <a:pt x="4152" y="1698"/>
                  </a:lnTo>
                  <a:cubicBezTo>
                    <a:pt x="4158" y="1698"/>
                    <a:pt x="4164" y="1704"/>
                    <a:pt x="4158" y="1709"/>
                  </a:cubicBezTo>
                  <a:lnTo>
                    <a:pt x="4158" y="1721"/>
                  </a:lnTo>
                  <a:lnTo>
                    <a:pt x="4152" y="1727"/>
                  </a:lnTo>
                  <a:cubicBezTo>
                    <a:pt x="4135" y="1755"/>
                    <a:pt x="4129" y="1778"/>
                    <a:pt x="4118" y="1807"/>
                  </a:cubicBezTo>
                  <a:cubicBezTo>
                    <a:pt x="4089" y="1865"/>
                    <a:pt x="4049" y="1923"/>
                    <a:pt x="4008" y="1969"/>
                  </a:cubicBezTo>
                  <a:cubicBezTo>
                    <a:pt x="3927" y="2084"/>
                    <a:pt x="3829" y="2199"/>
                    <a:pt x="3720" y="2309"/>
                  </a:cubicBezTo>
                  <a:cubicBezTo>
                    <a:pt x="3293" y="2759"/>
                    <a:pt x="2780" y="3162"/>
                    <a:pt x="2244" y="3566"/>
                  </a:cubicBezTo>
                  <a:cubicBezTo>
                    <a:pt x="2140" y="3641"/>
                    <a:pt x="2042" y="3716"/>
                    <a:pt x="1938" y="3802"/>
                  </a:cubicBezTo>
                  <a:lnTo>
                    <a:pt x="1033" y="4563"/>
                  </a:lnTo>
                  <a:lnTo>
                    <a:pt x="2175" y="4315"/>
                  </a:lnTo>
                  <a:cubicBezTo>
                    <a:pt x="2273" y="4292"/>
                    <a:pt x="2342" y="4269"/>
                    <a:pt x="2417" y="4240"/>
                  </a:cubicBezTo>
                  <a:cubicBezTo>
                    <a:pt x="2486" y="4217"/>
                    <a:pt x="2549" y="4189"/>
                    <a:pt x="2619" y="4171"/>
                  </a:cubicBezTo>
                  <a:cubicBezTo>
                    <a:pt x="2745" y="4119"/>
                    <a:pt x="2867" y="4067"/>
                    <a:pt x="2993" y="4010"/>
                  </a:cubicBezTo>
                  <a:cubicBezTo>
                    <a:pt x="3230" y="3900"/>
                    <a:pt x="3466" y="3802"/>
                    <a:pt x="3697" y="3710"/>
                  </a:cubicBezTo>
                  <a:cubicBezTo>
                    <a:pt x="4106" y="3543"/>
                    <a:pt x="4556" y="3404"/>
                    <a:pt x="4896" y="3295"/>
                  </a:cubicBezTo>
                  <a:cubicBezTo>
                    <a:pt x="5161" y="3208"/>
                    <a:pt x="5404" y="3133"/>
                    <a:pt x="5634" y="3064"/>
                  </a:cubicBezTo>
                  <a:cubicBezTo>
                    <a:pt x="5749" y="3030"/>
                    <a:pt x="5865" y="3001"/>
                    <a:pt x="5980" y="2978"/>
                  </a:cubicBezTo>
                  <a:cubicBezTo>
                    <a:pt x="6038" y="2966"/>
                    <a:pt x="6090" y="2960"/>
                    <a:pt x="6147" y="2943"/>
                  </a:cubicBezTo>
                  <a:lnTo>
                    <a:pt x="6193" y="2937"/>
                  </a:lnTo>
                  <a:cubicBezTo>
                    <a:pt x="6205" y="2937"/>
                    <a:pt x="6205" y="2937"/>
                    <a:pt x="6211" y="2932"/>
                  </a:cubicBezTo>
                  <a:lnTo>
                    <a:pt x="6211" y="2932"/>
                  </a:lnTo>
                  <a:cubicBezTo>
                    <a:pt x="6193" y="2937"/>
                    <a:pt x="6165" y="2937"/>
                    <a:pt x="6142" y="2943"/>
                  </a:cubicBezTo>
                  <a:cubicBezTo>
                    <a:pt x="6084" y="2949"/>
                    <a:pt x="6026" y="2966"/>
                    <a:pt x="5974" y="2972"/>
                  </a:cubicBezTo>
                  <a:cubicBezTo>
                    <a:pt x="5865" y="2995"/>
                    <a:pt x="5761" y="3024"/>
                    <a:pt x="5651" y="3053"/>
                  </a:cubicBezTo>
                  <a:cubicBezTo>
                    <a:pt x="5432" y="3110"/>
                    <a:pt x="5202" y="3180"/>
                    <a:pt x="4936" y="3278"/>
                  </a:cubicBezTo>
                  <a:cubicBezTo>
                    <a:pt x="4874" y="3299"/>
                    <a:pt x="4840" y="3308"/>
                    <a:pt x="4829" y="3308"/>
                  </a:cubicBezTo>
                  <a:cubicBezTo>
                    <a:pt x="4775" y="3308"/>
                    <a:pt x="5211" y="3109"/>
                    <a:pt x="5415" y="3047"/>
                  </a:cubicBezTo>
                  <a:cubicBezTo>
                    <a:pt x="5513" y="3001"/>
                    <a:pt x="5692" y="3018"/>
                    <a:pt x="5796" y="2978"/>
                  </a:cubicBezTo>
                  <a:cubicBezTo>
                    <a:pt x="5905" y="2949"/>
                    <a:pt x="6009" y="2932"/>
                    <a:pt x="6124" y="2903"/>
                  </a:cubicBezTo>
                  <a:cubicBezTo>
                    <a:pt x="6153" y="2891"/>
                    <a:pt x="6182" y="2885"/>
                    <a:pt x="6205" y="2885"/>
                  </a:cubicBezTo>
                  <a:lnTo>
                    <a:pt x="6257" y="2874"/>
                  </a:lnTo>
                  <a:cubicBezTo>
                    <a:pt x="6286" y="2862"/>
                    <a:pt x="6320" y="2857"/>
                    <a:pt x="6366" y="2857"/>
                  </a:cubicBezTo>
                  <a:cubicBezTo>
                    <a:pt x="6370" y="2856"/>
                    <a:pt x="6373" y="2856"/>
                    <a:pt x="6376" y="2856"/>
                  </a:cubicBezTo>
                  <a:cubicBezTo>
                    <a:pt x="6430" y="2856"/>
                    <a:pt x="6379" y="2903"/>
                    <a:pt x="6407" y="2903"/>
                  </a:cubicBezTo>
                  <a:cubicBezTo>
                    <a:pt x="6453" y="2909"/>
                    <a:pt x="6493" y="2914"/>
                    <a:pt x="6528" y="2943"/>
                  </a:cubicBezTo>
                  <a:cubicBezTo>
                    <a:pt x="6539" y="2949"/>
                    <a:pt x="6545" y="2960"/>
                    <a:pt x="6557" y="2966"/>
                  </a:cubicBezTo>
                  <a:cubicBezTo>
                    <a:pt x="6557" y="2972"/>
                    <a:pt x="6551" y="2978"/>
                    <a:pt x="6551" y="2978"/>
                  </a:cubicBezTo>
                  <a:cubicBezTo>
                    <a:pt x="6545" y="2995"/>
                    <a:pt x="6539" y="3007"/>
                    <a:pt x="6528" y="3018"/>
                  </a:cubicBezTo>
                  <a:cubicBezTo>
                    <a:pt x="6499" y="3064"/>
                    <a:pt x="6453" y="3133"/>
                    <a:pt x="6384" y="3180"/>
                  </a:cubicBezTo>
                  <a:cubicBezTo>
                    <a:pt x="6257" y="3289"/>
                    <a:pt x="6142" y="3381"/>
                    <a:pt x="6032" y="3479"/>
                  </a:cubicBezTo>
                  <a:cubicBezTo>
                    <a:pt x="5963" y="3537"/>
                    <a:pt x="5888" y="3600"/>
                    <a:pt x="5819" y="3664"/>
                  </a:cubicBezTo>
                  <a:cubicBezTo>
                    <a:pt x="5773" y="3710"/>
                    <a:pt x="5732" y="3750"/>
                    <a:pt x="5686" y="3802"/>
                  </a:cubicBezTo>
                  <a:cubicBezTo>
                    <a:pt x="5721" y="3787"/>
                    <a:pt x="5742" y="3782"/>
                    <a:pt x="5762" y="3782"/>
                  </a:cubicBezTo>
                  <a:cubicBezTo>
                    <a:pt x="5771" y="3782"/>
                    <a:pt x="5780" y="3783"/>
                    <a:pt x="5790" y="3785"/>
                  </a:cubicBezTo>
                  <a:cubicBezTo>
                    <a:pt x="5780" y="3785"/>
                    <a:pt x="5771" y="3784"/>
                    <a:pt x="5762" y="3784"/>
                  </a:cubicBezTo>
                  <a:cubicBezTo>
                    <a:pt x="5742" y="3784"/>
                    <a:pt x="5721" y="3787"/>
                    <a:pt x="5686" y="3802"/>
                  </a:cubicBezTo>
                  <a:cubicBezTo>
                    <a:pt x="5363" y="4125"/>
                    <a:pt x="4983" y="4494"/>
                    <a:pt x="4614" y="4823"/>
                  </a:cubicBezTo>
                  <a:lnTo>
                    <a:pt x="4619" y="4823"/>
                  </a:lnTo>
                  <a:cubicBezTo>
                    <a:pt x="4838" y="4638"/>
                    <a:pt x="5058" y="4460"/>
                    <a:pt x="5305" y="4287"/>
                  </a:cubicBezTo>
                  <a:lnTo>
                    <a:pt x="5305" y="4287"/>
                  </a:lnTo>
                  <a:cubicBezTo>
                    <a:pt x="5260" y="4317"/>
                    <a:pt x="5235" y="4333"/>
                    <a:pt x="5228" y="4333"/>
                  </a:cubicBezTo>
                  <a:cubicBezTo>
                    <a:pt x="5218" y="4333"/>
                    <a:pt x="5247" y="4302"/>
                    <a:pt x="5311" y="4240"/>
                  </a:cubicBezTo>
                  <a:cubicBezTo>
                    <a:pt x="5346" y="4217"/>
                    <a:pt x="5375" y="4206"/>
                    <a:pt x="5415" y="4183"/>
                  </a:cubicBezTo>
                  <a:lnTo>
                    <a:pt x="5415" y="4183"/>
                  </a:lnTo>
                  <a:cubicBezTo>
                    <a:pt x="5225" y="4362"/>
                    <a:pt x="5046" y="4546"/>
                    <a:pt x="4827" y="4667"/>
                  </a:cubicBezTo>
                  <a:cubicBezTo>
                    <a:pt x="4827" y="4667"/>
                    <a:pt x="4752" y="4748"/>
                    <a:pt x="4712" y="4788"/>
                  </a:cubicBezTo>
                  <a:cubicBezTo>
                    <a:pt x="4669" y="4819"/>
                    <a:pt x="4653" y="4822"/>
                    <a:pt x="4639" y="4822"/>
                  </a:cubicBezTo>
                  <a:cubicBezTo>
                    <a:pt x="4637" y="4822"/>
                    <a:pt x="4634" y="4821"/>
                    <a:pt x="4632" y="4821"/>
                  </a:cubicBezTo>
                  <a:cubicBezTo>
                    <a:pt x="4628" y="4821"/>
                    <a:pt x="4624" y="4822"/>
                    <a:pt x="4619" y="4823"/>
                  </a:cubicBezTo>
                  <a:cubicBezTo>
                    <a:pt x="4579" y="4863"/>
                    <a:pt x="4533" y="4898"/>
                    <a:pt x="4492" y="4938"/>
                  </a:cubicBezTo>
                  <a:cubicBezTo>
                    <a:pt x="4550" y="4909"/>
                    <a:pt x="4648" y="4840"/>
                    <a:pt x="4740" y="4782"/>
                  </a:cubicBezTo>
                  <a:cubicBezTo>
                    <a:pt x="4815" y="4707"/>
                    <a:pt x="4896" y="4661"/>
                    <a:pt x="4896" y="4661"/>
                  </a:cubicBezTo>
                  <a:cubicBezTo>
                    <a:pt x="5450" y="4183"/>
                    <a:pt x="5969" y="3739"/>
                    <a:pt x="6464" y="3283"/>
                  </a:cubicBezTo>
                  <a:cubicBezTo>
                    <a:pt x="6499" y="3237"/>
                    <a:pt x="6516" y="3208"/>
                    <a:pt x="6574" y="3162"/>
                  </a:cubicBezTo>
                  <a:lnTo>
                    <a:pt x="6701" y="3053"/>
                  </a:lnTo>
                  <a:lnTo>
                    <a:pt x="6810" y="2943"/>
                  </a:lnTo>
                  <a:lnTo>
                    <a:pt x="6868" y="2891"/>
                  </a:lnTo>
                  <a:cubicBezTo>
                    <a:pt x="6868" y="2885"/>
                    <a:pt x="6885" y="2885"/>
                    <a:pt x="6885" y="2880"/>
                  </a:cubicBezTo>
                  <a:lnTo>
                    <a:pt x="6874" y="2862"/>
                  </a:lnTo>
                  <a:cubicBezTo>
                    <a:pt x="6868" y="2851"/>
                    <a:pt x="6862" y="2845"/>
                    <a:pt x="6856" y="2828"/>
                  </a:cubicBezTo>
                  <a:cubicBezTo>
                    <a:pt x="6833" y="2799"/>
                    <a:pt x="6805" y="2776"/>
                    <a:pt x="6776" y="2759"/>
                  </a:cubicBezTo>
                  <a:cubicBezTo>
                    <a:pt x="6750" y="2749"/>
                    <a:pt x="6737" y="2744"/>
                    <a:pt x="6733" y="2744"/>
                  </a:cubicBezTo>
                  <a:cubicBezTo>
                    <a:pt x="6728" y="2744"/>
                    <a:pt x="6734" y="2749"/>
                    <a:pt x="6746" y="2759"/>
                  </a:cubicBezTo>
                  <a:lnTo>
                    <a:pt x="6746" y="2759"/>
                  </a:lnTo>
                  <a:cubicBezTo>
                    <a:pt x="6712" y="2733"/>
                    <a:pt x="6668" y="2712"/>
                    <a:pt x="6614" y="2701"/>
                  </a:cubicBezTo>
                  <a:lnTo>
                    <a:pt x="6614" y="2701"/>
                  </a:lnTo>
                  <a:cubicBezTo>
                    <a:pt x="6672" y="2707"/>
                    <a:pt x="6730" y="2730"/>
                    <a:pt x="6782" y="2759"/>
                  </a:cubicBezTo>
                  <a:cubicBezTo>
                    <a:pt x="6793" y="2762"/>
                    <a:pt x="6802" y="2766"/>
                    <a:pt x="6812" y="2773"/>
                  </a:cubicBezTo>
                  <a:lnTo>
                    <a:pt x="6812" y="2773"/>
                  </a:lnTo>
                  <a:cubicBezTo>
                    <a:pt x="6727" y="2704"/>
                    <a:pt x="6619" y="2683"/>
                    <a:pt x="6511" y="2678"/>
                  </a:cubicBezTo>
                  <a:cubicBezTo>
                    <a:pt x="6480" y="2676"/>
                    <a:pt x="6448" y="2676"/>
                    <a:pt x="6415" y="2676"/>
                  </a:cubicBezTo>
                  <a:cubicBezTo>
                    <a:pt x="6325" y="2676"/>
                    <a:pt x="6232" y="2681"/>
                    <a:pt x="6147" y="2689"/>
                  </a:cubicBezTo>
                  <a:cubicBezTo>
                    <a:pt x="6095" y="2701"/>
                    <a:pt x="6049" y="2707"/>
                    <a:pt x="6009" y="2718"/>
                  </a:cubicBezTo>
                  <a:cubicBezTo>
                    <a:pt x="5853" y="2759"/>
                    <a:pt x="5692" y="2799"/>
                    <a:pt x="5594" y="2799"/>
                  </a:cubicBezTo>
                  <a:cubicBezTo>
                    <a:pt x="5559" y="2805"/>
                    <a:pt x="5513" y="2822"/>
                    <a:pt x="5478" y="2828"/>
                  </a:cubicBezTo>
                  <a:lnTo>
                    <a:pt x="5502" y="2828"/>
                  </a:lnTo>
                  <a:cubicBezTo>
                    <a:pt x="5484" y="2828"/>
                    <a:pt x="5461" y="2834"/>
                    <a:pt x="5455" y="2834"/>
                  </a:cubicBezTo>
                  <a:cubicBezTo>
                    <a:pt x="5288" y="2880"/>
                    <a:pt x="5133" y="2920"/>
                    <a:pt x="4965" y="2972"/>
                  </a:cubicBezTo>
                  <a:cubicBezTo>
                    <a:pt x="4648" y="3064"/>
                    <a:pt x="4331" y="3174"/>
                    <a:pt x="4008" y="3289"/>
                  </a:cubicBezTo>
                  <a:cubicBezTo>
                    <a:pt x="3685" y="3404"/>
                    <a:pt x="3374" y="3520"/>
                    <a:pt x="3057" y="3635"/>
                  </a:cubicBezTo>
                  <a:cubicBezTo>
                    <a:pt x="2895" y="3693"/>
                    <a:pt x="2745" y="3745"/>
                    <a:pt x="2590" y="3802"/>
                  </a:cubicBezTo>
                  <a:cubicBezTo>
                    <a:pt x="2581" y="3805"/>
                    <a:pt x="2573" y="3808"/>
                    <a:pt x="2564" y="3811"/>
                  </a:cubicBezTo>
                  <a:lnTo>
                    <a:pt x="2564" y="3811"/>
                  </a:lnTo>
                  <a:cubicBezTo>
                    <a:pt x="3030" y="3457"/>
                    <a:pt x="3497" y="3096"/>
                    <a:pt x="3927" y="2684"/>
                  </a:cubicBezTo>
                  <a:cubicBezTo>
                    <a:pt x="4066" y="2557"/>
                    <a:pt x="4193" y="2418"/>
                    <a:pt x="4320" y="2269"/>
                  </a:cubicBezTo>
                  <a:cubicBezTo>
                    <a:pt x="4377" y="2188"/>
                    <a:pt x="4435" y="2107"/>
                    <a:pt x="4481" y="2021"/>
                  </a:cubicBezTo>
                  <a:cubicBezTo>
                    <a:pt x="4510" y="1980"/>
                    <a:pt x="4533" y="1934"/>
                    <a:pt x="4556" y="1882"/>
                  </a:cubicBezTo>
                  <a:cubicBezTo>
                    <a:pt x="4567" y="1865"/>
                    <a:pt x="4579" y="1825"/>
                    <a:pt x="4585" y="1807"/>
                  </a:cubicBezTo>
                  <a:cubicBezTo>
                    <a:pt x="4591" y="1778"/>
                    <a:pt x="4608" y="1750"/>
                    <a:pt x="4608" y="1721"/>
                  </a:cubicBezTo>
                  <a:cubicBezTo>
                    <a:pt x="4637" y="1594"/>
                    <a:pt x="4619" y="1467"/>
                    <a:pt x="4550" y="1375"/>
                  </a:cubicBezTo>
                  <a:cubicBezTo>
                    <a:pt x="4510" y="1323"/>
                    <a:pt x="4475" y="1277"/>
                    <a:pt x="4423" y="1242"/>
                  </a:cubicBezTo>
                  <a:lnTo>
                    <a:pt x="4389" y="1213"/>
                  </a:lnTo>
                  <a:cubicBezTo>
                    <a:pt x="4377" y="1213"/>
                    <a:pt x="4360" y="1219"/>
                    <a:pt x="4348" y="1219"/>
                  </a:cubicBezTo>
                  <a:lnTo>
                    <a:pt x="4262" y="1242"/>
                  </a:lnTo>
                  <a:cubicBezTo>
                    <a:pt x="4241" y="1246"/>
                    <a:pt x="4221" y="1251"/>
                    <a:pt x="4202" y="1255"/>
                  </a:cubicBezTo>
                  <a:lnTo>
                    <a:pt x="4202" y="1255"/>
                  </a:lnTo>
                  <a:cubicBezTo>
                    <a:pt x="4283" y="1169"/>
                    <a:pt x="4359" y="1092"/>
                    <a:pt x="4441" y="989"/>
                  </a:cubicBezTo>
                  <a:cubicBezTo>
                    <a:pt x="4504" y="914"/>
                    <a:pt x="4556" y="827"/>
                    <a:pt x="4614" y="741"/>
                  </a:cubicBezTo>
                  <a:cubicBezTo>
                    <a:pt x="4671" y="654"/>
                    <a:pt x="4729" y="568"/>
                    <a:pt x="4781" y="470"/>
                  </a:cubicBezTo>
                  <a:cubicBezTo>
                    <a:pt x="4758" y="412"/>
                    <a:pt x="4752" y="372"/>
                    <a:pt x="4706" y="297"/>
                  </a:cubicBezTo>
                  <a:cubicBezTo>
                    <a:pt x="4671" y="227"/>
                    <a:pt x="4619" y="170"/>
                    <a:pt x="4556" y="124"/>
                  </a:cubicBezTo>
                  <a:cubicBezTo>
                    <a:pt x="4448" y="42"/>
                    <a:pt x="4304" y="1"/>
                    <a:pt x="41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" name="Google Shape;78;p3"/>
          <p:cNvGrpSpPr/>
          <p:nvPr/>
        </p:nvGrpSpPr>
        <p:grpSpPr>
          <a:xfrm>
            <a:off x="10007421" y="12774"/>
            <a:ext cx="1593199" cy="1746017"/>
            <a:chOff x="7505565" y="9580"/>
            <a:chExt cx="1194899" cy="1309513"/>
          </a:xfrm>
        </p:grpSpPr>
        <p:sp>
          <p:nvSpPr>
            <p:cNvPr id="79" name="Google Shape;79;p3"/>
            <p:cNvSpPr/>
            <p:nvPr/>
          </p:nvSpPr>
          <p:spPr>
            <a:xfrm>
              <a:off x="7505565" y="9580"/>
              <a:ext cx="1194899" cy="1309513"/>
            </a:xfrm>
            <a:custGeom>
              <a:avLst/>
              <a:gdLst/>
              <a:ahLst/>
              <a:cxnLst/>
              <a:rect l="l" t="t" r="r" b="b"/>
              <a:pathLst>
                <a:path w="10725" h="11754" extrusionOk="0">
                  <a:moveTo>
                    <a:pt x="7784" y="1"/>
                  </a:moveTo>
                  <a:cubicBezTo>
                    <a:pt x="6781" y="900"/>
                    <a:pt x="5397" y="1206"/>
                    <a:pt x="4128" y="1673"/>
                  </a:cubicBezTo>
                  <a:cubicBezTo>
                    <a:pt x="2872" y="2140"/>
                    <a:pt x="1764" y="3097"/>
                    <a:pt x="1067" y="4268"/>
                  </a:cubicBezTo>
                  <a:cubicBezTo>
                    <a:pt x="92" y="5894"/>
                    <a:pt x="0" y="7727"/>
                    <a:pt x="1199" y="9261"/>
                  </a:cubicBezTo>
                  <a:cubicBezTo>
                    <a:pt x="1661" y="9843"/>
                    <a:pt x="2197" y="10414"/>
                    <a:pt x="2393" y="11129"/>
                  </a:cubicBezTo>
                  <a:cubicBezTo>
                    <a:pt x="2462" y="11377"/>
                    <a:pt x="2537" y="11694"/>
                    <a:pt x="2797" y="11746"/>
                  </a:cubicBezTo>
                  <a:cubicBezTo>
                    <a:pt x="2818" y="11751"/>
                    <a:pt x="2839" y="11753"/>
                    <a:pt x="2861" y="11753"/>
                  </a:cubicBezTo>
                  <a:cubicBezTo>
                    <a:pt x="2911" y="11753"/>
                    <a:pt x="2962" y="11742"/>
                    <a:pt x="3010" y="11734"/>
                  </a:cubicBezTo>
                  <a:cubicBezTo>
                    <a:pt x="4111" y="11533"/>
                    <a:pt x="5166" y="11244"/>
                    <a:pt x="6262" y="10973"/>
                  </a:cubicBezTo>
                  <a:cubicBezTo>
                    <a:pt x="7772" y="10587"/>
                    <a:pt x="8920" y="9295"/>
                    <a:pt x="9502" y="7848"/>
                  </a:cubicBezTo>
                  <a:cubicBezTo>
                    <a:pt x="10246" y="6009"/>
                    <a:pt x="10725" y="3460"/>
                    <a:pt x="9260" y="1863"/>
                  </a:cubicBezTo>
                  <a:cubicBezTo>
                    <a:pt x="8718" y="1275"/>
                    <a:pt x="8090" y="733"/>
                    <a:pt x="77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7555588" y="79658"/>
              <a:ext cx="1079364" cy="1181614"/>
            </a:xfrm>
            <a:custGeom>
              <a:avLst/>
              <a:gdLst/>
              <a:ahLst/>
              <a:cxnLst/>
              <a:rect l="l" t="t" r="r" b="b"/>
              <a:pathLst>
                <a:path w="9688" h="10606" extrusionOk="0">
                  <a:moveTo>
                    <a:pt x="7035" y="0"/>
                  </a:moveTo>
                  <a:cubicBezTo>
                    <a:pt x="6130" y="813"/>
                    <a:pt x="4879" y="1084"/>
                    <a:pt x="3743" y="1511"/>
                  </a:cubicBezTo>
                  <a:cubicBezTo>
                    <a:pt x="2607" y="1943"/>
                    <a:pt x="1604" y="2803"/>
                    <a:pt x="970" y="3852"/>
                  </a:cubicBezTo>
                  <a:cubicBezTo>
                    <a:pt x="87" y="5322"/>
                    <a:pt x="1" y="6977"/>
                    <a:pt x="1091" y="8361"/>
                  </a:cubicBezTo>
                  <a:cubicBezTo>
                    <a:pt x="1500" y="8886"/>
                    <a:pt x="1984" y="9399"/>
                    <a:pt x="2163" y="10044"/>
                  </a:cubicBezTo>
                  <a:cubicBezTo>
                    <a:pt x="2232" y="10269"/>
                    <a:pt x="2296" y="10558"/>
                    <a:pt x="2532" y="10598"/>
                  </a:cubicBezTo>
                  <a:cubicBezTo>
                    <a:pt x="2551" y="10603"/>
                    <a:pt x="2571" y="10605"/>
                    <a:pt x="2591" y="10605"/>
                  </a:cubicBezTo>
                  <a:cubicBezTo>
                    <a:pt x="2637" y="10605"/>
                    <a:pt x="2684" y="10594"/>
                    <a:pt x="2728" y="10586"/>
                  </a:cubicBezTo>
                  <a:cubicBezTo>
                    <a:pt x="3720" y="10408"/>
                    <a:pt x="4671" y="10148"/>
                    <a:pt x="5657" y="9900"/>
                  </a:cubicBezTo>
                  <a:cubicBezTo>
                    <a:pt x="7024" y="9554"/>
                    <a:pt x="8062" y="8378"/>
                    <a:pt x="8586" y="7075"/>
                  </a:cubicBezTo>
                  <a:cubicBezTo>
                    <a:pt x="9255" y="5414"/>
                    <a:pt x="9687" y="3120"/>
                    <a:pt x="8367" y="1678"/>
                  </a:cubicBezTo>
                  <a:cubicBezTo>
                    <a:pt x="7889" y="1142"/>
                    <a:pt x="7318" y="658"/>
                    <a:pt x="7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7656861" y="723056"/>
              <a:ext cx="60720" cy="104837"/>
            </a:xfrm>
            <a:custGeom>
              <a:avLst/>
              <a:gdLst/>
              <a:ahLst/>
              <a:cxnLst/>
              <a:rect l="l" t="t" r="r" b="b"/>
              <a:pathLst>
                <a:path w="545" h="941" extrusionOk="0">
                  <a:moveTo>
                    <a:pt x="220" y="1"/>
                  </a:moveTo>
                  <a:cubicBezTo>
                    <a:pt x="99" y="1"/>
                    <a:pt x="1" y="115"/>
                    <a:pt x="26" y="251"/>
                  </a:cubicBezTo>
                  <a:cubicBezTo>
                    <a:pt x="32" y="291"/>
                    <a:pt x="55" y="326"/>
                    <a:pt x="72" y="366"/>
                  </a:cubicBezTo>
                  <a:cubicBezTo>
                    <a:pt x="72" y="401"/>
                    <a:pt x="66" y="435"/>
                    <a:pt x="66" y="470"/>
                  </a:cubicBezTo>
                  <a:cubicBezTo>
                    <a:pt x="66" y="579"/>
                    <a:pt x="84" y="695"/>
                    <a:pt x="101" y="804"/>
                  </a:cubicBezTo>
                  <a:cubicBezTo>
                    <a:pt x="120" y="887"/>
                    <a:pt x="200" y="940"/>
                    <a:pt x="280" y="940"/>
                  </a:cubicBezTo>
                  <a:cubicBezTo>
                    <a:pt x="323" y="940"/>
                    <a:pt x="367" y="925"/>
                    <a:pt x="401" y="891"/>
                  </a:cubicBezTo>
                  <a:cubicBezTo>
                    <a:pt x="412" y="868"/>
                    <a:pt x="435" y="845"/>
                    <a:pt x="447" y="827"/>
                  </a:cubicBezTo>
                  <a:cubicBezTo>
                    <a:pt x="464" y="804"/>
                    <a:pt x="470" y="775"/>
                    <a:pt x="487" y="752"/>
                  </a:cubicBezTo>
                  <a:cubicBezTo>
                    <a:pt x="499" y="723"/>
                    <a:pt x="504" y="700"/>
                    <a:pt x="516" y="672"/>
                  </a:cubicBezTo>
                  <a:cubicBezTo>
                    <a:pt x="528" y="608"/>
                    <a:pt x="545" y="539"/>
                    <a:pt x="533" y="470"/>
                  </a:cubicBezTo>
                  <a:cubicBezTo>
                    <a:pt x="528" y="383"/>
                    <a:pt x="516" y="308"/>
                    <a:pt x="476" y="228"/>
                  </a:cubicBezTo>
                  <a:cubicBezTo>
                    <a:pt x="441" y="124"/>
                    <a:pt x="372" y="37"/>
                    <a:pt x="274" y="9"/>
                  </a:cubicBezTo>
                  <a:cubicBezTo>
                    <a:pt x="255" y="3"/>
                    <a:pt x="23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7722037" y="958690"/>
              <a:ext cx="53367" cy="72751"/>
            </a:xfrm>
            <a:custGeom>
              <a:avLst/>
              <a:gdLst/>
              <a:ahLst/>
              <a:cxnLst/>
              <a:rect l="l" t="t" r="r" b="b"/>
              <a:pathLst>
                <a:path w="479" h="653" extrusionOk="0">
                  <a:moveTo>
                    <a:pt x="186" y="0"/>
                  </a:moveTo>
                  <a:cubicBezTo>
                    <a:pt x="156" y="0"/>
                    <a:pt x="126" y="7"/>
                    <a:pt x="104" y="21"/>
                  </a:cubicBezTo>
                  <a:cubicBezTo>
                    <a:pt x="58" y="50"/>
                    <a:pt x="29" y="79"/>
                    <a:pt x="17" y="119"/>
                  </a:cubicBezTo>
                  <a:cubicBezTo>
                    <a:pt x="0" y="171"/>
                    <a:pt x="6" y="252"/>
                    <a:pt x="58" y="286"/>
                  </a:cubicBezTo>
                  <a:cubicBezTo>
                    <a:pt x="81" y="304"/>
                    <a:pt x="92" y="321"/>
                    <a:pt x="110" y="338"/>
                  </a:cubicBezTo>
                  <a:cubicBezTo>
                    <a:pt x="116" y="356"/>
                    <a:pt x="133" y="373"/>
                    <a:pt x="139" y="396"/>
                  </a:cubicBezTo>
                  <a:cubicBezTo>
                    <a:pt x="141" y="406"/>
                    <a:pt x="144" y="417"/>
                    <a:pt x="146" y="427"/>
                  </a:cubicBezTo>
                  <a:lnTo>
                    <a:pt x="146" y="427"/>
                  </a:lnTo>
                  <a:cubicBezTo>
                    <a:pt x="145" y="426"/>
                    <a:pt x="145" y="426"/>
                    <a:pt x="144" y="425"/>
                  </a:cubicBezTo>
                  <a:lnTo>
                    <a:pt x="144" y="425"/>
                  </a:lnTo>
                  <a:cubicBezTo>
                    <a:pt x="144" y="459"/>
                    <a:pt x="150" y="494"/>
                    <a:pt x="156" y="534"/>
                  </a:cubicBezTo>
                  <a:lnTo>
                    <a:pt x="156" y="511"/>
                  </a:lnTo>
                  <a:cubicBezTo>
                    <a:pt x="156" y="569"/>
                    <a:pt x="202" y="632"/>
                    <a:pt x="260" y="650"/>
                  </a:cubicBezTo>
                  <a:cubicBezTo>
                    <a:pt x="270" y="651"/>
                    <a:pt x="281" y="652"/>
                    <a:pt x="292" y="652"/>
                  </a:cubicBezTo>
                  <a:cubicBezTo>
                    <a:pt x="345" y="652"/>
                    <a:pt x="398" y="628"/>
                    <a:pt x="427" y="580"/>
                  </a:cubicBezTo>
                  <a:lnTo>
                    <a:pt x="450" y="540"/>
                  </a:lnTo>
                  <a:cubicBezTo>
                    <a:pt x="461" y="505"/>
                    <a:pt x="461" y="511"/>
                    <a:pt x="467" y="477"/>
                  </a:cubicBezTo>
                  <a:cubicBezTo>
                    <a:pt x="467" y="465"/>
                    <a:pt x="479" y="454"/>
                    <a:pt x="479" y="448"/>
                  </a:cubicBezTo>
                  <a:lnTo>
                    <a:pt x="479" y="425"/>
                  </a:lnTo>
                  <a:cubicBezTo>
                    <a:pt x="479" y="384"/>
                    <a:pt x="479" y="332"/>
                    <a:pt x="461" y="281"/>
                  </a:cubicBezTo>
                  <a:cubicBezTo>
                    <a:pt x="433" y="188"/>
                    <a:pt x="363" y="96"/>
                    <a:pt x="277" y="27"/>
                  </a:cubicBezTo>
                  <a:cubicBezTo>
                    <a:pt x="253" y="9"/>
                    <a:pt x="219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779860" y="859645"/>
              <a:ext cx="43785" cy="68072"/>
            </a:xfrm>
            <a:custGeom>
              <a:avLst/>
              <a:gdLst/>
              <a:ahLst/>
              <a:cxnLst/>
              <a:rect l="l" t="t" r="r" b="b"/>
              <a:pathLst>
                <a:path w="393" h="611" extrusionOk="0">
                  <a:moveTo>
                    <a:pt x="156" y="0"/>
                  </a:moveTo>
                  <a:cubicBezTo>
                    <a:pt x="144" y="0"/>
                    <a:pt x="132" y="2"/>
                    <a:pt x="121" y="5"/>
                  </a:cubicBezTo>
                  <a:cubicBezTo>
                    <a:pt x="87" y="11"/>
                    <a:pt x="52" y="39"/>
                    <a:pt x="29" y="74"/>
                  </a:cubicBezTo>
                  <a:cubicBezTo>
                    <a:pt x="6" y="109"/>
                    <a:pt x="0" y="149"/>
                    <a:pt x="6" y="189"/>
                  </a:cubicBezTo>
                  <a:lnTo>
                    <a:pt x="69" y="495"/>
                  </a:lnTo>
                  <a:cubicBezTo>
                    <a:pt x="86" y="561"/>
                    <a:pt x="149" y="611"/>
                    <a:pt x="224" y="611"/>
                  </a:cubicBezTo>
                  <a:cubicBezTo>
                    <a:pt x="228" y="611"/>
                    <a:pt x="232" y="611"/>
                    <a:pt x="237" y="610"/>
                  </a:cubicBezTo>
                  <a:cubicBezTo>
                    <a:pt x="277" y="610"/>
                    <a:pt x="306" y="593"/>
                    <a:pt x="335" y="564"/>
                  </a:cubicBezTo>
                  <a:lnTo>
                    <a:pt x="352" y="535"/>
                  </a:lnTo>
                  <a:cubicBezTo>
                    <a:pt x="369" y="512"/>
                    <a:pt x="375" y="483"/>
                    <a:pt x="375" y="466"/>
                  </a:cubicBezTo>
                  <a:cubicBezTo>
                    <a:pt x="381" y="426"/>
                    <a:pt x="381" y="391"/>
                    <a:pt x="392" y="357"/>
                  </a:cubicBezTo>
                  <a:lnTo>
                    <a:pt x="392" y="328"/>
                  </a:lnTo>
                  <a:lnTo>
                    <a:pt x="392" y="270"/>
                  </a:lnTo>
                  <a:cubicBezTo>
                    <a:pt x="392" y="253"/>
                    <a:pt x="381" y="235"/>
                    <a:pt x="381" y="218"/>
                  </a:cubicBezTo>
                  <a:cubicBezTo>
                    <a:pt x="375" y="207"/>
                    <a:pt x="375" y="195"/>
                    <a:pt x="369" y="184"/>
                  </a:cubicBezTo>
                  <a:cubicBezTo>
                    <a:pt x="369" y="166"/>
                    <a:pt x="352" y="155"/>
                    <a:pt x="340" y="149"/>
                  </a:cubicBezTo>
                  <a:cubicBezTo>
                    <a:pt x="335" y="137"/>
                    <a:pt x="317" y="132"/>
                    <a:pt x="311" y="126"/>
                  </a:cubicBezTo>
                  <a:lnTo>
                    <a:pt x="311" y="120"/>
                  </a:lnTo>
                  <a:cubicBezTo>
                    <a:pt x="306" y="80"/>
                    <a:pt x="277" y="45"/>
                    <a:pt x="237" y="22"/>
                  </a:cubicBezTo>
                  <a:cubicBezTo>
                    <a:pt x="216" y="10"/>
                    <a:pt x="186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7856288" y="1040800"/>
              <a:ext cx="57266" cy="39439"/>
            </a:xfrm>
            <a:custGeom>
              <a:avLst/>
              <a:gdLst/>
              <a:ahLst/>
              <a:cxnLst/>
              <a:rect l="l" t="t" r="r" b="b"/>
              <a:pathLst>
                <a:path w="514" h="354" extrusionOk="0">
                  <a:moveTo>
                    <a:pt x="314" y="1"/>
                  </a:moveTo>
                  <a:cubicBezTo>
                    <a:pt x="299" y="1"/>
                    <a:pt x="283" y="2"/>
                    <a:pt x="265" y="5"/>
                  </a:cubicBezTo>
                  <a:lnTo>
                    <a:pt x="225" y="5"/>
                  </a:lnTo>
                  <a:lnTo>
                    <a:pt x="121" y="22"/>
                  </a:lnTo>
                  <a:cubicBezTo>
                    <a:pt x="98" y="28"/>
                    <a:pt x="81" y="34"/>
                    <a:pt x="64" y="51"/>
                  </a:cubicBezTo>
                  <a:cubicBezTo>
                    <a:pt x="41" y="62"/>
                    <a:pt x="29" y="80"/>
                    <a:pt x="23" y="91"/>
                  </a:cubicBezTo>
                  <a:cubicBezTo>
                    <a:pt x="12" y="109"/>
                    <a:pt x="6" y="120"/>
                    <a:pt x="6" y="126"/>
                  </a:cubicBezTo>
                  <a:cubicBezTo>
                    <a:pt x="0" y="149"/>
                    <a:pt x="0" y="172"/>
                    <a:pt x="0" y="195"/>
                  </a:cubicBezTo>
                  <a:cubicBezTo>
                    <a:pt x="0" y="207"/>
                    <a:pt x="0" y="224"/>
                    <a:pt x="6" y="235"/>
                  </a:cubicBezTo>
                  <a:cubicBezTo>
                    <a:pt x="12" y="259"/>
                    <a:pt x="23" y="282"/>
                    <a:pt x="41" y="293"/>
                  </a:cubicBezTo>
                  <a:cubicBezTo>
                    <a:pt x="69" y="322"/>
                    <a:pt x="116" y="345"/>
                    <a:pt x="156" y="345"/>
                  </a:cubicBezTo>
                  <a:cubicBezTo>
                    <a:pt x="196" y="345"/>
                    <a:pt x="231" y="351"/>
                    <a:pt x="265" y="351"/>
                  </a:cubicBezTo>
                  <a:cubicBezTo>
                    <a:pt x="285" y="351"/>
                    <a:pt x="306" y="353"/>
                    <a:pt x="327" y="353"/>
                  </a:cubicBezTo>
                  <a:cubicBezTo>
                    <a:pt x="338" y="353"/>
                    <a:pt x="348" y="353"/>
                    <a:pt x="358" y="351"/>
                  </a:cubicBezTo>
                  <a:cubicBezTo>
                    <a:pt x="387" y="345"/>
                    <a:pt x="415" y="328"/>
                    <a:pt x="444" y="310"/>
                  </a:cubicBezTo>
                  <a:cubicBezTo>
                    <a:pt x="456" y="293"/>
                    <a:pt x="467" y="287"/>
                    <a:pt x="473" y="270"/>
                  </a:cubicBezTo>
                  <a:cubicBezTo>
                    <a:pt x="473" y="270"/>
                    <a:pt x="473" y="264"/>
                    <a:pt x="485" y="264"/>
                  </a:cubicBezTo>
                  <a:cubicBezTo>
                    <a:pt x="485" y="259"/>
                    <a:pt x="490" y="259"/>
                    <a:pt x="490" y="253"/>
                  </a:cubicBezTo>
                  <a:cubicBezTo>
                    <a:pt x="496" y="235"/>
                    <a:pt x="496" y="230"/>
                    <a:pt x="502" y="212"/>
                  </a:cubicBezTo>
                  <a:cubicBezTo>
                    <a:pt x="513" y="201"/>
                    <a:pt x="513" y="178"/>
                    <a:pt x="513" y="155"/>
                  </a:cubicBezTo>
                  <a:cubicBezTo>
                    <a:pt x="513" y="143"/>
                    <a:pt x="513" y="137"/>
                    <a:pt x="502" y="120"/>
                  </a:cubicBezTo>
                  <a:cubicBezTo>
                    <a:pt x="485" y="109"/>
                    <a:pt x="473" y="91"/>
                    <a:pt x="462" y="80"/>
                  </a:cubicBezTo>
                  <a:lnTo>
                    <a:pt x="444" y="62"/>
                  </a:lnTo>
                  <a:cubicBezTo>
                    <a:pt x="427" y="34"/>
                    <a:pt x="398" y="22"/>
                    <a:pt x="358" y="5"/>
                  </a:cubicBezTo>
                  <a:cubicBezTo>
                    <a:pt x="343" y="2"/>
                    <a:pt x="329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7747105" y="641837"/>
              <a:ext cx="36655" cy="62167"/>
            </a:xfrm>
            <a:custGeom>
              <a:avLst/>
              <a:gdLst/>
              <a:ahLst/>
              <a:cxnLst/>
              <a:rect l="l" t="t" r="r" b="b"/>
              <a:pathLst>
                <a:path w="329" h="558" extrusionOk="0">
                  <a:moveTo>
                    <a:pt x="192" y="1"/>
                  </a:moveTo>
                  <a:cubicBezTo>
                    <a:pt x="182" y="1"/>
                    <a:pt x="170" y="2"/>
                    <a:pt x="156" y="5"/>
                  </a:cubicBezTo>
                  <a:cubicBezTo>
                    <a:pt x="127" y="5"/>
                    <a:pt x="98" y="17"/>
                    <a:pt x="75" y="40"/>
                  </a:cubicBezTo>
                  <a:cubicBezTo>
                    <a:pt x="58" y="63"/>
                    <a:pt x="40" y="92"/>
                    <a:pt x="29" y="121"/>
                  </a:cubicBezTo>
                  <a:lnTo>
                    <a:pt x="29" y="126"/>
                  </a:lnTo>
                  <a:lnTo>
                    <a:pt x="23" y="132"/>
                  </a:lnTo>
                  <a:cubicBezTo>
                    <a:pt x="12" y="144"/>
                    <a:pt x="12" y="155"/>
                    <a:pt x="6" y="161"/>
                  </a:cubicBezTo>
                  <a:cubicBezTo>
                    <a:pt x="0" y="184"/>
                    <a:pt x="0" y="207"/>
                    <a:pt x="6" y="230"/>
                  </a:cubicBezTo>
                  <a:lnTo>
                    <a:pt x="6" y="247"/>
                  </a:lnTo>
                  <a:lnTo>
                    <a:pt x="6" y="299"/>
                  </a:lnTo>
                  <a:cubicBezTo>
                    <a:pt x="6" y="351"/>
                    <a:pt x="23" y="403"/>
                    <a:pt x="35" y="449"/>
                  </a:cubicBezTo>
                  <a:cubicBezTo>
                    <a:pt x="40" y="490"/>
                    <a:pt x="63" y="518"/>
                    <a:pt x="98" y="536"/>
                  </a:cubicBezTo>
                  <a:cubicBezTo>
                    <a:pt x="119" y="548"/>
                    <a:pt x="149" y="558"/>
                    <a:pt x="174" y="558"/>
                  </a:cubicBezTo>
                  <a:cubicBezTo>
                    <a:pt x="184" y="558"/>
                    <a:pt x="194" y="556"/>
                    <a:pt x="202" y="553"/>
                  </a:cubicBezTo>
                  <a:cubicBezTo>
                    <a:pt x="236" y="547"/>
                    <a:pt x="271" y="524"/>
                    <a:pt x="288" y="490"/>
                  </a:cubicBezTo>
                  <a:cubicBezTo>
                    <a:pt x="300" y="461"/>
                    <a:pt x="311" y="420"/>
                    <a:pt x="300" y="386"/>
                  </a:cubicBezTo>
                  <a:lnTo>
                    <a:pt x="300" y="380"/>
                  </a:lnTo>
                  <a:cubicBezTo>
                    <a:pt x="300" y="328"/>
                    <a:pt x="300" y="276"/>
                    <a:pt x="311" y="236"/>
                  </a:cubicBezTo>
                  <a:cubicBezTo>
                    <a:pt x="317" y="213"/>
                    <a:pt x="317" y="190"/>
                    <a:pt x="323" y="172"/>
                  </a:cubicBezTo>
                  <a:lnTo>
                    <a:pt x="323" y="144"/>
                  </a:lnTo>
                  <a:cubicBezTo>
                    <a:pt x="329" y="115"/>
                    <a:pt x="317" y="69"/>
                    <a:pt x="283" y="40"/>
                  </a:cubicBezTo>
                  <a:cubicBezTo>
                    <a:pt x="265" y="28"/>
                    <a:pt x="254" y="11"/>
                    <a:pt x="219" y="5"/>
                  </a:cubicBezTo>
                  <a:cubicBezTo>
                    <a:pt x="211" y="2"/>
                    <a:pt x="202" y="1"/>
                    <a:pt x="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" name="Google Shape;86;p3"/>
          <p:cNvGrpSpPr/>
          <p:nvPr/>
        </p:nvGrpSpPr>
        <p:grpSpPr>
          <a:xfrm>
            <a:off x="950964" y="3340534"/>
            <a:ext cx="532993" cy="486493"/>
            <a:chOff x="8853197" y="469150"/>
            <a:chExt cx="399745" cy="364870"/>
          </a:xfrm>
        </p:grpSpPr>
        <p:sp>
          <p:nvSpPr>
            <p:cNvPr id="87" name="Google Shape;87;p3"/>
            <p:cNvSpPr/>
            <p:nvPr/>
          </p:nvSpPr>
          <p:spPr>
            <a:xfrm>
              <a:off x="8853197" y="613093"/>
              <a:ext cx="78546" cy="92582"/>
            </a:xfrm>
            <a:custGeom>
              <a:avLst/>
              <a:gdLst/>
              <a:ahLst/>
              <a:cxnLst/>
              <a:rect l="l" t="t" r="r" b="b"/>
              <a:pathLst>
                <a:path w="705" h="831" extrusionOk="0">
                  <a:moveTo>
                    <a:pt x="392" y="0"/>
                  </a:moveTo>
                  <a:cubicBezTo>
                    <a:pt x="328" y="0"/>
                    <a:pt x="263" y="29"/>
                    <a:pt x="208" y="73"/>
                  </a:cubicBezTo>
                  <a:cubicBezTo>
                    <a:pt x="64" y="211"/>
                    <a:pt x="1" y="436"/>
                    <a:pt x="35" y="632"/>
                  </a:cubicBezTo>
                  <a:cubicBezTo>
                    <a:pt x="54" y="730"/>
                    <a:pt x="147" y="831"/>
                    <a:pt x="255" y="831"/>
                  </a:cubicBezTo>
                  <a:cubicBezTo>
                    <a:pt x="281" y="831"/>
                    <a:pt x="308" y="825"/>
                    <a:pt x="335" y="811"/>
                  </a:cubicBezTo>
                  <a:cubicBezTo>
                    <a:pt x="428" y="759"/>
                    <a:pt x="508" y="690"/>
                    <a:pt x="549" y="609"/>
                  </a:cubicBezTo>
                  <a:cubicBezTo>
                    <a:pt x="652" y="563"/>
                    <a:pt x="704" y="448"/>
                    <a:pt x="658" y="344"/>
                  </a:cubicBezTo>
                  <a:cubicBezTo>
                    <a:pt x="647" y="304"/>
                    <a:pt x="624" y="275"/>
                    <a:pt x="601" y="257"/>
                  </a:cubicBezTo>
                  <a:cubicBezTo>
                    <a:pt x="606" y="177"/>
                    <a:pt x="577" y="96"/>
                    <a:pt x="520" y="44"/>
                  </a:cubicBezTo>
                  <a:cubicBezTo>
                    <a:pt x="480" y="14"/>
                    <a:pt x="436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9002934" y="596270"/>
              <a:ext cx="93921" cy="74756"/>
            </a:xfrm>
            <a:custGeom>
              <a:avLst/>
              <a:gdLst/>
              <a:ahLst/>
              <a:cxnLst/>
              <a:rect l="l" t="t" r="r" b="b"/>
              <a:pathLst>
                <a:path w="843" h="671" extrusionOk="0">
                  <a:moveTo>
                    <a:pt x="461" y="0"/>
                  </a:moveTo>
                  <a:cubicBezTo>
                    <a:pt x="431" y="0"/>
                    <a:pt x="398" y="10"/>
                    <a:pt x="369" y="22"/>
                  </a:cubicBezTo>
                  <a:cubicBezTo>
                    <a:pt x="355" y="19"/>
                    <a:pt x="341" y="18"/>
                    <a:pt x="327" y="18"/>
                  </a:cubicBezTo>
                  <a:cubicBezTo>
                    <a:pt x="284" y="18"/>
                    <a:pt x="241" y="32"/>
                    <a:pt x="202" y="63"/>
                  </a:cubicBezTo>
                  <a:cubicBezTo>
                    <a:pt x="64" y="178"/>
                    <a:pt x="0" y="357"/>
                    <a:pt x="70" y="530"/>
                  </a:cubicBezTo>
                  <a:cubicBezTo>
                    <a:pt x="106" y="602"/>
                    <a:pt x="189" y="670"/>
                    <a:pt x="273" y="670"/>
                  </a:cubicBezTo>
                  <a:cubicBezTo>
                    <a:pt x="282" y="670"/>
                    <a:pt x="291" y="670"/>
                    <a:pt x="300" y="668"/>
                  </a:cubicBezTo>
                  <a:cubicBezTo>
                    <a:pt x="381" y="651"/>
                    <a:pt x="450" y="616"/>
                    <a:pt x="513" y="564"/>
                  </a:cubicBezTo>
                  <a:cubicBezTo>
                    <a:pt x="525" y="564"/>
                    <a:pt x="531" y="564"/>
                    <a:pt x="548" y="558"/>
                  </a:cubicBezTo>
                  <a:cubicBezTo>
                    <a:pt x="558" y="560"/>
                    <a:pt x="569" y="560"/>
                    <a:pt x="580" y="560"/>
                  </a:cubicBezTo>
                  <a:cubicBezTo>
                    <a:pt x="620" y="560"/>
                    <a:pt x="666" y="551"/>
                    <a:pt x="698" y="524"/>
                  </a:cubicBezTo>
                  <a:cubicBezTo>
                    <a:pt x="802" y="455"/>
                    <a:pt x="842" y="334"/>
                    <a:pt x="802" y="212"/>
                  </a:cubicBezTo>
                  <a:cubicBezTo>
                    <a:pt x="761" y="109"/>
                    <a:pt x="675" y="39"/>
                    <a:pt x="571" y="34"/>
                  </a:cubicBezTo>
                  <a:cubicBezTo>
                    <a:pt x="548" y="16"/>
                    <a:pt x="519" y="11"/>
                    <a:pt x="496" y="5"/>
                  </a:cubicBezTo>
                  <a:cubicBezTo>
                    <a:pt x="485" y="2"/>
                    <a:pt x="473" y="0"/>
                    <a:pt x="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8984328" y="778093"/>
              <a:ext cx="64953" cy="55928"/>
            </a:xfrm>
            <a:custGeom>
              <a:avLst/>
              <a:gdLst/>
              <a:ahLst/>
              <a:cxnLst/>
              <a:rect l="l" t="t" r="r" b="b"/>
              <a:pathLst>
                <a:path w="583" h="502" extrusionOk="0">
                  <a:moveTo>
                    <a:pt x="348" y="0"/>
                  </a:moveTo>
                  <a:cubicBezTo>
                    <a:pt x="325" y="0"/>
                    <a:pt x="303" y="4"/>
                    <a:pt x="283" y="10"/>
                  </a:cubicBezTo>
                  <a:lnTo>
                    <a:pt x="150" y="80"/>
                  </a:lnTo>
                  <a:cubicBezTo>
                    <a:pt x="104" y="108"/>
                    <a:pt x="58" y="137"/>
                    <a:pt x="29" y="195"/>
                  </a:cubicBezTo>
                  <a:cubicBezTo>
                    <a:pt x="6" y="247"/>
                    <a:pt x="0" y="310"/>
                    <a:pt x="23" y="356"/>
                  </a:cubicBezTo>
                  <a:cubicBezTo>
                    <a:pt x="46" y="408"/>
                    <a:pt x="81" y="460"/>
                    <a:pt x="138" y="483"/>
                  </a:cubicBezTo>
                  <a:cubicBezTo>
                    <a:pt x="166" y="494"/>
                    <a:pt x="202" y="502"/>
                    <a:pt x="238" y="502"/>
                  </a:cubicBezTo>
                  <a:cubicBezTo>
                    <a:pt x="261" y="502"/>
                    <a:pt x="285" y="498"/>
                    <a:pt x="306" y="489"/>
                  </a:cubicBezTo>
                  <a:lnTo>
                    <a:pt x="433" y="426"/>
                  </a:lnTo>
                  <a:cubicBezTo>
                    <a:pt x="484" y="397"/>
                    <a:pt x="525" y="368"/>
                    <a:pt x="554" y="310"/>
                  </a:cubicBezTo>
                  <a:cubicBezTo>
                    <a:pt x="577" y="258"/>
                    <a:pt x="582" y="195"/>
                    <a:pt x="565" y="143"/>
                  </a:cubicBezTo>
                  <a:cubicBezTo>
                    <a:pt x="542" y="91"/>
                    <a:pt x="502" y="45"/>
                    <a:pt x="450" y="22"/>
                  </a:cubicBezTo>
                  <a:cubicBezTo>
                    <a:pt x="418" y="8"/>
                    <a:pt x="383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9148771" y="686401"/>
              <a:ext cx="104171" cy="96592"/>
            </a:xfrm>
            <a:custGeom>
              <a:avLst/>
              <a:gdLst/>
              <a:ahLst/>
              <a:cxnLst/>
              <a:rect l="l" t="t" r="r" b="b"/>
              <a:pathLst>
                <a:path w="935" h="867" extrusionOk="0">
                  <a:moveTo>
                    <a:pt x="451" y="0"/>
                  </a:moveTo>
                  <a:cubicBezTo>
                    <a:pt x="386" y="0"/>
                    <a:pt x="322" y="26"/>
                    <a:pt x="283" y="78"/>
                  </a:cubicBezTo>
                  <a:cubicBezTo>
                    <a:pt x="277" y="90"/>
                    <a:pt x="271" y="101"/>
                    <a:pt x="271" y="107"/>
                  </a:cubicBezTo>
                  <a:cubicBezTo>
                    <a:pt x="219" y="118"/>
                    <a:pt x="173" y="136"/>
                    <a:pt x="144" y="182"/>
                  </a:cubicBezTo>
                  <a:cubicBezTo>
                    <a:pt x="29" y="349"/>
                    <a:pt x="0" y="534"/>
                    <a:pt x="69" y="730"/>
                  </a:cubicBezTo>
                  <a:cubicBezTo>
                    <a:pt x="96" y="820"/>
                    <a:pt x="182" y="866"/>
                    <a:pt x="268" y="866"/>
                  </a:cubicBezTo>
                  <a:cubicBezTo>
                    <a:pt x="314" y="866"/>
                    <a:pt x="360" y="853"/>
                    <a:pt x="398" y="828"/>
                  </a:cubicBezTo>
                  <a:lnTo>
                    <a:pt x="421" y="810"/>
                  </a:lnTo>
                  <a:cubicBezTo>
                    <a:pt x="430" y="812"/>
                    <a:pt x="438" y="812"/>
                    <a:pt x="447" y="812"/>
                  </a:cubicBezTo>
                  <a:cubicBezTo>
                    <a:pt x="472" y="812"/>
                    <a:pt x="496" y="806"/>
                    <a:pt x="513" y="793"/>
                  </a:cubicBezTo>
                  <a:cubicBezTo>
                    <a:pt x="542" y="781"/>
                    <a:pt x="565" y="764"/>
                    <a:pt x="588" y="753"/>
                  </a:cubicBezTo>
                  <a:cubicBezTo>
                    <a:pt x="604" y="755"/>
                    <a:pt x="619" y="756"/>
                    <a:pt x="635" y="756"/>
                  </a:cubicBezTo>
                  <a:cubicBezTo>
                    <a:pt x="736" y="756"/>
                    <a:pt x="838" y="707"/>
                    <a:pt x="888" y="597"/>
                  </a:cubicBezTo>
                  <a:cubicBezTo>
                    <a:pt x="934" y="522"/>
                    <a:pt x="917" y="447"/>
                    <a:pt x="882" y="395"/>
                  </a:cubicBezTo>
                  <a:cubicBezTo>
                    <a:pt x="922" y="249"/>
                    <a:pt x="801" y="124"/>
                    <a:pt x="661" y="124"/>
                  </a:cubicBezTo>
                  <a:cubicBezTo>
                    <a:pt x="658" y="124"/>
                    <a:pt x="655" y="124"/>
                    <a:pt x="652" y="124"/>
                  </a:cubicBezTo>
                  <a:cubicBezTo>
                    <a:pt x="623" y="67"/>
                    <a:pt x="577" y="20"/>
                    <a:pt x="513" y="9"/>
                  </a:cubicBezTo>
                  <a:cubicBezTo>
                    <a:pt x="493" y="3"/>
                    <a:pt x="472" y="0"/>
                    <a:pt x="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9128160" y="525079"/>
              <a:ext cx="73978" cy="69854"/>
            </a:xfrm>
            <a:custGeom>
              <a:avLst/>
              <a:gdLst/>
              <a:ahLst/>
              <a:cxnLst/>
              <a:rect l="l" t="t" r="r" b="b"/>
              <a:pathLst>
                <a:path w="664" h="627" extrusionOk="0">
                  <a:moveTo>
                    <a:pt x="393" y="1"/>
                  </a:moveTo>
                  <a:cubicBezTo>
                    <a:pt x="362" y="1"/>
                    <a:pt x="332" y="7"/>
                    <a:pt x="312" y="15"/>
                  </a:cubicBezTo>
                  <a:cubicBezTo>
                    <a:pt x="260" y="38"/>
                    <a:pt x="208" y="79"/>
                    <a:pt x="185" y="131"/>
                  </a:cubicBezTo>
                  <a:cubicBezTo>
                    <a:pt x="179" y="136"/>
                    <a:pt x="179" y="154"/>
                    <a:pt x="179" y="160"/>
                  </a:cubicBezTo>
                  <a:cubicBezTo>
                    <a:pt x="156" y="165"/>
                    <a:pt x="139" y="171"/>
                    <a:pt x="122" y="188"/>
                  </a:cubicBezTo>
                  <a:cubicBezTo>
                    <a:pt x="29" y="258"/>
                    <a:pt x="1" y="390"/>
                    <a:pt x="70" y="488"/>
                  </a:cubicBezTo>
                  <a:cubicBezTo>
                    <a:pt x="131" y="580"/>
                    <a:pt x="233" y="626"/>
                    <a:pt x="336" y="626"/>
                  </a:cubicBezTo>
                  <a:cubicBezTo>
                    <a:pt x="426" y="626"/>
                    <a:pt x="518" y="590"/>
                    <a:pt x="583" y="517"/>
                  </a:cubicBezTo>
                  <a:cubicBezTo>
                    <a:pt x="641" y="448"/>
                    <a:pt x="664" y="356"/>
                    <a:pt x="658" y="269"/>
                  </a:cubicBezTo>
                  <a:cubicBezTo>
                    <a:pt x="646" y="217"/>
                    <a:pt x="629" y="160"/>
                    <a:pt x="600" y="125"/>
                  </a:cubicBezTo>
                  <a:cubicBezTo>
                    <a:pt x="560" y="73"/>
                    <a:pt x="525" y="50"/>
                    <a:pt x="473" y="21"/>
                  </a:cubicBezTo>
                  <a:cubicBezTo>
                    <a:pt x="453" y="7"/>
                    <a:pt x="423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8904669" y="469150"/>
              <a:ext cx="80328" cy="84003"/>
            </a:xfrm>
            <a:custGeom>
              <a:avLst/>
              <a:gdLst/>
              <a:ahLst/>
              <a:cxnLst/>
              <a:rect l="l" t="t" r="r" b="b"/>
              <a:pathLst>
                <a:path w="721" h="754" extrusionOk="0">
                  <a:moveTo>
                    <a:pt x="352" y="1"/>
                  </a:moveTo>
                  <a:cubicBezTo>
                    <a:pt x="283" y="1"/>
                    <a:pt x="213" y="29"/>
                    <a:pt x="173" y="79"/>
                  </a:cubicBezTo>
                  <a:cubicBezTo>
                    <a:pt x="133" y="143"/>
                    <a:pt x="110" y="206"/>
                    <a:pt x="98" y="269"/>
                  </a:cubicBezTo>
                  <a:cubicBezTo>
                    <a:pt x="52" y="310"/>
                    <a:pt x="23" y="350"/>
                    <a:pt x="17" y="408"/>
                  </a:cubicBezTo>
                  <a:cubicBezTo>
                    <a:pt x="0" y="523"/>
                    <a:pt x="75" y="633"/>
                    <a:pt x="190" y="656"/>
                  </a:cubicBezTo>
                  <a:cubicBezTo>
                    <a:pt x="202" y="673"/>
                    <a:pt x="219" y="690"/>
                    <a:pt x="231" y="702"/>
                  </a:cubicBezTo>
                  <a:cubicBezTo>
                    <a:pt x="267" y="738"/>
                    <a:pt x="313" y="753"/>
                    <a:pt x="359" y="753"/>
                  </a:cubicBezTo>
                  <a:cubicBezTo>
                    <a:pt x="423" y="753"/>
                    <a:pt x="490" y="725"/>
                    <a:pt x="536" y="685"/>
                  </a:cubicBezTo>
                  <a:cubicBezTo>
                    <a:pt x="657" y="662"/>
                    <a:pt x="715" y="558"/>
                    <a:pt x="715" y="442"/>
                  </a:cubicBezTo>
                  <a:lnTo>
                    <a:pt x="715" y="264"/>
                  </a:lnTo>
                  <a:cubicBezTo>
                    <a:pt x="721" y="166"/>
                    <a:pt x="606" y="85"/>
                    <a:pt x="508" y="79"/>
                  </a:cubicBezTo>
                  <a:cubicBezTo>
                    <a:pt x="502" y="68"/>
                    <a:pt x="490" y="62"/>
                    <a:pt x="484" y="50"/>
                  </a:cubicBezTo>
                  <a:cubicBezTo>
                    <a:pt x="450" y="16"/>
                    <a:pt x="402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" name="Google Shape;93;p3"/>
          <p:cNvGrpSpPr/>
          <p:nvPr/>
        </p:nvGrpSpPr>
        <p:grpSpPr>
          <a:xfrm>
            <a:off x="9437752" y="85504"/>
            <a:ext cx="569689" cy="757440"/>
            <a:chOff x="6978788" y="491428"/>
            <a:chExt cx="427267" cy="568080"/>
          </a:xfrm>
        </p:grpSpPr>
        <p:sp>
          <p:nvSpPr>
            <p:cNvPr id="94" name="Google Shape;94;p3"/>
            <p:cNvSpPr/>
            <p:nvPr/>
          </p:nvSpPr>
          <p:spPr>
            <a:xfrm>
              <a:off x="6978788" y="491428"/>
              <a:ext cx="427267" cy="568080"/>
            </a:xfrm>
            <a:custGeom>
              <a:avLst/>
              <a:gdLst/>
              <a:ahLst/>
              <a:cxnLst/>
              <a:rect l="l" t="t" r="r" b="b"/>
              <a:pathLst>
                <a:path w="3835" h="5099" extrusionOk="0">
                  <a:moveTo>
                    <a:pt x="1115" y="0"/>
                  </a:moveTo>
                  <a:cubicBezTo>
                    <a:pt x="1090" y="0"/>
                    <a:pt x="1064" y="2"/>
                    <a:pt x="1038" y="9"/>
                  </a:cubicBezTo>
                  <a:cubicBezTo>
                    <a:pt x="946" y="20"/>
                    <a:pt x="859" y="67"/>
                    <a:pt x="756" y="78"/>
                  </a:cubicBezTo>
                  <a:cubicBezTo>
                    <a:pt x="635" y="101"/>
                    <a:pt x="542" y="159"/>
                    <a:pt x="462" y="251"/>
                  </a:cubicBezTo>
                  <a:cubicBezTo>
                    <a:pt x="375" y="361"/>
                    <a:pt x="289" y="534"/>
                    <a:pt x="266" y="672"/>
                  </a:cubicBezTo>
                  <a:cubicBezTo>
                    <a:pt x="260" y="735"/>
                    <a:pt x="266" y="805"/>
                    <a:pt x="260" y="874"/>
                  </a:cubicBezTo>
                  <a:cubicBezTo>
                    <a:pt x="254" y="908"/>
                    <a:pt x="237" y="943"/>
                    <a:pt x="237" y="978"/>
                  </a:cubicBezTo>
                  <a:cubicBezTo>
                    <a:pt x="231" y="1076"/>
                    <a:pt x="225" y="1174"/>
                    <a:pt x="289" y="1249"/>
                  </a:cubicBezTo>
                  <a:cubicBezTo>
                    <a:pt x="341" y="1306"/>
                    <a:pt x="433" y="1341"/>
                    <a:pt x="514" y="1347"/>
                  </a:cubicBezTo>
                  <a:cubicBezTo>
                    <a:pt x="456" y="1352"/>
                    <a:pt x="416" y="1456"/>
                    <a:pt x="398" y="1491"/>
                  </a:cubicBezTo>
                  <a:cubicBezTo>
                    <a:pt x="312" y="1623"/>
                    <a:pt x="260" y="1750"/>
                    <a:pt x="196" y="1889"/>
                  </a:cubicBezTo>
                  <a:cubicBezTo>
                    <a:pt x="133" y="2015"/>
                    <a:pt x="52" y="2131"/>
                    <a:pt x="29" y="2275"/>
                  </a:cubicBezTo>
                  <a:cubicBezTo>
                    <a:pt x="0" y="2459"/>
                    <a:pt x="93" y="2661"/>
                    <a:pt x="145" y="2823"/>
                  </a:cubicBezTo>
                  <a:cubicBezTo>
                    <a:pt x="208" y="3013"/>
                    <a:pt x="312" y="3180"/>
                    <a:pt x="364" y="3365"/>
                  </a:cubicBezTo>
                  <a:cubicBezTo>
                    <a:pt x="404" y="3503"/>
                    <a:pt x="490" y="3601"/>
                    <a:pt x="589" y="3699"/>
                  </a:cubicBezTo>
                  <a:cubicBezTo>
                    <a:pt x="683" y="3782"/>
                    <a:pt x="802" y="3816"/>
                    <a:pt x="925" y="3816"/>
                  </a:cubicBezTo>
                  <a:cubicBezTo>
                    <a:pt x="1066" y="3816"/>
                    <a:pt x="1212" y="3772"/>
                    <a:pt x="1332" y="3711"/>
                  </a:cubicBezTo>
                  <a:lnTo>
                    <a:pt x="1332" y="3711"/>
                  </a:lnTo>
                  <a:cubicBezTo>
                    <a:pt x="1338" y="3739"/>
                    <a:pt x="1332" y="3774"/>
                    <a:pt x="1321" y="3803"/>
                  </a:cubicBezTo>
                  <a:cubicBezTo>
                    <a:pt x="1303" y="3884"/>
                    <a:pt x="1298" y="3964"/>
                    <a:pt x="1286" y="4045"/>
                  </a:cubicBezTo>
                  <a:cubicBezTo>
                    <a:pt x="1280" y="4166"/>
                    <a:pt x="1298" y="4281"/>
                    <a:pt x="1338" y="4397"/>
                  </a:cubicBezTo>
                  <a:cubicBezTo>
                    <a:pt x="1373" y="4489"/>
                    <a:pt x="1425" y="4575"/>
                    <a:pt x="1511" y="4633"/>
                  </a:cubicBezTo>
                  <a:cubicBezTo>
                    <a:pt x="1621" y="4708"/>
                    <a:pt x="1759" y="4748"/>
                    <a:pt x="1874" y="4812"/>
                  </a:cubicBezTo>
                  <a:cubicBezTo>
                    <a:pt x="1972" y="4869"/>
                    <a:pt x="2076" y="4887"/>
                    <a:pt x="2186" y="4927"/>
                  </a:cubicBezTo>
                  <a:cubicBezTo>
                    <a:pt x="2318" y="4979"/>
                    <a:pt x="2451" y="5037"/>
                    <a:pt x="2583" y="5089"/>
                  </a:cubicBezTo>
                  <a:cubicBezTo>
                    <a:pt x="2606" y="5096"/>
                    <a:pt x="2628" y="5099"/>
                    <a:pt x="2650" y="5099"/>
                  </a:cubicBezTo>
                  <a:cubicBezTo>
                    <a:pt x="2697" y="5099"/>
                    <a:pt x="2744" y="5087"/>
                    <a:pt x="2791" y="5083"/>
                  </a:cubicBezTo>
                  <a:cubicBezTo>
                    <a:pt x="2872" y="5071"/>
                    <a:pt x="2953" y="5060"/>
                    <a:pt x="3039" y="5060"/>
                  </a:cubicBezTo>
                  <a:cubicBezTo>
                    <a:pt x="3114" y="5060"/>
                    <a:pt x="3177" y="5060"/>
                    <a:pt x="3241" y="5031"/>
                  </a:cubicBezTo>
                  <a:cubicBezTo>
                    <a:pt x="3356" y="4979"/>
                    <a:pt x="3489" y="4893"/>
                    <a:pt x="3569" y="4800"/>
                  </a:cubicBezTo>
                  <a:cubicBezTo>
                    <a:pt x="3656" y="4696"/>
                    <a:pt x="3702" y="4570"/>
                    <a:pt x="3742" y="4437"/>
                  </a:cubicBezTo>
                  <a:cubicBezTo>
                    <a:pt x="3777" y="4304"/>
                    <a:pt x="3835" y="4172"/>
                    <a:pt x="3835" y="4028"/>
                  </a:cubicBezTo>
                  <a:cubicBezTo>
                    <a:pt x="3829" y="3843"/>
                    <a:pt x="3742" y="3711"/>
                    <a:pt x="3662" y="3543"/>
                  </a:cubicBezTo>
                  <a:cubicBezTo>
                    <a:pt x="3598" y="3411"/>
                    <a:pt x="3523" y="3278"/>
                    <a:pt x="3414" y="3169"/>
                  </a:cubicBezTo>
                  <a:cubicBezTo>
                    <a:pt x="3281" y="3036"/>
                    <a:pt x="3027" y="3047"/>
                    <a:pt x="2849" y="3036"/>
                  </a:cubicBezTo>
                  <a:cubicBezTo>
                    <a:pt x="2924" y="2955"/>
                    <a:pt x="2981" y="2811"/>
                    <a:pt x="2970" y="2696"/>
                  </a:cubicBezTo>
                  <a:cubicBezTo>
                    <a:pt x="2941" y="2373"/>
                    <a:pt x="2820" y="2004"/>
                    <a:pt x="2566" y="1796"/>
                  </a:cubicBezTo>
                  <a:cubicBezTo>
                    <a:pt x="2532" y="1767"/>
                    <a:pt x="2491" y="1739"/>
                    <a:pt x="2445" y="1721"/>
                  </a:cubicBezTo>
                  <a:cubicBezTo>
                    <a:pt x="2428" y="1721"/>
                    <a:pt x="2399" y="1721"/>
                    <a:pt x="2393" y="1716"/>
                  </a:cubicBezTo>
                  <a:cubicBezTo>
                    <a:pt x="2376" y="1698"/>
                    <a:pt x="2387" y="1669"/>
                    <a:pt x="2393" y="1658"/>
                  </a:cubicBezTo>
                  <a:cubicBezTo>
                    <a:pt x="2393" y="1571"/>
                    <a:pt x="2434" y="1468"/>
                    <a:pt x="2462" y="1393"/>
                  </a:cubicBezTo>
                  <a:cubicBezTo>
                    <a:pt x="2503" y="1254"/>
                    <a:pt x="2549" y="1116"/>
                    <a:pt x="2543" y="972"/>
                  </a:cubicBezTo>
                  <a:cubicBezTo>
                    <a:pt x="2537" y="805"/>
                    <a:pt x="2474" y="597"/>
                    <a:pt x="2370" y="459"/>
                  </a:cubicBezTo>
                  <a:cubicBezTo>
                    <a:pt x="2307" y="366"/>
                    <a:pt x="2203" y="303"/>
                    <a:pt x="2111" y="240"/>
                  </a:cubicBezTo>
                  <a:cubicBezTo>
                    <a:pt x="2053" y="193"/>
                    <a:pt x="1995" y="153"/>
                    <a:pt x="1932" y="124"/>
                  </a:cubicBezTo>
                  <a:cubicBezTo>
                    <a:pt x="1857" y="95"/>
                    <a:pt x="1788" y="107"/>
                    <a:pt x="1707" y="95"/>
                  </a:cubicBezTo>
                  <a:cubicBezTo>
                    <a:pt x="1598" y="72"/>
                    <a:pt x="1511" y="26"/>
                    <a:pt x="1396" y="20"/>
                  </a:cubicBezTo>
                  <a:cubicBezTo>
                    <a:pt x="1384" y="24"/>
                    <a:pt x="1374" y="26"/>
                    <a:pt x="1365" y="26"/>
                  </a:cubicBezTo>
                  <a:cubicBezTo>
                    <a:pt x="1346" y="26"/>
                    <a:pt x="1332" y="20"/>
                    <a:pt x="1321" y="20"/>
                  </a:cubicBezTo>
                  <a:cubicBezTo>
                    <a:pt x="1250" y="16"/>
                    <a:pt x="1182" y="0"/>
                    <a:pt x="1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7018561" y="517386"/>
              <a:ext cx="359194" cy="514714"/>
            </a:xfrm>
            <a:custGeom>
              <a:avLst/>
              <a:gdLst/>
              <a:ahLst/>
              <a:cxnLst/>
              <a:rect l="l" t="t" r="r" b="b"/>
              <a:pathLst>
                <a:path w="3224" h="4620" extrusionOk="0">
                  <a:moveTo>
                    <a:pt x="1039" y="1"/>
                  </a:moveTo>
                  <a:cubicBezTo>
                    <a:pt x="923" y="7"/>
                    <a:pt x="791" y="12"/>
                    <a:pt x="658" y="41"/>
                  </a:cubicBezTo>
                  <a:cubicBezTo>
                    <a:pt x="404" y="99"/>
                    <a:pt x="174" y="237"/>
                    <a:pt x="139" y="520"/>
                  </a:cubicBezTo>
                  <a:cubicBezTo>
                    <a:pt x="128" y="595"/>
                    <a:pt x="110" y="791"/>
                    <a:pt x="145" y="871"/>
                  </a:cubicBezTo>
                  <a:cubicBezTo>
                    <a:pt x="220" y="1033"/>
                    <a:pt x="520" y="958"/>
                    <a:pt x="647" y="1085"/>
                  </a:cubicBezTo>
                  <a:cubicBezTo>
                    <a:pt x="462" y="1154"/>
                    <a:pt x="312" y="1304"/>
                    <a:pt x="174" y="1431"/>
                  </a:cubicBezTo>
                  <a:cubicBezTo>
                    <a:pt x="59" y="1534"/>
                    <a:pt x="70" y="1592"/>
                    <a:pt x="59" y="1742"/>
                  </a:cubicBezTo>
                  <a:cubicBezTo>
                    <a:pt x="53" y="1823"/>
                    <a:pt x="18" y="1898"/>
                    <a:pt x="12" y="1978"/>
                  </a:cubicBezTo>
                  <a:cubicBezTo>
                    <a:pt x="1" y="2071"/>
                    <a:pt x="41" y="2157"/>
                    <a:pt x="53" y="2244"/>
                  </a:cubicBezTo>
                  <a:cubicBezTo>
                    <a:pt x="82" y="2428"/>
                    <a:pt x="110" y="2590"/>
                    <a:pt x="174" y="2763"/>
                  </a:cubicBezTo>
                  <a:cubicBezTo>
                    <a:pt x="214" y="2866"/>
                    <a:pt x="272" y="3016"/>
                    <a:pt x="376" y="3062"/>
                  </a:cubicBezTo>
                  <a:cubicBezTo>
                    <a:pt x="477" y="3101"/>
                    <a:pt x="610" y="3118"/>
                    <a:pt x="737" y="3118"/>
                  </a:cubicBezTo>
                  <a:cubicBezTo>
                    <a:pt x="820" y="3118"/>
                    <a:pt x="901" y="3111"/>
                    <a:pt x="970" y="3097"/>
                  </a:cubicBezTo>
                  <a:cubicBezTo>
                    <a:pt x="1049" y="3081"/>
                    <a:pt x="1143" y="3057"/>
                    <a:pt x="1231" y="3057"/>
                  </a:cubicBezTo>
                  <a:cubicBezTo>
                    <a:pt x="1271" y="3057"/>
                    <a:pt x="1309" y="3062"/>
                    <a:pt x="1344" y="3074"/>
                  </a:cubicBezTo>
                  <a:cubicBezTo>
                    <a:pt x="1292" y="3189"/>
                    <a:pt x="1229" y="3322"/>
                    <a:pt x="1212" y="3460"/>
                  </a:cubicBezTo>
                  <a:cubicBezTo>
                    <a:pt x="1200" y="3581"/>
                    <a:pt x="1212" y="3708"/>
                    <a:pt x="1212" y="3835"/>
                  </a:cubicBezTo>
                  <a:cubicBezTo>
                    <a:pt x="1212" y="3950"/>
                    <a:pt x="1217" y="4014"/>
                    <a:pt x="1287" y="4100"/>
                  </a:cubicBezTo>
                  <a:cubicBezTo>
                    <a:pt x="1350" y="4187"/>
                    <a:pt x="1477" y="4227"/>
                    <a:pt x="1569" y="4296"/>
                  </a:cubicBezTo>
                  <a:cubicBezTo>
                    <a:pt x="1638" y="4342"/>
                    <a:pt x="1702" y="4383"/>
                    <a:pt x="1777" y="4423"/>
                  </a:cubicBezTo>
                  <a:cubicBezTo>
                    <a:pt x="1979" y="4533"/>
                    <a:pt x="2180" y="4619"/>
                    <a:pt x="2417" y="4619"/>
                  </a:cubicBezTo>
                  <a:cubicBezTo>
                    <a:pt x="2636" y="4619"/>
                    <a:pt x="2843" y="4538"/>
                    <a:pt x="2988" y="4371"/>
                  </a:cubicBezTo>
                  <a:cubicBezTo>
                    <a:pt x="3057" y="4296"/>
                    <a:pt x="3109" y="4192"/>
                    <a:pt x="3155" y="4094"/>
                  </a:cubicBezTo>
                  <a:cubicBezTo>
                    <a:pt x="3195" y="3979"/>
                    <a:pt x="3161" y="3847"/>
                    <a:pt x="3195" y="3725"/>
                  </a:cubicBezTo>
                  <a:cubicBezTo>
                    <a:pt x="3218" y="3633"/>
                    <a:pt x="3224" y="3547"/>
                    <a:pt x="3224" y="3449"/>
                  </a:cubicBezTo>
                  <a:cubicBezTo>
                    <a:pt x="3201" y="3362"/>
                    <a:pt x="3132" y="3276"/>
                    <a:pt x="3080" y="3212"/>
                  </a:cubicBezTo>
                  <a:cubicBezTo>
                    <a:pt x="2999" y="3120"/>
                    <a:pt x="2907" y="3034"/>
                    <a:pt x="2786" y="2987"/>
                  </a:cubicBezTo>
                  <a:cubicBezTo>
                    <a:pt x="2722" y="2967"/>
                    <a:pt x="2642" y="2957"/>
                    <a:pt x="2557" y="2957"/>
                  </a:cubicBezTo>
                  <a:cubicBezTo>
                    <a:pt x="2373" y="2957"/>
                    <a:pt x="2168" y="3007"/>
                    <a:pt x="2065" y="3126"/>
                  </a:cubicBezTo>
                  <a:cubicBezTo>
                    <a:pt x="2157" y="2959"/>
                    <a:pt x="2278" y="2774"/>
                    <a:pt x="2290" y="2578"/>
                  </a:cubicBezTo>
                  <a:cubicBezTo>
                    <a:pt x="2296" y="2382"/>
                    <a:pt x="2301" y="2123"/>
                    <a:pt x="2163" y="1961"/>
                  </a:cubicBezTo>
                  <a:cubicBezTo>
                    <a:pt x="2134" y="1921"/>
                    <a:pt x="2100" y="1903"/>
                    <a:pt x="2071" y="1875"/>
                  </a:cubicBezTo>
                  <a:cubicBezTo>
                    <a:pt x="1990" y="1777"/>
                    <a:pt x="1932" y="1690"/>
                    <a:pt x="1829" y="1615"/>
                  </a:cubicBezTo>
                  <a:cubicBezTo>
                    <a:pt x="1738" y="1553"/>
                    <a:pt x="1647" y="1545"/>
                    <a:pt x="1553" y="1545"/>
                  </a:cubicBezTo>
                  <a:cubicBezTo>
                    <a:pt x="1528" y="1545"/>
                    <a:pt x="1504" y="1545"/>
                    <a:pt x="1479" y="1546"/>
                  </a:cubicBezTo>
                  <a:lnTo>
                    <a:pt x="1479" y="1546"/>
                  </a:lnTo>
                  <a:cubicBezTo>
                    <a:pt x="1574" y="1525"/>
                    <a:pt x="1680" y="1388"/>
                    <a:pt x="1725" y="1333"/>
                  </a:cubicBezTo>
                  <a:cubicBezTo>
                    <a:pt x="1840" y="1160"/>
                    <a:pt x="1857" y="1056"/>
                    <a:pt x="1857" y="866"/>
                  </a:cubicBezTo>
                  <a:cubicBezTo>
                    <a:pt x="1857" y="612"/>
                    <a:pt x="1811" y="439"/>
                    <a:pt x="1638" y="243"/>
                  </a:cubicBezTo>
                  <a:cubicBezTo>
                    <a:pt x="1483" y="64"/>
                    <a:pt x="1281" y="12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6" name="Google Shape;96;p3"/>
          <p:cNvGrpSpPr/>
          <p:nvPr/>
        </p:nvGrpSpPr>
        <p:grpSpPr>
          <a:xfrm rot="-5767846">
            <a:off x="1255661" y="-720699"/>
            <a:ext cx="2150427" cy="2369821"/>
            <a:chOff x="853022" y="-1869325"/>
            <a:chExt cx="1612789" cy="1777331"/>
          </a:xfrm>
        </p:grpSpPr>
        <p:sp>
          <p:nvSpPr>
            <p:cNvPr id="97" name="Google Shape;97;p3"/>
            <p:cNvSpPr/>
            <p:nvPr/>
          </p:nvSpPr>
          <p:spPr>
            <a:xfrm>
              <a:off x="853022" y="-1869325"/>
              <a:ext cx="1612789" cy="1777331"/>
            </a:xfrm>
            <a:custGeom>
              <a:avLst/>
              <a:gdLst/>
              <a:ahLst/>
              <a:cxnLst/>
              <a:rect l="l" t="t" r="r" b="b"/>
              <a:pathLst>
                <a:path w="22240" h="24509" extrusionOk="0">
                  <a:moveTo>
                    <a:pt x="12377" y="0"/>
                  </a:moveTo>
                  <a:cubicBezTo>
                    <a:pt x="11004" y="0"/>
                    <a:pt x="9333" y="366"/>
                    <a:pt x="8119" y="981"/>
                  </a:cubicBezTo>
                  <a:cubicBezTo>
                    <a:pt x="7473" y="1310"/>
                    <a:pt x="6862" y="1691"/>
                    <a:pt x="6182" y="1967"/>
                  </a:cubicBezTo>
                  <a:cubicBezTo>
                    <a:pt x="5663" y="2175"/>
                    <a:pt x="5121" y="2319"/>
                    <a:pt x="4596" y="2509"/>
                  </a:cubicBezTo>
                  <a:cubicBezTo>
                    <a:pt x="4227" y="2659"/>
                    <a:pt x="3864" y="2826"/>
                    <a:pt x="3507" y="3005"/>
                  </a:cubicBezTo>
                  <a:cubicBezTo>
                    <a:pt x="3184" y="3161"/>
                    <a:pt x="2861" y="3322"/>
                    <a:pt x="2544" y="3472"/>
                  </a:cubicBezTo>
                  <a:cubicBezTo>
                    <a:pt x="1842" y="4034"/>
                    <a:pt x="2006" y="4714"/>
                    <a:pt x="2034" y="4714"/>
                  </a:cubicBezTo>
                  <a:cubicBezTo>
                    <a:pt x="2035" y="4714"/>
                    <a:pt x="2036" y="4714"/>
                    <a:pt x="2036" y="4712"/>
                  </a:cubicBezTo>
                  <a:lnTo>
                    <a:pt x="2036" y="4712"/>
                  </a:lnTo>
                  <a:cubicBezTo>
                    <a:pt x="2267" y="4971"/>
                    <a:pt x="1829" y="5986"/>
                    <a:pt x="1800" y="6073"/>
                  </a:cubicBezTo>
                  <a:cubicBezTo>
                    <a:pt x="1587" y="6811"/>
                    <a:pt x="1391" y="7554"/>
                    <a:pt x="1125" y="8281"/>
                  </a:cubicBezTo>
                  <a:cubicBezTo>
                    <a:pt x="756" y="9273"/>
                    <a:pt x="560" y="10270"/>
                    <a:pt x="433" y="11302"/>
                  </a:cubicBezTo>
                  <a:cubicBezTo>
                    <a:pt x="387" y="11631"/>
                    <a:pt x="353" y="11971"/>
                    <a:pt x="324" y="12317"/>
                  </a:cubicBezTo>
                  <a:cubicBezTo>
                    <a:pt x="289" y="12744"/>
                    <a:pt x="249" y="13164"/>
                    <a:pt x="174" y="13585"/>
                  </a:cubicBezTo>
                  <a:cubicBezTo>
                    <a:pt x="116" y="13914"/>
                    <a:pt x="1" y="14243"/>
                    <a:pt x="7" y="14577"/>
                  </a:cubicBezTo>
                  <a:cubicBezTo>
                    <a:pt x="12" y="15050"/>
                    <a:pt x="145" y="15557"/>
                    <a:pt x="232" y="16019"/>
                  </a:cubicBezTo>
                  <a:cubicBezTo>
                    <a:pt x="278" y="16272"/>
                    <a:pt x="353" y="16457"/>
                    <a:pt x="353" y="16722"/>
                  </a:cubicBezTo>
                  <a:cubicBezTo>
                    <a:pt x="358" y="17074"/>
                    <a:pt x="474" y="17397"/>
                    <a:pt x="583" y="17731"/>
                  </a:cubicBezTo>
                  <a:cubicBezTo>
                    <a:pt x="785" y="18365"/>
                    <a:pt x="837" y="18953"/>
                    <a:pt x="750" y="19616"/>
                  </a:cubicBezTo>
                  <a:cubicBezTo>
                    <a:pt x="635" y="20487"/>
                    <a:pt x="635" y="21323"/>
                    <a:pt x="987" y="22142"/>
                  </a:cubicBezTo>
                  <a:cubicBezTo>
                    <a:pt x="998" y="22176"/>
                    <a:pt x="1021" y="22211"/>
                    <a:pt x="1039" y="22246"/>
                  </a:cubicBezTo>
                  <a:cubicBezTo>
                    <a:pt x="1385" y="22949"/>
                    <a:pt x="2065" y="23451"/>
                    <a:pt x="2722" y="23849"/>
                  </a:cubicBezTo>
                  <a:cubicBezTo>
                    <a:pt x="3507" y="24327"/>
                    <a:pt x="4429" y="24437"/>
                    <a:pt x="5334" y="24483"/>
                  </a:cubicBezTo>
                  <a:cubicBezTo>
                    <a:pt x="5639" y="24498"/>
                    <a:pt x="5941" y="24509"/>
                    <a:pt x="6240" y="24509"/>
                  </a:cubicBezTo>
                  <a:cubicBezTo>
                    <a:pt x="6967" y="24509"/>
                    <a:pt x="7683" y="24446"/>
                    <a:pt x="8402" y="24229"/>
                  </a:cubicBezTo>
                  <a:cubicBezTo>
                    <a:pt x="9734" y="23831"/>
                    <a:pt x="11048" y="23185"/>
                    <a:pt x="12230" y="22430"/>
                  </a:cubicBezTo>
                  <a:cubicBezTo>
                    <a:pt x="13245" y="21715"/>
                    <a:pt x="14122" y="20873"/>
                    <a:pt x="14877" y="19893"/>
                  </a:cubicBezTo>
                  <a:cubicBezTo>
                    <a:pt x="15788" y="18850"/>
                    <a:pt x="16676" y="17777"/>
                    <a:pt x="17518" y="16676"/>
                  </a:cubicBezTo>
                  <a:cubicBezTo>
                    <a:pt x="17777" y="16336"/>
                    <a:pt x="18031" y="16001"/>
                    <a:pt x="18273" y="15650"/>
                  </a:cubicBezTo>
                  <a:cubicBezTo>
                    <a:pt x="19161" y="14427"/>
                    <a:pt x="19980" y="13164"/>
                    <a:pt x="20677" y="11821"/>
                  </a:cubicBezTo>
                  <a:cubicBezTo>
                    <a:pt x="21237" y="10841"/>
                    <a:pt x="21681" y="9803"/>
                    <a:pt x="21998" y="8708"/>
                  </a:cubicBezTo>
                  <a:cubicBezTo>
                    <a:pt x="22073" y="8142"/>
                    <a:pt x="22159" y="7589"/>
                    <a:pt x="22240" y="7024"/>
                  </a:cubicBezTo>
                  <a:cubicBezTo>
                    <a:pt x="22142" y="6286"/>
                    <a:pt x="21865" y="5617"/>
                    <a:pt x="21410" y="5035"/>
                  </a:cubicBezTo>
                  <a:cubicBezTo>
                    <a:pt x="20971" y="4251"/>
                    <a:pt x="20424" y="3547"/>
                    <a:pt x="19766" y="2919"/>
                  </a:cubicBezTo>
                  <a:cubicBezTo>
                    <a:pt x="18671" y="1910"/>
                    <a:pt x="17460" y="1125"/>
                    <a:pt x="16047" y="624"/>
                  </a:cubicBezTo>
                  <a:cubicBezTo>
                    <a:pt x="14894" y="214"/>
                    <a:pt x="13729" y="18"/>
                    <a:pt x="12501" y="1"/>
                  </a:cubicBezTo>
                  <a:cubicBezTo>
                    <a:pt x="12460" y="0"/>
                    <a:pt x="12419" y="0"/>
                    <a:pt x="12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232721" y="-1260110"/>
              <a:ext cx="80784" cy="114215"/>
            </a:xfrm>
            <a:custGeom>
              <a:avLst/>
              <a:gdLst/>
              <a:ahLst/>
              <a:cxnLst/>
              <a:rect l="l" t="t" r="r" b="b"/>
              <a:pathLst>
                <a:path w="1114" h="1575" extrusionOk="0">
                  <a:moveTo>
                    <a:pt x="877" y="1"/>
                  </a:moveTo>
                  <a:cubicBezTo>
                    <a:pt x="577" y="468"/>
                    <a:pt x="300" y="952"/>
                    <a:pt x="0" y="1419"/>
                  </a:cubicBezTo>
                  <a:cubicBezTo>
                    <a:pt x="23" y="1460"/>
                    <a:pt x="70" y="1489"/>
                    <a:pt x="110" y="1494"/>
                  </a:cubicBezTo>
                  <a:cubicBezTo>
                    <a:pt x="139" y="1546"/>
                    <a:pt x="202" y="1575"/>
                    <a:pt x="260" y="1575"/>
                  </a:cubicBezTo>
                  <a:cubicBezTo>
                    <a:pt x="588" y="1229"/>
                    <a:pt x="848" y="825"/>
                    <a:pt x="1113" y="439"/>
                  </a:cubicBezTo>
                  <a:cubicBezTo>
                    <a:pt x="1113" y="433"/>
                    <a:pt x="1113" y="410"/>
                    <a:pt x="1107" y="399"/>
                  </a:cubicBezTo>
                  <a:cubicBezTo>
                    <a:pt x="1090" y="289"/>
                    <a:pt x="1055" y="180"/>
                    <a:pt x="992" y="93"/>
                  </a:cubicBezTo>
                  <a:lnTo>
                    <a:pt x="992" y="87"/>
                  </a:lnTo>
                  <a:cubicBezTo>
                    <a:pt x="963" y="47"/>
                    <a:pt x="917" y="18"/>
                    <a:pt x="8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378190" y="-1332047"/>
              <a:ext cx="82452" cy="60842"/>
            </a:xfrm>
            <a:custGeom>
              <a:avLst/>
              <a:gdLst/>
              <a:ahLst/>
              <a:cxnLst/>
              <a:rect l="l" t="t" r="r" b="b"/>
              <a:pathLst>
                <a:path w="1137" h="839" extrusionOk="0">
                  <a:moveTo>
                    <a:pt x="957" y="0"/>
                  </a:moveTo>
                  <a:cubicBezTo>
                    <a:pt x="771" y="0"/>
                    <a:pt x="583" y="38"/>
                    <a:pt x="404" y="99"/>
                  </a:cubicBezTo>
                  <a:cubicBezTo>
                    <a:pt x="324" y="220"/>
                    <a:pt x="243" y="336"/>
                    <a:pt x="168" y="457"/>
                  </a:cubicBezTo>
                  <a:cubicBezTo>
                    <a:pt x="122" y="532"/>
                    <a:pt x="82" y="601"/>
                    <a:pt x="41" y="682"/>
                  </a:cubicBezTo>
                  <a:cubicBezTo>
                    <a:pt x="24" y="728"/>
                    <a:pt x="7" y="762"/>
                    <a:pt x="1" y="797"/>
                  </a:cubicBezTo>
                  <a:cubicBezTo>
                    <a:pt x="131" y="826"/>
                    <a:pt x="261" y="839"/>
                    <a:pt x="395" y="839"/>
                  </a:cubicBezTo>
                  <a:cubicBezTo>
                    <a:pt x="474" y="839"/>
                    <a:pt x="554" y="834"/>
                    <a:pt x="635" y="826"/>
                  </a:cubicBezTo>
                  <a:cubicBezTo>
                    <a:pt x="647" y="808"/>
                    <a:pt x="670" y="785"/>
                    <a:pt x="681" y="768"/>
                  </a:cubicBezTo>
                  <a:cubicBezTo>
                    <a:pt x="871" y="537"/>
                    <a:pt x="993" y="272"/>
                    <a:pt x="1137" y="13"/>
                  </a:cubicBezTo>
                  <a:cubicBezTo>
                    <a:pt x="1077" y="4"/>
                    <a:pt x="1018" y="0"/>
                    <a:pt x="9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410388" y="-1431105"/>
              <a:ext cx="49820" cy="56564"/>
            </a:xfrm>
            <a:custGeom>
              <a:avLst/>
              <a:gdLst/>
              <a:ahLst/>
              <a:cxnLst/>
              <a:rect l="l" t="t" r="r" b="b"/>
              <a:pathLst>
                <a:path w="687" h="780" extrusionOk="0">
                  <a:moveTo>
                    <a:pt x="341" y="1"/>
                  </a:moveTo>
                  <a:cubicBezTo>
                    <a:pt x="226" y="185"/>
                    <a:pt x="116" y="370"/>
                    <a:pt x="1" y="548"/>
                  </a:cubicBezTo>
                  <a:lnTo>
                    <a:pt x="24" y="595"/>
                  </a:lnTo>
                  <a:cubicBezTo>
                    <a:pt x="41" y="618"/>
                    <a:pt x="47" y="635"/>
                    <a:pt x="70" y="658"/>
                  </a:cubicBezTo>
                  <a:lnTo>
                    <a:pt x="76" y="658"/>
                  </a:lnTo>
                  <a:lnTo>
                    <a:pt x="87" y="675"/>
                  </a:lnTo>
                  <a:cubicBezTo>
                    <a:pt x="105" y="681"/>
                    <a:pt x="116" y="693"/>
                    <a:pt x="128" y="704"/>
                  </a:cubicBezTo>
                  <a:lnTo>
                    <a:pt x="133" y="704"/>
                  </a:lnTo>
                  <a:cubicBezTo>
                    <a:pt x="139" y="710"/>
                    <a:pt x="145" y="710"/>
                    <a:pt x="156" y="716"/>
                  </a:cubicBezTo>
                  <a:lnTo>
                    <a:pt x="197" y="739"/>
                  </a:lnTo>
                  <a:lnTo>
                    <a:pt x="283" y="779"/>
                  </a:lnTo>
                  <a:cubicBezTo>
                    <a:pt x="433" y="572"/>
                    <a:pt x="583" y="370"/>
                    <a:pt x="687" y="133"/>
                  </a:cubicBezTo>
                  <a:cubicBezTo>
                    <a:pt x="583" y="70"/>
                    <a:pt x="456" y="30"/>
                    <a:pt x="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104366" y="-1093683"/>
              <a:ext cx="85353" cy="105440"/>
            </a:xfrm>
            <a:custGeom>
              <a:avLst/>
              <a:gdLst/>
              <a:ahLst/>
              <a:cxnLst/>
              <a:rect l="l" t="t" r="r" b="b"/>
              <a:pathLst>
                <a:path w="1177" h="1454" extrusionOk="0">
                  <a:moveTo>
                    <a:pt x="842" y="1"/>
                  </a:moveTo>
                  <a:cubicBezTo>
                    <a:pt x="560" y="445"/>
                    <a:pt x="254" y="871"/>
                    <a:pt x="0" y="1333"/>
                  </a:cubicBezTo>
                  <a:cubicBezTo>
                    <a:pt x="64" y="1367"/>
                    <a:pt x="127" y="1402"/>
                    <a:pt x="208" y="1425"/>
                  </a:cubicBezTo>
                  <a:cubicBezTo>
                    <a:pt x="254" y="1442"/>
                    <a:pt x="294" y="1448"/>
                    <a:pt x="340" y="1454"/>
                  </a:cubicBezTo>
                  <a:cubicBezTo>
                    <a:pt x="398" y="1431"/>
                    <a:pt x="444" y="1402"/>
                    <a:pt x="490" y="1385"/>
                  </a:cubicBezTo>
                  <a:cubicBezTo>
                    <a:pt x="663" y="1269"/>
                    <a:pt x="779" y="1079"/>
                    <a:pt x="888" y="900"/>
                  </a:cubicBezTo>
                  <a:cubicBezTo>
                    <a:pt x="986" y="739"/>
                    <a:pt x="1073" y="577"/>
                    <a:pt x="1153" y="404"/>
                  </a:cubicBezTo>
                  <a:cubicBezTo>
                    <a:pt x="1165" y="375"/>
                    <a:pt x="1176" y="335"/>
                    <a:pt x="1176" y="301"/>
                  </a:cubicBezTo>
                  <a:cubicBezTo>
                    <a:pt x="1067" y="203"/>
                    <a:pt x="957" y="99"/>
                    <a:pt x="8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081378" y="-1334077"/>
              <a:ext cx="94128" cy="87311"/>
            </a:xfrm>
            <a:custGeom>
              <a:avLst/>
              <a:gdLst/>
              <a:ahLst/>
              <a:cxnLst/>
              <a:rect l="l" t="t" r="r" b="b"/>
              <a:pathLst>
                <a:path w="1298" h="1204" extrusionOk="0">
                  <a:moveTo>
                    <a:pt x="946" y="0"/>
                  </a:moveTo>
                  <a:cubicBezTo>
                    <a:pt x="732" y="214"/>
                    <a:pt x="548" y="450"/>
                    <a:pt x="352" y="675"/>
                  </a:cubicBezTo>
                  <a:cubicBezTo>
                    <a:pt x="231" y="813"/>
                    <a:pt x="115" y="952"/>
                    <a:pt x="0" y="1096"/>
                  </a:cubicBezTo>
                  <a:cubicBezTo>
                    <a:pt x="127" y="1142"/>
                    <a:pt x="260" y="1188"/>
                    <a:pt x="398" y="1200"/>
                  </a:cubicBezTo>
                  <a:cubicBezTo>
                    <a:pt x="420" y="1203"/>
                    <a:pt x="440" y="1204"/>
                    <a:pt x="461" y="1204"/>
                  </a:cubicBezTo>
                  <a:cubicBezTo>
                    <a:pt x="522" y="1204"/>
                    <a:pt x="580" y="1191"/>
                    <a:pt x="640" y="1165"/>
                  </a:cubicBezTo>
                  <a:cubicBezTo>
                    <a:pt x="698" y="1142"/>
                    <a:pt x="750" y="1125"/>
                    <a:pt x="802" y="1107"/>
                  </a:cubicBezTo>
                  <a:cubicBezTo>
                    <a:pt x="986" y="865"/>
                    <a:pt x="1147" y="594"/>
                    <a:pt x="1274" y="306"/>
                  </a:cubicBezTo>
                  <a:cubicBezTo>
                    <a:pt x="1297" y="260"/>
                    <a:pt x="1263" y="191"/>
                    <a:pt x="1222" y="162"/>
                  </a:cubicBezTo>
                  <a:cubicBezTo>
                    <a:pt x="1211" y="156"/>
                    <a:pt x="1194" y="150"/>
                    <a:pt x="1182" y="150"/>
                  </a:cubicBezTo>
                  <a:cubicBezTo>
                    <a:pt x="1176" y="121"/>
                    <a:pt x="1153" y="98"/>
                    <a:pt x="1130" y="87"/>
                  </a:cubicBezTo>
                  <a:cubicBezTo>
                    <a:pt x="1119" y="75"/>
                    <a:pt x="1101" y="70"/>
                    <a:pt x="1090" y="70"/>
                  </a:cubicBezTo>
                  <a:lnTo>
                    <a:pt x="1101" y="58"/>
                  </a:lnTo>
                  <a:cubicBezTo>
                    <a:pt x="1107" y="46"/>
                    <a:pt x="1107" y="41"/>
                    <a:pt x="1119" y="35"/>
                  </a:cubicBezTo>
                  <a:cubicBezTo>
                    <a:pt x="1078" y="18"/>
                    <a:pt x="1044" y="12"/>
                    <a:pt x="1009" y="6"/>
                  </a:cubicBezTo>
                  <a:cubicBezTo>
                    <a:pt x="986" y="6"/>
                    <a:pt x="963" y="0"/>
                    <a:pt x="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117709" y="-1205722"/>
              <a:ext cx="53155" cy="71140"/>
            </a:xfrm>
            <a:custGeom>
              <a:avLst/>
              <a:gdLst/>
              <a:ahLst/>
              <a:cxnLst/>
              <a:rect l="l" t="t" r="r" b="b"/>
              <a:pathLst>
                <a:path w="733" h="981" extrusionOk="0">
                  <a:moveTo>
                    <a:pt x="462" y="0"/>
                  </a:moveTo>
                  <a:cubicBezTo>
                    <a:pt x="335" y="145"/>
                    <a:pt x="214" y="300"/>
                    <a:pt x="105" y="462"/>
                  </a:cubicBezTo>
                  <a:cubicBezTo>
                    <a:pt x="70" y="514"/>
                    <a:pt x="30" y="560"/>
                    <a:pt x="1" y="617"/>
                  </a:cubicBezTo>
                  <a:cubicBezTo>
                    <a:pt x="1" y="629"/>
                    <a:pt x="12" y="635"/>
                    <a:pt x="12" y="652"/>
                  </a:cubicBezTo>
                  <a:cubicBezTo>
                    <a:pt x="24" y="687"/>
                    <a:pt x="41" y="727"/>
                    <a:pt x="53" y="767"/>
                  </a:cubicBezTo>
                  <a:cubicBezTo>
                    <a:pt x="58" y="773"/>
                    <a:pt x="58" y="779"/>
                    <a:pt x="64" y="785"/>
                  </a:cubicBezTo>
                  <a:lnTo>
                    <a:pt x="76" y="802"/>
                  </a:lnTo>
                  <a:cubicBezTo>
                    <a:pt x="81" y="813"/>
                    <a:pt x="87" y="831"/>
                    <a:pt x="105" y="842"/>
                  </a:cubicBezTo>
                  <a:lnTo>
                    <a:pt x="168" y="929"/>
                  </a:lnTo>
                  <a:cubicBezTo>
                    <a:pt x="174" y="946"/>
                    <a:pt x="191" y="952"/>
                    <a:pt x="197" y="963"/>
                  </a:cubicBezTo>
                  <a:lnTo>
                    <a:pt x="197" y="975"/>
                  </a:lnTo>
                  <a:lnTo>
                    <a:pt x="203" y="981"/>
                  </a:lnTo>
                  <a:cubicBezTo>
                    <a:pt x="231" y="975"/>
                    <a:pt x="254" y="963"/>
                    <a:pt x="277" y="946"/>
                  </a:cubicBezTo>
                  <a:cubicBezTo>
                    <a:pt x="485" y="790"/>
                    <a:pt x="652" y="571"/>
                    <a:pt x="733" y="318"/>
                  </a:cubicBezTo>
                  <a:cubicBezTo>
                    <a:pt x="716" y="295"/>
                    <a:pt x="704" y="266"/>
                    <a:pt x="687" y="243"/>
                  </a:cubicBezTo>
                  <a:cubicBezTo>
                    <a:pt x="623" y="145"/>
                    <a:pt x="548" y="70"/>
                    <a:pt x="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188413" y="-1296513"/>
              <a:ext cx="41407" cy="44598"/>
            </a:xfrm>
            <a:custGeom>
              <a:avLst/>
              <a:gdLst/>
              <a:ahLst/>
              <a:cxnLst/>
              <a:rect l="l" t="t" r="r" b="b"/>
              <a:pathLst>
                <a:path w="571" h="615" extrusionOk="0">
                  <a:moveTo>
                    <a:pt x="353" y="0"/>
                  </a:moveTo>
                  <a:cubicBezTo>
                    <a:pt x="330" y="0"/>
                    <a:pt x="309" y="14"/>
                    <a:pt x="288" y="30"/>
                  </a:cubicBezTo>
                  <a:cubicBezTo>
                    <a:pt x="265" y="42"/>
                    <a:pt x="242" y="65"/>
                    <a:pt x="231" y="88"/>
                  </a:cubicBezTo>
                  <a:lnTo>
                    <a:pt x="213" y="99"/>
                  </a:lnTo>
                  <a:cubicBezTo>
                    <a:pt x="208" y="117"/>
                    <a:pt x="196" y="122"/>
                    <a:pt x="185" y="134"/>
                  </a:cubicBezTo>
                  <a:cubicBezTo>
                    <a:pt x="167" y="163"/>
                    <a:pt x="150" y="186"/>
                    <a:pt x="139" y="220"/>
                  </a:cubicBezTo>
                  <a:cubicBezTo>
                    <a:pt x="87" y="290"/>
                    <a:pt x="41" y="353"/>
                    <a:pt x="6" y="434"/>
                  </a:cubicBezTo>
                  <a:cubicBezTo>
                    <a:pt x="0" y="445"/>
                    <a:pt x="0" y="474"/>
                    <a:pt x="6" y="497"/>
                  </a:cubicBezTo>
                  <a:cubicBezTo>
                    <a:pt x="12" y="526"/>
                    <a:pt x="29" y="549"/>
                    <a:pt x="52" y="561"/>
                  </a:cubicBezTo>
                  <a:cubicBezTo>
                    <a:pt x="74" y="579"/>
                    <a:pt x="104" y="588"/>
                    <a:pt x="133" y="588"/>
                  </a:cubicBezTo>
                  <a:cubicBezTo>
                    <a:pt x="150" y="588"/>
                    <a:pt x="166" y="584"/>
                    <a:pt x="179" y="578"/>
                  </a:cubicBezTo>
                  <a:lnTo>
                    <a:pt x="179" y="584"/>
                  </a:lnTo>
                  <a:cubicBezTo>
                    <a:pt x="198" y="603"/>
                    <a:pt x="229" y="615"/>
                    <a:pt x="257" y="615"/>
                  </a:cubicBezTo>
                  <a:cubicBezTo>
                    <a:pt x="270" y="615"/>
                    <a:pt x="283" y="612"/>
                    <a:pt x="294" y="607"/>
                  </a:cubicBezTo>
                  <a:cubicBezTo>
                    <a:pt x="329" y="584"/>
                    <a:pt x="369" y="555"/>
                    <a:pt x="404" y="526"/>
                  </a:cubicBezTo>
                  <a:cubicBezTo>
                    <a:pt x="438" y="497"/>
                    <a:pt x="467" y="463"/>
                    <a:pt x="490" y="416"/>
                  </a:cubicBezTo>
                  <a:cubicBezTo>
                    <a:pt x="531" y="330"/>
                    <a:pt x="559" y="243"/>
                    <a:pt x="571" y="151"/>
                  </a:cubicBezTo>
                  <a:cubicBezTo>
                    <a:pt x="571" y="105"/>
                    <a:pt x="542" y="65"/>
                    <a:pt x="508" y="36"/>
                  </a:cubicBezTo>
                  <a:cubicBezTo>
                    <a:pt x="488" y="21"/>
                    <a:pt x="464" y="15"/>
                    <a:pt x="441" y="15"/>
                  </a:cubicBezTo>
                  <a:cubicBezTo>
                    <a:pt x="430" y="15"/>
                    <a:pt x="419" y="17"/>
                    <a:pt x="410" y="19"/>
                  </a:cubicBezTo>
                  <a:cubicBezTo>
                    <a:pt x="404" y="13"/>
                    <a:pt x="398" y="13"/>
                    <a:pt x="381" y="7"/>
                  </a:cubicBezTo>
                  <a:cubicBezTo>
                    <a:pt x="371" y="2"/>
                    <a:pt x="362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209733" y="-1126098"/>
              <a:ext cx="94128" cy="93548"/>
            </a:xfrm>
            <a:custGeom>
              <a:avLst/>
              <a:gdLst/>
              <a:ahLst/>
              <a:cxnLst/>
              <a:rect l="l" t="t" r="r" b="b"/>
              <a:pathLst>
                <a:path w="1298" h="1290" extrusionOk="0">
                  <a:moveTo>
                    <a:pt x="1090" y="1"/>
                  </a:moveTo>
                  <a:cubicBezTo>
                    <a:pt x="1014" y="1"/>
                    <a:pt x="934" y="24"/>
                    <a:pt x="865" y="61"/>
                  </a:cubicBezTo>
                  <a:cubicBezTo>
                    <a:pt x="663" y="188"/>
                    <a:pt x="508" y="402"/>
                    <a:pt x="358" y="580"/>
                  </a:cubicBezTo>
                  <a:cubicBezTo>
                    <a:pt x="277" y="678"/>
                    <a:pt x="190" y="765"/>
                    <a:pt x="110" y="857"/>
                  </a:cubicBezTo>
                  <a:cubicBezTo>
                    <a:pt x="58" y="926"/>
                    <a:pt x="0" y="1007"/>
                    <a:pt x="0" y="1093"/>
                  </a:cubicBezTo>
                  <a:cubicBezTo>
                    <a:pt x="0" y="1122"/>
                    <a:pt x="12" y="1145"/>
                    <a:pt x="18" y="1168"/>
                  </a:cubicBezTo>
                  <a:cubicBezTo>
                    <a:pt x="0" y="1209"/>
                    <a:pt x="23" y="1261"/>
                    <a:pt x="58" y="1290"/>
                  </a:cubicBezTo>
                  <a:cubicBezTo>
                    <a:pt x="433" y="921"/>
                    <a:pt x="830" y="575"/>
                    <a:pt x="1211" y="217"/>
                  </a:cubicBezTo>
                  <a:cubicBezTo>
                    <a:pt x="1240" y="171"/>
                    <a:pt x="1269" y="119"/>
                    <a:pt x="1298" y="79"/>
                  </a:cubicBezTo>
                  <a:cubicBezTo>
                    <a:pt x="1240" y="24"/>
                    <a:pt x="1166" y="1"/>
                    <a:pt x="10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315463" y="-1162212"/>
              <a:ext cx="85788" cy="113345"/>
            </a:xfrm>
            <a:custGeom>
              <a:avLst/>
              <a:gdLst/>
              <a:ahLst/>
              <a:cxnLst/>
              <a:rect l="l" t="t" r="r" b="b"/>
              <a:pathLst>
                <a:path w="1183" h="1563" extrusionOk="0">
                  <a:moveTo>
                    <a:pt x="843" y="0"/>
                  </a:moveTo>
                  <a:cubicBezTo>
                    <a:pt x="549" y="398"/>
                    <a:pt x="260" y="802"/>
                    <a:pt x="1" y="1217"/>
                  </a:cubicBezTo>
                  <a:cubicBezTo>
                    <a:pt x="70" y="1303"/>
                    <a:pt x="151" y="1384"/>
                    <a:pt x="237" y="1447"/>
                  </a:cubicBezTo>
                  <a:cubicBezTo>
                    <a:pt x="312" y="1499"/>
                    <a:pt x="387" y="1540"/>
                    <a:pt x="468" y="1563"/>
                  </a:cubicBezTo>
                  <a:cubicBezTo>
                    <a:pt x="762" y="1246"/>
                    <a:pt x="993" y="871"/>
                    <a:pt x="1183" y="473"/>
                  </a:cubicBezTo>
                  <a:cubicBezTo>
                    <a:pt x="1137" y="375"/>
                    <a:pt x="1091" y="288"/>
                    <a:pt x="1033" y="208"/>
                  </a:cubicBezTo>
                  <a:cubicBezTo>
                    <a:pt x="970" y="127"/>
                    <a:pt x="918" y="64"/>
                    <a:pt x="8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267384" y="-1011449"/>
              <a:ext cx="499356" cy="358164"/>
            </a:xfrm>
            <a:custGeom>
              <a:avLst/>
              <a:gdLst/>
              <a:ahLst/>
              <a:cxnLst/>
              <a:rect l="l" t="t" r="r" b="b"/>
              <a:pathLst>
                <a:path w="6886" h="4939" extrusionOk="0">
                  <a:moveTo>
                    <a:pt x="3011" y="960"/>
                  </a:moveTo>
                  <a:lnTo>
                    <a:pt x="3011" y="960"/>
                  </a:lnTo>
                  <a:cubicBezTo>
                    <a:pt x="2966" y="982"/>
                    <a:pt x="2922" y="1004"/>
                    <a:pt x="2879" y="1026"/>
                  </a:cubicBezTo>
                  <a:lnTo>
                    <a:pt x="2879" y="1026"/>
                  </a:lnTo>
                  <a:cubicBezTo>
                    <a:pt x="2915" y="1008"/>
                    <a:pt x="2959" y="986"/>
                    <a:pt x="3011" y="960"/>
                  </a:cubicBezTo>
                  <a:close/>
                  <a:moveTo>
                    <a:pt x="6435" y="2678"/>
                  </a:moveTo>
                  <a:cubicBezTo>
                    <a:pt x="6504" y="2678"/>
                    <a:pt x="6564" y="2686"/>
                    <a:pt x="6614" y="2701"/>
                  </a:cubicBezTo>
                  <a:cubicBezTo>
                    <a:pt x="6522" y="2684"/>
                    <a:pt x="6430" y="2684"/>
                    <a:pt x="6326" y="2684"/>
                  </a:cubicBezTo>
                  <a:cubicBezTo>
                    <a:pt x="6364" y="2680"/>
                    <a:pt x="6401" y="2678"/>
                    <a:pt x="6435" y="2678"/>
                  </a:cubicBezTo>
                  <a:close/>
                  <a:moveTo>
                    <a:pt x="6812" y="2773"/>
                  </a:moveTo>
                  <a:lnTo>
                    <a:pt x="6812" y="2773"/>
                  </a:lnTo>
                  <a:cubicBezTo>
                    <a:pt x="6817" y="2778"/>
                    <a:pt x="6822" y="2783"/>
                    <a:pt x="6828" y="2787"/>
                  </a:cubicBezTo>
                  <a:cubicBezTo>
                    <a:pt x="6822" y="2782"/>
                    <a:pt x="6817" y="2777"/>
                    <a:pt x="6812" y="2773"/>
                  </a:cubicBezTo>
                  <a:close/>
                  <a:moveTo>
                    <a:pt x="6753" y="2764"/>
                  </a:moveTo>
                  <a:lnTo>
                    <a:pt x="6753" y="2764"/>
                  </a:lnTo>
                  <a:cubicBezTo>
                    <a:pt x="6782" y="2787"/>
                    <a:pt x="6799" y="2816"/>
                    <a:pt x="6799" y="2845"/>
                  </a:cubicBezTo>
                  <a:cubicBezTo>
                    <a:pt x="6799" y="2828"/>
                    <a:pt x="6776" y="2787"/>
                    <a:pt x="6753" y="2764"/>
                  </a:cubicBezTo>
                  <a:close/>
                  <a:moveTo>
                    <a:pt x="6251" y="2920"/>
                  </a:moveTo>
                  <a:cubicBezTo>
                    <a:pt x="6234" y="2920"/>
                    <a:pt x="6228" y="2920"/>
                    <a:pt x="6211" y="2932"/>
                  </a:cubicBezTo>
                  <a:lnTo>
                    <a:pt x="6251" y="2920"/>
                  </a:lnTo>
                  <a:close/>
                  <a:moveTo>
                    <a:pt x="4978" y="3035"/>
                  </a:moveTo>
                  <a:cubicBezTo>
                    <a:pt x="4981" y="3035"/>
                    <a:pt x="4985" y="3035"/>
                    <a:pt x="4988" y="3035"/>
                  </a:cubicBezTo>
                  <a:lnTo>
                    <a:pt x="4988" y="3035"/>
                  </a:lnTo>
                  <a:cubicBezTo>
                    <a:pt x="4985" y="3035"/>
                    <a:pt x="4982" y="3035"/>
                    <a:pt x="4978" y="3035"/>
                  </a:cubicBezTo>
                  <a:cubicBezTo>
                    <a:pt x="4839" y="3035"/>
                    <a:pt x="4732" y="3151"/>
                    <a:pt x="4619" y="3162"/>
                  </a:cubicBezTo>
                  <a:cubicBezTo>
                    <a:pt x="4732" y="3145"/>
                    <a:pt x="4839" y="3035"/>
                    <a:pt x="4978" y="3035"/>
                  </a:cubicBezTo>
                  <a:close/>
                  <a:moveTo>
                    <a:pt x="4539" y="3116"/>
                  </a:moveTo>
                  <a:cubicBezTo>
                    <a:pt x="4504" y="3145"/>
                    <a:pt x="4441" y="3174"/>
                    <a:pt x="4366" y="3203"/>
                  </a:cubicBezTo>
                  <a:cubicBezTo>
                    <a:pt x="4441" y="3174"/>
                    <a:pt x="4498" y="3145"/>
                    <a:pt x="4539" y="3116"/>
                  </a:cubicBezTo>
                  <a:close/>
                  <a:moveTo>
                    <a:pt x="4366" y="3203"/>
                  </a:moveTo>
                  <a:lnTo>
                    <a:pt x="4366" y="3203"/>
                  </a:lnTo>
                  <a:cubicBezTo>
                    <a:pt x="4222" y="3266"/>
                    <a:pt x="4020" y="3324"/>
                    <a:pt x="3858" y="3364"/>
                  </a:cubicBezTo>
                  <a:cubicBezTo>
                    <a:pt x="4043" y="3266"/>
                    <a:pt x="4216" y="3231"/>
                    <a:pt x="4366" y="3203"/>
                  </a:cubicBezTo>
                  <a:close/>
                  <a:moveTo>
                    <a:pt x="4136" y="1"/>
                  </a:moveTo>
                  <a:cubicBezTo>
                    <a:pt x="4115" y="1"/>
                    <a:pt x="4093" y="1"/>
                    <a:pt x="4072" y="3"/>
                  </a:cubicBezTo>
                  <a:cubicBezTo>
                    <a:pt x="4020" y="3"/>
                    <a:pt x="3962" y="8"/>
                    <a:pt x="3916" y="26"/>
                  </a:cubicBezTo>
                  <a:cubicBezTo>
                    <a:pt x="3864" y="31"/>
                    <a:pt x="3789" y="54"/>
                    <a:pt x="3772" y="60"/>
                  </a:cubicBezTo>
                  <a:cubicBezTo>
                    <a:pt x="3697" y="83"/>
                    <a:pt x="3633" y="106"/>
                    <a:pt x="3558" y="124"/>
                  </a:cubicBezTo>
                  <a:cubicBezTo>
                    <a:pt x="3426" y="176"/>
                    <a:pt x="3287" y="239"/>
                    <a:pt x="3143" y="308"/>
                  </a:cubicBezTo>
                  <a:cubicBezTo>
                    <a:pt x="2861" y="441"/>
                    <a:pt x="2578" y="614"/>
                    <a:pt x="2307" y="798"/>
                  </a:cubicBezTo>
                  <a:cubicBezTo>
                    <a:pt x="1759" y="1150"/>
                    <a:pt x="1252" y="1548"/>
                    <a:pt x="906" y="1813"/>
                  </a:cubicBezTo>
                  <a:cubicBezTo>
                    <a:pt x="468" y="2211"/>
                    <a:pt x="410" y="2361"/>
                    <a:pt x="462" y="2401"/>
                  </a:cubicBezTo>
                  <a:cubicBezTo>
                    <a:pt x="476" y="2414"/>
                    <a:pt x="499" y="2419"/>
                    <a:pt x="525" y="2419"/>
                  </a:cubicBezTo>
                  <a:cubicBezTo>
                    <a:pt x="592" y="2419"/>
                    <a:pt x="682" y="2385"/>
                    <a:pt x="699" y="2372"/>
                  </a:cubicBezTo>
                  <a:cubicBezTo>
                    <a:pt x="1039" y="2222"/>
                    <a:pt x="1298" y="2044"/>
                    <a:pt x="1627" y="1813"/>
                  </a:cubicBezTo>
                  <a:cubicBezTo>
                    <a:pt x="1938" y="1599"/>
                    <a:pt x="2314" y="1319"/>
                    <a:pt x="2879" y="1026"/>
                  </a:cubicBezTo>
                  <a:lnTo>
                    <a:pt x="2879" y="1026"/>
                  </a:lnTo>
                  <a:cubicBezTo>
                    <a:pt x="2804" y="1064"/>
                    <a:pt x="2761" y="1082"/>
                    <a:pt x="2747" y="1082"/>
                  </a:cubicBezTo>
                  <a:cubicBezTo>
                    <a:pt x="2740" y="1082"/>
                    <a:pt x="2740" y="1078"/>
                    <a:pt x="2745" y="1069"/>
                  </a:cubicBezTo>
                  <a:cubicBezTo>
                    <a:pt x="2769" y="1040"/>
                    <a:pt x="2890" y="954"/>
                    <a:pt x="3068" y="844"/>
                  </a:cubicBezTo>
                  <a:cubicBezTo>
                    <a:pt x="3253" y="741"/>
                    <a:pt x="3489" y="614"/>
                    <a:pt x="3743" y="527"/>
                  </a:cubicBezTo>
                  <a:cubicBezTo>
                    <a:pt x="3801" y="510"/>
                    <a:pt x="3870" y="487"/>
                    <a:pt x="3922" y="481"/>
                  </a:cubicBezTo>
                  <a:cubicBezTo>
                    <a:pt x="3956" y="470"/>
                    <a:pt x="3991" y="470"/>
                    <a:pt x="4020" y="470"/>
                  </a:cubicBezTo>
                  <a:cubicBezTo>
                    <a:pt x="4089" y="470"/>
                    <a:pt x="4135" y="510"/>
                    <a:pt x="4135" y="556"/>
                  </a:cubicBezTo>
                  <a:cubicBezTo>
                    <a:pt x="4147" y="579"/>
                    <a:pt x="4118" y="602"/>
                    <a:pt x="4100" y="625"/>
                  </a:cubicBezTo>
                  <a:cubicBezTo>
                    <a:pt x="4072" y="654"/>
                    <a:pt x="4049" y="666"/>
                    <a:pt x="4031" y="683"/>
                  </a:cubicBezTo>
                  <a:lnTo>
                    <a:pt x="4014" y="689"/>
                  </a:lnTo>
                  <a:lnTo>
                    <a:pt x="4008" y="694"/>
                  </a:lnTo>
                  <a:lnTo>
                    <a:pt x="3985" y="718"/>
                  </a:lnTo>
                  <a:cubicBezTo>
                    <a:pt x="3956" y="746"/>
                    <a:pt x="3927" y="781"/>
                    <a:pt x="3899" y="810"/>
                  </a:cubicBezTo>
                  <a:cubicBezTo>
                    <a:pt x="3783" y="931"/>
                    <a:pt x="3656" y="1046"/>
                    <a:pt x="3518" y="1173"/>
                  </a:cubicBezTo>
                  <a:cubicBezTo>
                    <a:pt x="3241" y="1409"/>
                    <a:pt x="2924" y="1652"/>
                    <a:pt x="2601" y="1894"/>
                  </a:cubicBezTo>
                  <a:cubicBezTo>
                    <a:pt x="2273" y="2130"/>
                    <a:pt x="1927" y="2367"/>
                    <a:pt x="1581" y="2615"/>
                  </a:cubicBezTo>
                  <a:cubicBezTo>
                    <a:pt x="1241" y="2857"/>
                    <a:pt x="906" y="3093"/>
                    <a:pt x="577" y="3266"/>
                  </a:cubicBezTo>
                  <a:cubicBezTo>
                    <a:pt x="387" y="3364"/>
                    <a:pt x="203" y="3456"/>
                    <a:pt x="1" y="3514"/>
                  </a:cubicBezTo>
                  <a:lnTo>
                    <a:pt x="34" y="3602"/>
                  </a:lnTo>
                  <a:lnTo>
                    <a:pt x="34" y="3602"/>
                  </a:lnTo>
                  <a:cubicBezTo>
                    <a:pt x="27" y="3605"/>
                    <a:pt x="20" y="3609"/>
                    <a:pt x="12" y="3612"/>
                  </a:cubicBezTo>
                  <a:lnTo>
                    <a:pt x="151" y="3975"/>
                  </a:lnTo>
                  <a:cubicBezTo>
                    <a:pt x="158" y="3973"/>
                    <a:pt x="166" y="3971"/>
                    <a:pt x="173" y="3968"/>
                  </a:cubicBezTo>
                  <a:lnTo>
                    <a:pt x="173" y="3968"/>
                  </a:lnTo>
                  <a:lnTo>
                    <a:pt x="208" y="4062"/>
                  </a:lnTo>
                  <a:cubicBezTo>
                    <a:pt x="312" y="4010"/>
                    <a:pt x="405" y="3958"/>
                    <a:pt x="514" y="3900"/>
                  </a:cubicBezTo>
                  <a:lnTo>
                    <a:pt x="814" y="3727"/>
                  </a:lnTo>
                  <a:cubicBezTo>
                    <a:pt x="1390" y="3399"/>
                    <a:pt x="1909" y="3018"/>
                    <a:pt x="2423" y="2661"/>
                  </a:cubicBezTo>
                  <a:cubicBezTo>
                    <a:pt x="2682" y="2482"/>
                    <a:pt x="2936" y="2315"/>
                    <a:pt x="3195" y="2165"/>
                  </a:cubicBezTo>
                  <a:cubicBezTo>
                    <a:pt x="3455" y="2009"/>
                    <a:pt x="3720" y="1871"/>
                    <a:pt x="3991" y="1761"/>
                  </a:cubicBezTo>
                  <a:lnTo>
                    <a:pt x="4095" y="1721"/>
                  </a:lnTo>
                  <a:lnTo>
                    <a:pt x="4135" y="1704"/>
                  </a:lnTo>
                  <a:lnTo>
                    <a:pt x="4152" y="1698"/>
                  </a:lnTo>
                  <a:cubicBezTo>
                    <a:pt x="4158" y="1698"/>
                    <a:pt x="4164" y="1704"/>
                    <a:pt x="4158" y="1709"/>
                  </a:cubicBezTo>
                  <a:lnTo>
                    <a:pt x="4158" y="1721"/>
                  </a:lnTo>
                  <a:lnTo>
                    <a:pt x="4152" y="1727"/>
                  </a:lnTo>
                  <a:cubicBezTo>
                    <a:pt x="4135" y="1755"/>
                    <a:pt x="4129" y="1778"/>
                    <a:pt x="4118" y="1807"/>
                  </a:cubicBezTo>
                  <a:cubicBezTo>
                    <a:pt x="4089" y="1865"/>
                    <a:pt x="4049" y="1923"/>
                    <a:pt x="4008" y="1969"/>
                  </a:cubicBezTo>
                  <a:cubicBezTo>
                    <a:pt x="3927" y="2084"/>
                    <a:pt x="3829" y="2199"/>
                    <a:pt x="3720" y="2309"/>
                  </a:cubicBezTo>
                  <a:cubicBezTo>
                    <a:pt x="3293" y="2759"/>
                    <a:pt x="2780" y="3162"/>
                    <a:pt x="2244" y="3566"/>
                  </a:cubicBezTo>
                  <a:cubicBezTo>
                    <a:pt x="2140" y="3641"/>
                    <a:pt x="2042" y="3716"/>
                    <a:pt x="1938" y="3802"/>
                  </a:cubicBezTo>
                  <a:lnTo>
                    <a:pt x="1033" y="4563"/>
                  </a:lnTo>
                  <a:lnTo>
                    <a:pt x="2175" y="4315"/>
                  </a:lnTo>
                  <a:cubicBezTo>
                    <a:pt x="2273" y="4292"/>
                    <a:pt x="2342" y="4269"/>
                    <a:pt x="2417" y="4240"/>
                  </a:cubicBezTo>
                  <a:cubicBezTo>
                    <a:pt x="2486" y="4217"/>
                    <a:pt x="2549" y="4189"/>
                    <a:pt x="2619" y="4171"/>
                  </a:cubicBezTo>
                  <a:cubicBezTo>
                    <a:pt x="2745" y="4119"/>
                    <a:pt x="2867" y="4067"/>
                    <a:pt x="2993" y="4010"/>
                  </a:cubicBezTo>
                  <a:cubicBezTo>
                    <a:pt x="3230" y="3900"/>
                    <a:pt x="3466" y="3802"/>
                    <a:pt x="3697" y="3710"/>
                  </a:cubicBezTo>
                  <a:cubicBezTo>
                    <a:pt x="4106" y="3543"/>
                    <a:pt x="4556" y="3404"/>
                    <a:pt x="4896" y="3295"/>
                  </a:cubicBezTo>
                  <a:cubicBezTo>
                    <a:pt x="5161" y="3208"/>
                    <a:pt x="5404" y="3133"/>
                    <a:pt x="5634" y="3064"/>
                  </a:cubicBezTo>
                  <a:cubicBezTo>
                    <a:pt x="5749" y="3030"/>
                    <a:pt x="5865" y="3001"/>
                    <a:pt x="5980" y="2978"/>
                  </a:cubicBezTo>
                  <a:cubicBezTo>
                    <a:pt x="6038" y="2966"/>
                    <a:pt x="6090" y="2960"/>
                    <a:pt x="6147" y="2943"/>
                  </a:cubicBezTo>
                  <a:lnTo>
                    <a:pt x="6193" y="2937"/>
                  </a:lnTo>
                  <a:cubicBezTo>
                    <a:pt x="6205" y="2937"/>
                    <a:pt x="6205" y="2937"/>
                    <a:pt x="6211" y="2932"/>
                  </a:cubicBezTo>
                  <a:lnTo>
                    <a:pt x="6211" y="2932"/>
                  </a:lnTo>
                  <a:cubicBezTo>
                    <a:pt x="6193" y="2937"/>
                    <a:pt x="6165" y="2937"/>
                    <a:pt x="6142" y="2943"/>
                  </a:cubicBezTo>
                  <a:cubicBezTo>
                    <a:pt x="6084" y="2949"/>
                    <a:pt x="6026" y="2966"/>
                    <a:pt x="5974" y="2972"/>
                  </a:cubicBezTo>
                  <a:cubicBezTo>
                    <a:pt x="5865" y="2995"/>
                    <a:pt x="5761" y="3024"/>
                    <a:pt x="5651" y="3053"/>
                  </a:cubicBezTo>
                  <a:cubicBezTo>
                    <a:pt x="5432" y="3110"/>
                    <a:pt x="5202" y="3180"/>
                    <a:pt x="4936" y="3278"/>
                  </a:cubicBezTo>
                  <a:cubicBezTo>
                    <a:pt x="4874" y="3299"/>
                    <a:pt x="4840" y="3308"/>
                    <a:pt x="4829" y="3308"/>
                  </a:cubicBezTo>
                  <a:cubicBezTo>
                    <a:pt x="4775" y="3308"/>
                    <a:pt x="5211" y="3109"/>
                    <a:pt x="5415" y="3047"/>
                  </a:cubicBezTo>
                  <a:cubicBezTo>
                    <a:pt x="5513" y="3001"/>
                    <a:pt x="5692" y="3018"/>
                    <a:pt x="5796" y="2978"/>
                  </a:cubicBezTo>
                  <a:cubicBezTo>
                    <a:pt x="5905" y="2949"/>
                    <a:pt x="6009" y="2932"/>
                    <a:pt x="6124" y="2903"/>
                  </a:cubicBezTo>
                  <a:cubicBezTo>
                    <a:pt x="6153" y="2891"/>
                    <a:pt x="6182" y="2885"/>
                    <a:pt x="6205" y="2885"/>
                  </a:cubicBezTo>
                  <a:lnTo>
                    <a:pt x="6257" y="2874"/>
                  </a:lnTo>
                  <a:cubicBezTo>
                    <a:pt x="6286" y="2862"/>
                    <a:pt x="6320" y="2857"/>
                    <a:pt x="6366" y="2857"/>
                  </a:cubicBezTo>
                  <a:cubicBezTo>
                    <a:pt x="6370" y="2856"/>
                    <a:pt x="6373" y="2856"/>
                    <a:pt x="6376" y="2856"/>
                  </a:cubicBezTo>
                  <a:cubicBezTo>
                    <a:pt x="6430" y="2856"/>
                    <a:pt x="6379" y="2903"/>
                    <a:pt x="6407" y="2903"/>
                  </a:cubicBezTo>
                  <a:cubicBezTo>
                    <a:pt x="6453" y="2909"/>
                    <a:pt x="6493" y="2914"/>
                    <a:pt x="6528" y="2943"/>
                  </a:cubicBezTo>
                  <a:cubicBezTo>
                    <a:pt x="6539" y="2949"/>
                    <a:pt x="6545" y="2960"/>
                    <a:pt x="6557" y="2966"/>
                  </a:cubicBezTo>
                  <a:cubicBezTo>
                    <a:pt x="6557" y="2972"/>
                    <a:pt x="6551" y="2978"/>
                    <a:pt x="6551" y="2978"/>
                  </a:cubicBezTo>
                  <a:cubicBezTo>
                    <a:pt x="6545" y="2995"/>
                    <a:pt x="6539" y="3007"/>
                    <a:pt x="6528" y="3018"/>
                  </a:cubicBezTo>
                  <a:cubicBezTo>
                    <a:pt x="6499" y="3064"/>
                    <a:pt x="6453" y="3133"/>
                    <a:pt x="6384" y="3180"/>
                  </a:cubicBezTo>
                  <a:cubicBezTo>
                    <a:pt x="6257" y="3289"/>
                    <a:pt x="6142" y="3381"/>
                    <a:pt x="6032" y="3479"/>
                  </a:cubicBezTo>
                  <a:cubicBezTo>
                    <a:pt x="5963" y="3537"/>
                    <a:pt x="5888" y="3600"/>
                    <a:pt x="5819" y="3664"/>
                  </a:cubicBezTo>
                  <a:cubicBezTo>
                    <a:pt x="5773" y="3710"/>
                    <a:pt x="5732" y="3750"/>
                    <a:pt x="5686" y="3802"/>
                  </a:cubicBezTo>
                  <a:cubicBezTo>
                    <a:pt x="5721" y="3787"/>
                    <a:pt x="5742" y="3782"/>
                    <a:pt x="5762" y="3782"/>
                  </a:cubicBezTo>
                  <a:cubicBezTo>
                    <a:pt x="5771" y="3782"/>
                    <a:pt x="5780" y="3783"/>
                    <a:pt x="5790" y="3785"/>
                  </a:cubicBezTo>
                  <a:cubicBezTo>
                    <a:pt x="5780" y="3785"/>
                    <a:pt x="5771" y="3784"/>
                    <a:pt x="5762" y="3784"/>
                  </a:cubicBezTo>
                  <a:cubicBezTo>
                    <a:pt x="5742" y="3784"/>
                    <a:pt x="5721" y="3787"/>
                    <a:pt x="5686" y="3802"/>
                  </a:cubicBezTo>
                  <a:cubicBezTo>
                    <a:pt x="5363" y="4125"/>
                    <a:pt x="4983" y="4494"/>
                    <a:pt x="4614" y="4823"/>
                  </a:cubicBezTo>
                  <a:lnTo>
                    <a:pt x="4619" y="4823"/>
                  </a:lnTo>
                  <a:cubicBezTo>
                    <a:pt x="4838" y="4638"/>
                    <a:pt x="5058" y="4460"/>
                    <a:pt x="5305" y="4287"/>
                  </a:cubicBezTo>
                  <a:lnTo>
                    <a:pt x="5305" y="4287"/>
                  </a:lnTo>
                  <a:cubicBezTo>
                    <a:pt x="5260" y="4317"/>
                    <a:pt x="5235" y="4333"/>
                    <a:pt x="5228" y="4333"/>
                  </a:cubicBezTo>
                  <a:cubicBezTo>
                    <a:pt x="5218" y="4333"/>
                    <a:pt x="5247" y="4302"/>
                    <a:pt x="5311" y="4240"/>
                  </a:cubicBezTo>
                  <a:cubicBezTo>
                    <a:pt x="5346" y="4217"/>
                    <a:pt x="5375" y="4206"/>
                    <a:pt x="5415" y="4183"/>
                  </a:cubicBezTo>
                  <a:lnTo>
                    <a:pt x="5415" y="4183"/>
                  </a:lnTo>
                  <a:cubicBezTo>
                    <a:pt x="5225" y="4362"/>
                    <a:pt x="5046" y="4546"/>
                    <a:pt x="4827" y="4667"/>
                  </a:cubicBezTo>
                  <a:cubicBezTo>
                    <a:pt x="4827" y="4667"/>
                    <a:pt x="4752" y="4748"/>
                    <a:pt x="4712" y="4788"/>
                  </a:cubicBezTo>
                  <a:cubicBezTo>
                    <a:pt x="4669" y="4819"/>
                    <a:pt x="4653" y="4822"/>
                    <a:pt x="4639" y="4822"/>
                  </a:cubicBezTo>
                  <a:cubicBezTo>
                    <a:pt x="4637" y="4822"/>
                    <a:pt x="4634" y="4821"/>
                    <a:pt x="4632" y="4821"/>
                  </a:cubicBezTo>
                  <a:cubicBezTo>
                    <a:pt x="4628" y="4821"/>
                    <a:pt x="4624" y="4822"/>
                    <a:pt x="4619" y="4823"/>
                  </a:cubicBezTo>
                  <a:cubicBezTo>
                    <a:pt x="4579" y="4863"/>
                    <a:pt x="4533" y="4898"/>
                    <a:pt x="4492" y="4938"/>
                  </a:cubicBezTo>
                  <a:cubicBezTo>
                    <a:pt x="4550" y="4909"/>
                    <a:pt x="4648" y="4840"/>
                    <a:pt x="4740" y="4782"/>
                  </a:cubicBezTo>
                  <a:cubicBezTo>
                    <a:pt x="4815" y="4707"/>
                    <a:pt x="4896" y="4661"/>
                    <a:pt x="4896" y="4661"/>
                  </a:cubicBezTo>
                  <a:cubicBezTo>
                    <a:pt x="5450" y="4183"/>
                    <a:pt x="5969" y="3739"/>
                    <a:pt x="6464" y="3283"/>
                  </a:cubicBezTo>
                  <a:cubicBezTo>
                    <a:pt x="6499" y="3237"/>
                    <a:pt x="6516" y="3208"/>
                    <a:pt x="6574" y="3162"/>
                  </a:cubicBezTo>
                  <a:lnTo>
                    <a:pt x="6701" y="3053"/>
                  </a:lnTo>
                  <a:lnTo>
                    <a:pt x="6810" y="2943"/>
                  </a:lnTo>
                  <a:lnTo>
                    <a:pt x="6868" y="2891"/>
                  </a:lnTo>
                  <a:cubicBezTo>
                    <a:pt x="6868" y="2885"/>
                    <a:pt x="6885" y="2885"/>
                    <a:pt x="6885" y="2880"/>
                  </a:cubicBezTo>
                  <a:lnTo>
                    <a:pt x="6874" y="2862"/>
                  </a:lnTo>
                  <a:cubicBezTo>
                    <a:pt x="6868" y="2851"/>
                    <a:pt x="6862" y="2845"/>
                    <a:pt x="6856" y="2828"/>
                  </a:cubicBezTo>
                  <a:cubicBezTo>
                    <a:pt x="6833" y="2799"/>
                    <a:pt x="6805" y="2776"/>
                    <a:pt x="6776" y="2759"/>
                  </a:cubicBezTo>
                  <a:cubicBezTo>
                    <a:pt x="6750" y="2749"/>
                    <a:pt x="6737" y="2744"/>
                    <a:pt x="6733" y="2744"/>
                  </a:cubicBezTo>
                  <a:cubicBezTo>
                    <a:pt x="6728" y="2744"/>
                    <a:pt x="6734" y="2749"/>
                    <a:pt x="6746" y="2759"/>
                  </a:cubicBezTo>
                  <a:lnTo>
                    <a:pt x="6746" y="2759"/>
                  </a:lnTo>
                  <a:cubicBezTo>
                    <a:pt x="6712" y="2733"/>
                    <a:pt x="6668" y="2712"/>
                    <a:pt x="6614" y="2701"/>
                  </a:cubicBezTo>
                  <a:lnTo>
                    <a:pt x="6614" y="2701"/>
                  </a:lnTo>
                  <a:cubicBezTo>
                    <a:pt x="6672" y="2707"/>
                    <a:pt x="6730" y="2730"/>
                    <a:pt x="6782" y="2759"/>
                  </a:cubicBezTo>
                  <a:cubicBezTo>
                    <a:pt x="6793" y="2762"/>
                    <a:pt x="6802" y="2766"/>
                    <a:pt x="6812" y="2773"/>
                  </a:cubicBezTo>
                  <a:lnTo>
                    <a:pt x="6812" y="2773"/>
                  </a:lnTo>
                  <a:cubicBezTo>
                    <a:pt x="6727" y="2704"/>
                    <a:pt x="6619" y="2683"/>
                    <a:pt x="6511" y="2678"/>
                  </a:cubicBezTo>
                  <a:cubicBezTo>
                    <a:pt x="6480" y="2676"/>
                    <a:pt x="6448" y="2676"/>
                    <a:pt x="6415" y="2676"/>
                  </a:cubicBezTo>
                  <a:cubicBezTo>
                    <a:pt x="6325" y="2676"/>
                    <a:pt x="6232" y="2681"/>
                    <a:pt x="6147" y="2689"/>
                  </a:cubicBezTo>
                  <a:cubicBezTo>
                    <a:pt x="6095" y="2701"/>
                    <a:pt x="6049" y="2707"/>
                    <a:pt x="6009" y="2718"/>
                  </a:cubicBezTo>
                  <a:cubicBezTo>
                    <a:pt x="5853" y="2759"/>
                    <a:pt x="5692" y="2799"/>
                    <a:pt x="5594" y="2799"/>
                  </a:cubicBezTo>
                  <a:cubicBezTo>
                    <a:pt x="5559" y="2805"/>
                    <a:pt x="5513" y="2822"/>
                    <a:pt x="5478" y="2828"/>
                  </a:cubicBezTo>
                  <a:lnTo>
                    <a:pt x="5502" y="2828"/>
                  </a:lnTo>
                  <a:cubicBezTo>
                    <a:pt x="5484" y="2828"/>
                    <a:pt x="5461" y="2834"/>
                    <a:pt x="5455" y="2834"/>
                  </a:cubicBezTo>
                  <a:cubicBezTo>
                    <a:pt x="5288" y="2880"/>
                    <a:pt x="5133" y="2920"/>
                    <a:pt x="4965" y="2972"/>
                  </a:cubicBezTo>
                  <a:cubicBezTo>
                    <a:pt x="4648" y="3064"/>
                    <a:pt x="4331" y="3174"/>
                    <a:pt x="4008" y="3289"/>
                  </a:cubicBezTo>
                  <a:cubicBezTo>
                    <a:pt x="3685" y="3404"/>
                    <a:pt x="3374" y="3520"/>
                    <a:pt x="3057" y="3635"/>
                  </a:cubicBezTo>
                  <a:cubicBezTo>
                    <a:pt x="2895" y="3693"/>
                    <a:pt x="2745" y="3745"/>
                    <a:pt x="2590" y="3802"/>
                  </a:cubicBezTo>
                  <a:cubicBezTo>
                    <a:pt x="2581" y="3805"/>
                    <a:pt x="2573" y="3808"/>
                    <a:pt x="2564" y="3811"/>
                  </a:cubicBezTo>
                  <a:lnTo>
                    <a:pt x="2564" y="3811"/>
                  </a:lnTo>
                  <a:cubicBezTo>
                    <a:pt x="3030" y="3457"/>
                    <a:pt x="3497" y="3096"/>
                    <a:pt x="3927" y="2684"/>
                  </a:cubicBezTo>
                  <a:cubicBezTo>
                    <a:pt x="4066" y="2557"/>
                    <a:pt x="4193" y="2418"/>
                    <a:pt x="4320" y="2269"/>
                  </a:cubicBezTo>
                  <a:cubicBezTo>
                    <a:pt x="4377" y="2188"/>
                    <a:pt x="4435" y="2107"/>
                    <a:pt x="4481" y="2021"/>
                  </a:cubicBezTo>
                  <a:cubicBezTo>
                    <a:pt x="4510" y="1980"/>
                    <a:pt x="4533" y="1934"/>
                    <a:pt x="4556" y="1882"/>
                  </a:cubicBezTo>
                  <a:cubicBezTo>
                    <a:pt x="4567" y="1865"/>
                    <a:pt x="4579" y="1825"/>
                    <a:pt x="4585" y="1807"/>
                  </a:cubicBezTo>
                  <a:cubicBezTo>
                    <a:pt x="4591" y="1778"/>
                    <a:pt x="4608" y="1750"/>
                    <a:pt x="4608" y="1721"/>
                  </a:cubicBezTo>
                  <a:cubicBezTo>
                    <a:pt x="4637" y="1594"/>
                    <a:pt x="4619" y="1467"/>
                    <a:pt x="4550" y="1375"/>
                  </a:cubicBezTo>
                  <a:cubicBezTo>
                    <a:pt x="4510" y="1323"/>
                    <a:pt x="4475" y="1277"/>
                    <a:pt x="4423" y="1242"/>
                  </a:cubicBezTo>
                  <a:lnTo>
                    <a:pt x="4389" y="1213"/>
                  </a:lnTo>
                  <a:cubicBezTo>
                    <a:pt x="4377" y="1213"/>
                    <a:pt x="4360" y="1219"/>
                    <a:pt x="4348" y="1219"/>
                  </a:cubicBezTo>
                  <a:lnTo>
                    <a:pt x="4262" y="1242"/>
                  </a:lnTo>
                  <a:cubicBezTo>
                    <a:pt x="4241" y="1246"/>
                    <a:pt x="4221" y="1251"/>
                    <a:pt x="4202" y="1255"/>
                  </a:cubicBezTo>
                  <a:lnTo>
                    <a:pt x="4202" y="1255"/>
                  </a:lnTo>
                  <a:cubicBezTo>
                    <a:pt x="4283" y="1169"/>
                    <a:pt x="4359" y="1092"/>
                    <a:pt x="4441" y="989"/>
                  </a:cubicBezTo>
                  <a:cubicBezTo>
                    <a:pt x="4504" y="914"/>
                    <a:pt x="4556" y="827"/>
                    <a:pt x="4614" y="741"/>
                  </a:cubicBezTo>
                  <a:cubicBezTo>
                    <a:pt x="4671" y="654"/>
                    <a:pt x="4729" y="568"/>
                    <a:pt x="4781" y="470"/>
                  </a:cubicBezTo>
                  <a:cubicBezTo>
                    <a:pt x="4758" y="412"/>
                    <a:pt x="4752" y="372"/>
                    <a:pt x="4706" y="297"/>
                  </a:cubicBezTo>
                  <a:cubicBezTo>
                    <a:pt x="4671" y="227"/>
                    <a:pt x="4619" y="170"/>
                    <a:pt x="4556" y="124"/>
                  </a:cubicBezTo>
                  <a:cubicBezTo>
                    <a:pt x="4448" y="42"/>
                    <a:pt x="4304" y="1"/>
                    <a:pt x="4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2485988">
            <a:off x="-505367" y="4849538"/>
            <a:ext cx="2777315" cy="2437604"/>
            <a:chOff x="1663150" y="3525050"/>
            <a:chExt cx="2296579" cy="2015670"/>
          </a:xfrm>
        </p:grpSpPr>
        <p:sp>
          <p:nvSpPr>
            <p:cNvPr id="109" name="Google Shape;109;p3"/>
            <p:cNvSpPr/>
            <p:nvPr/>
          </p:nvSpPr>
          <p:spPr>
            <a:xfrm>
              <a:off x="1663150" y="3525050"/>
              <a:ext cx="2296579" cy="2015670"/>
            </a:xfrm>
            <a:custGeom>
              <a:avLst/>
              <a:gdLst/>
              <a:ahLst/>
              <a:cxnLst/>
              <a:rect l="l" t="t" r="r" b="b"/>
              <a:pathLst>
                <a:path w="13228" h="11610" extrusionOk="0">
                  <a:moveTo>
                    <a:pt x="11763" y="5798"/>
                  </a:moveTo>
                  <a:cubicBezTo>
                    <a:pt x="11763" y="5798"/>
                    <a:pt x="11762" y="5798"/>
                    <a:pt x="11762" y="5798"/>
                  </a:cubicBezTo>
                  <a:lnTo>
                    <a:pt x="11762" y="5798"/>
                  </a:lnTo>
                  <a:cubicBezTo>
                    <a:pt x="11762" y="5798"/>
                    <a:pt x="11763" y="5798"/>
                    <a:pt x="11763" y="5798"/>
                  </a:cubicBezTo>
                  <a:close/>
                  <a:moveTo>
                    <a:pt x="4791" y="0"/>
                  </a:moveTo>
                  <a:cubicBezTo>
                    <a:pt x="4645" y="0"/>
                    <a:pt x="4500" y="121"/>
                    <a:pt x="4458" y="257"/>
                  </a:cubicBezTo>
                  <a:cubicBezTo>
                    <a:pt x="4411" y="436"/>
                    <a:pt x="4383" y="620"/>
                    <a:pt x="4325" y="810"/>
                  </a:cubicBezTo>
                  <a:cubicBezTo>
                    <a:pt x="4250" y="1041"/>
                    <a:pt x="4198" y="1277"/>
                    <a:pt x="4158" y="1525"/>
                  </a:cubicBezTo>
                  <a:lnTo>
                    <a:pt x="4094" y="1912"/>
                  </a:lnTo>
                  <a:cubicBezTo>
                    <a:pt x="3875" y="1768"/>
                    <a:pt x="3720" y="1508"/>
                    <a:pt x="3535" y="1324"/>
                  </a:cubicBezTo>
                  <a:cubicBezTo>
                    <a:pt x="3385" y="1162"/>
                    <a:pt x="3039" y="603"/>
                    <a:pt x="2832" y="586"/>
                  </a:cubicBezTo>
                  <a:lnTo>
                    <a:pt x="2832" y="586"/>
                  </a:lnTo>
                  <a:cubicBezTo>
                    <a:pt x="2803" y="1128"/>
                    <a:pt x="2895" y="1646"/>
                    <a:pt x="2918" y="2188"/>
                  </a:cubicBezTo>
                  <a:cubicBezTo>
                    <a:pt x="2924" y="2315"/>
                    <a:pt x="2883" y="2511"/>
                    <a:pt x="3005" y="2592"/>
                  </a:cubicBezTo>
                  <a:cubicBezTo>
                    <a:pt x="2793" y="2523"/>
                    <a:pt x="1938" y="1617"/>
                    <a:pt x="1628" y="1617"/>
                  </a:cubicBezTo>
                  <a:cubicBezTo>
                    <a:pt x="1599" y="1617"/>
                    <a:pt x="1576" y="1624"/>
                    <a:pt x="1557" y="1641"/>
                  </a:cubicBezTo>
                  <a:cubicBezTo>
                    <a:pt x="1500" y="2183"/>
                    <a:pt x="1909" y="2794"/>
                    <a:pt x="2053" y="3313"/>
                  </a:cubicBezTo>
                  <a:cubicBezTo>
                    <a:pt x="1903" y="3290"/>
                    <a:pt x="1748" y="3088"/>
                    <a:pt x="1627" y="2990"/>
                  </a:cubicBezTo>
                  <a:cubicBezTo>
                    <a:pt x="1367" y="2759"/>
                    <a:pt x="1067" y="2586"/>
                    <a:pt x="733" y="2500"/>
                  </a:cubicBezTo>
                  <a:cubicBezTo>
                    <a:pt x="605" y="2469"/>
                    <a:pt x="471" y="2456"/>
                    <a:pt x="335" y="2456"/>
                  </a:cubicBezTo>
                  <a:cubicBezTo>
                    <a:pt x="245" y="2456"/>
                    <a:pt x="154" y="2462"/>
                    <a:pt x="64" y="2471"/>
                  </a:cubicBezTo>
                  <a:cubicBezTo>
                    <a:pt x="1" y="3146"/>
                    <a:pt x="566" y="3872"/>
                    <a:pt x="952" y="4379"/>
                  </a:cubicBezTo>
                  <a:cubicBezTo>
                    <a:pt x="1085" y="4564"/>
                    <a:pt x="1200" y="4789"/>
                    <a:pt x="1367" y="4950"/>
                  </a:cubicBezTo>
                  <a:cubicBezTo>
                    <a:pt x="1413" y="4991"/>
                    <a:pt x="1471" y="5019"/>
                    <a:pt x="1517" y="5066"/>
                  </a:cubicBezTo>
                  <a:cubicBezTo>
                    <a:pt x="1650" y="5169"/>
                    <a:pt x="1713" y="5337"/>
                    <a:pt x="1794" y="5481"/>
                  </a:cubicBezTo>
                  <a:cubicBezTo>
                    <a:pt x="1805" y="5510"/>
                    <a:pt x="1823" y="5533"/>
                    <a:pt x="1828" y="5556"/>
                  </a:cubicBezTo>
                  <a:cubicBezTo>
                    <a:pt x="1851" y="5590"/>
                    <a:pt x="1874" y="5625"/>
                    <a:pt x="1892" y="5665"/>
                  </a:cubicBezTo>
                  <a:lnTo>
                    <a:pt x="1650" y="5665"/>
                  </a:lnTo>
                  <a:cubicBezTo>
                    <a:pt x="1565" y="5665"/>
                    <a:pt x="1470" y="5655"/>
                    <a:pt x="1377" y="5655"/>
                  </a:cubicBezTo>
                  <a:cubicBezTo>
                    <a:pt x="1312" y="5655"/>
                    <a:pt x="1248" y="5660"/>
                    <a:pt x="1188" y="5677"/>
                  </a:cubicBezTo>
                  <a:cubicBezTo>
                    <a:pt x="1165" y="5798"/>
                    <a:pt x="1183" y="5971"/>
                    <a:pt x="1183" y="6092"/>
                  </a:cubicBezTo>
                  <a:cubicBezTo>
                    <a:pt x="1188" y="6265"/>
                    <a:pt x="1217" y="6432"/>
                    <a:pt x="1223" y="6605"/>
                  </a:cubicBezTo>
                  <a:cubicBezTo>
                    <a:pt x="1229" y="6726"/>
                    <a:pt x="1229" y="6847"/>
                    <a:pt x="1246" y="6963"/>
                  </a:cubicBezTo>
                  <a:cubicBezTo>
                    <a:pt x="1252" y="7043"/>
                    <a:pt x="1258" y="7124"/>
                    <a:pt x="1275" y="7205"/>
                  </a:cubicBezTo>
                  <a:cubicBezTo>
                    <a:pt x="1315" y="7505"/>
                    <a:pt x="1448" y="7787"/>
                    <a:pt x="1500" y="8081"/>
                  </a:cubicBezTo>
                  <a:cubicBezTo>
                    <a:pt x="1534" y="8277"/>
                    <a:pt x="1575" y="8473"/>
                    <a:pt x="1598" y="8663"/>
                  </a:cubicBezTo>
                  <a:cubicBezTo>
                    <a:pt x="1615" y="8808"/>
                    <a:pt x="1621" y="8963"/>
                    <a:pt x="1661" y="9107"/>
                  </a:cubicBezTo>
                  <a:cubicBezTo>
                    <a:pt x="1730" y="9298"/>
                    <a:pt x="1799" y="9494"/>
                    <a:pt x="1846" y="9696"/>
                  </a:cubicBezTo>
                  <a:cubicBezTo>
                    <a:pt x="1874" y="9840"/>
                    <a:pt x="1886" y="9984"/>
                    <a:pt x="1949" y="10122"/>
                  </a:cubicBezTo>
                  <a:cubicBezTo>
                    <a:pt x="2019" y="10261"/>
                    <a:pt x="2105" y="10405"/>
                    <a:pt x="2174" y="10532"/>
                  </a:cubicBezTo>
                  <a:cubicBezTo>
                    <a:pt x="2249" y="10664"/>
                    <a:pt x="2370" y="10751"/>
                    <a:pt x="2486" y="10837"/>
                  </a:cubicBezTo>
                  <a:cubicBezTo>
                    <a:pt x="2543" y="10883"/>
                    <a:pt x="2601" y="10929"/>
                    <a:pt x="2641" y="10993"/>
                  </a:cubicBezTo>
                  <a:cubicBezTo>
                    <a:pt x="2699" y="11074"/>
                    <a:pt x="2728" y="11079"/>
                    <a:pt x="2837" y="11102"/>
                  </a:cubicBezTo>
                  <a:cubicBezTo>
                    <a:pt x="3028" y="11137"/>
                    <a:pt x="3160" y="11189"/>
                    <a:pt x="3333" y="11252"/>
                  </a:cubicBezTo>
                  <a:cubicBezTo>
                    <a:pt x="3748" y="11396"/>
                    <a:pt x="4198" y="11414"/>
                    <a:pt x="4625" y="11471"/>
                  </a:cubicBezTo>
                  <a:cubicBezTo>
                    <a:pt x="4833" y="11500"/>
                    <a:pt x="5050" y="11509"/>
                    <a:pt x="5268" y="11509"/>
                  </a:cubicBezTo>
                  <a:cubicBezTo>
                    <a:pt x="5538" y="11509"/>
                    <a:pt x="5810" y="11495"/>
                    <a:pt x="6072" y="11489"/>
                  </a:cubicBezTo>
                  <a:cubicBezTo>
                    <a:pt x="6504" y="11489"/>
                    <a:pt x="6897" y="11587"/>
                    <a:pt x="7323" y="11604"/>
                  </a:cubicBezTo>
                  <a:cubicBezTo>
                    <a:pt x="7401" y="11607"/>
                    <a:pt x="7478" y="11609"/>
                    <a:pt x="7554" y="11609"/>
                  </a:cubicBezTo>
                  <a:cubicBezTo>
                    <a:pt x="8122" y="11609"/>
                    <a:pt x="8666" y="11515"/>
                    <a:pt x="9214" y="11327"/>
                  </a:cubicBezTo>
                  <a:cubicBezTo>
                    <a:pt x="9491" y="11229"/>
                    <a:pt x="9837" y="11131"/>
                    <a:pt x="10068" y="10952"/>
                  </a:cubicBezTo>
                  <a:cubicBezTo>
                    <a:pt x="10356" y="10722"/>
                    <a:pt x="10558" y="10410"/>
                    <a:pt x="10800" y="10145"/>
                  </a:cubicBezTo>
                  <a:cubicBezTo>
                    <a:pt x="10904" y="10030"/>
                    <a:pt x="10904" y="9903"/>
                    <a:pt x="10927" y="9759"/>
                  </a:cubicBezTo>
                  <a:cubicBezTo>
                    <a:pt x="10961" y="9580"/>
                    <a:pt x="11031" y="9401"/>
                    <a:pt x="11083" y="9228"/>
                  </a:cubicBezTo>
                  <a:cubicBezTo>
                    <a:pt x="11192" y="8877"/>
                    <a:pt x="11279" y="8514"/>
                    <a:pt x="11371" y="8162"/>
                  </a:cubicBezTo>
                  <a:cubicBezTo>
                    <a:pt x="11400" y="8052"/>
                    <a:pt x="11428" y="7943"/>
                    <a:pt x="11463" y="7839"/>
                  </a:cubicBezTo>
                  <a:cubicBezTo>
                    <a:pt x="11475" y="7752"/>
                    <a:pt x="11486" y="7666"/>
                    <a:pt x="11503" y="7579"/>
                  </a:cubicBezTo>
                  <a:cubicBezTo>
                    <a:pt x="11538" y="7326"/>
                    <a:pt x="11584" y="7084"/>
                    <a:pt x="11619" y="6830"/>
                  </a:cubicBezTo>
                  <a:cubicBezTo>
                    <a:pt x="11648" y="6651"/>
                    <a:pt x="11671" y="6478"/>
                    <a:pt x="11694" y="6294"/>
                  </a:cubicBezTo>
                  <a:cubicBezTo>
                    <a:pt x="11705" y="6237"/>
                    <a:pt x="11728" y="5816"/>
                    <a:pt x="11762" y="5798"/>
                  </a:cubicBezTo>
                  <a:lnTo>
                    <a:pt x="11762" y="5798"/>
                  </a:lnTo>
                  <a:cubicBezTo>
                    <a:pt x="11753" y="5802"/>
                    <a:pt x="11743" y="5804"/>
                    <a:pt x="11732" y="5804"/>
                  </a:cubicBezTo>
                  <a:cubicBezTo>
                    <a:pt x="11679" y="5804"/>
                    <a:pt x="11609" y="5767"/>
                    <a:pt x="11567" y="5757"/>
                  </a:cubicBezTo>
                  <a:cubicBezTo>
                    <a:pt x="11545" y="5751"/>
                    <a:pt x="11519" y="5749"/>
                    <a:pt x="11492" y="5749"/>
                  </a:cubicBezTo>
                  <a:cubicBezTo>
                    <a:pt x="11432" y="5749"/>
                    <a:pt x="11363" y="5759"/>
                    <a:pt x="11298" y="5759"/>
                  </a:cubicBezTo>
                  <a:cubicBezTo>
                    <a:pt x="11233" y="5759"/>
                    <a:pt x="11172" y="5748"/>
                    <a:pt x="11134" y="5706"/>
                  </a:cubicBezTo>
                  <a:cubicBezTo>
                    <a:pt x="11054" y="5613"/>
                    <a:pt x="11192" y="5533"/>
                    <a:pt x="11250" y="5469"/>
                  </a:cubicBezTo>
                  <a:cubicBezTo>
                    <a:pt x="11452" y="5256"/>
                    <a:pt x="11648" y="5043"/>
                    <a:pt x="11821" y="4800"/>
                  </a:cubicBezTo>
                  <a:cubicBezTo>
                    <a:pt x="12034" y="4506"/>
                    <a:pt x="12201" y="4189"/>
                    <a:pt x="12397" y="3889"/>
                  </a:cubicBezTo>
                  <a:cubicBezTo>
                    <a:pt x="12524" y="3688"/>
                    <a:pt x="12685" y="3492"/>
                    <a:pt x="12795" y="3267"/>
                  </a:cubicBezTo>
                  <a:cubicBezTo>
                    <a:pt x="12945" y="2961"/>
                    <a:pt x="13227" y="2552"/>
                    <a:pt x="13112" y="2194"/>
                  </a:cubicBezTo>
                  <a:cubicBezTo>
                    <a:pt x="12891" y="2168"/>
                    <a:pt x="12675" y="2142"/>
                    <a:pt x="12455" y="2142"/>
                  </a:cubicBezTo>
                  <a:cubicBezTo>
                    <a:pt x="12434" y="2142"/>
                    <a:pt x="12412" y="2142"/>
                    <a:pt x="12391" y="2142"/>
                  </a:cubicBezTo>
                  <a:cubicBezTo>
                    <a:pt x="12172" y="2148"/>
                    <a:pt x="11970" y="2217"/>
                    <a:pt x="11757" y="2258"/>
                  </a:cubicBezTo>
                  <a:cubicBezTo>
                    <a:pt x="11630" y="2286"/>
                    <a:pt x="11503" y="2304"/>
                    <a:pt x="11382" y="2344"/>
                  </a:cubicBezTo>
                  <a:cubicBezTo>
                    <a:pt x="11307" y="2367"/>
                    <a:pt x="11244" y="2402"/>
                    <a:pt x="11181" y="2436"/>
                  </a:cubicBezTo>
                  <a:cubicBezTo>
                    <a:pt x="11073" y="2490"/>
                    <a:pt x="10925" y="2554"/>
                    <a:pt x="10816" y="2636"/>
                  </a:cubicBezTo>
                  <a:lnTo>
                    <a:pt x="10816" y="2636"/>
                  </a:lnTo>
                  <a:cubicBezTo>
                    <a:pt x="10935" y="2488"/>
                    <a:pt x="11038" y="2316"/>
                    <a:pt x="11111" y="2148"/>
                  </a:cubicBezTo>
                  <a:cubicBezTo>
                    <a:pt x="11157" y="2050"/>
                    <a:pt x="11181" y="1929"/>
                    <a:pt x="11238" y="1831"/>
                  </a:cubicBezTo>
                  <a:cubicBezTo>
                    <a:pt x="11325" y="1687"/>
                    <a:pt x="11382" y="1502"/>
                    <a:pt x="11198" y="1381"/>
                  </a:cubicBezTo>
                  <a:cubicBezTo>
                    <a:pt x="11139" y="1337"/>
                    <a:pt x="11086" y="1321"/>
                    <a:pt x="11025" y="1321"/>
                  </a:cubicBezTo>
                  <a:cubicBezTo>
                    <a:pt x="10989" y="1321"/>
                    <a:pt x="10952" y="1327"/>
                    <a:pt x="10910" y="1335"/>
                  </a:cubicBezTo>
                  <a:cubicBezTo>
                    <a:pt x="10679" y="1381"/>
                    <a:pt x="10414" y="1450"/>
                    <a:pt x="10212" y="1566"/>
                  </a:cubicBezTo>
                  <a:cubicBezTo>
                    <a:pt x="9888" y="1763"/>
                    <a:pt x="9555" y="1947"/>
                    <a:pt x="9261" y="2180"/>
                  </a:cubicBezTo>
                  <a:lnTo>
                    <a:pt x="9261" y="2180"/>
                  </a:lnTo>
                  <a:cubicBezTo>
                    <a:pt x="9327" y="2070"/>
                    <a:pt x="9362" y="1901"/>
                    <a:pt x="9382" y="1831"/>
                  </a:cubicBezTo>
                  <a:cubicBezTo>
                    <a:pt x="9451" y="1600"/>
                    <a:pt x="9526" y="1468"/>
                    <a:pt x="9422" y="1254"/>
                  </a:cubicBezTo>
                  <a:cubicBezTo>
                    <a:pt x="9370" y="1151"/>
                    <a:pt x="9289" y="1076"/>
                    <a:pt x="9191" y="1018"/>
                  </a:cubicBezTo>
                  <a:cubicBezTo>
                    <a:pt x="9117" y="977"/>
                    <a:pt x="9050" y="959"/>
                    <a:pt x="8988" y="959"/>
                  </a:cubicBezTo>
                  <a:cubicBezTo>
                    <a:pt x="8855" y="959"/>
                    <a:pt x="8742" y="1042"/>
                    <a:pt x="8621" y="1179"/>
                  </a:cubicBezTo>
                  <a:cubicBezTo>
                    <a:pt x="8430" y="1387"/>
                    <a:pt x="8275" y="1629"/>
                    <a:pt x="8102" y="1854"/>
                  </a:cubicBezTo>
                  <a:cubicBezTo>
                    <a:pt x="7969" y="2021"/>
                    <a:pt x="7836" y="2188"/>
                    <a:pt x="7709" y="2361"/>
                  </a:cubicBezTo>
                  <a:cubicBezTo>
                    <a:pt x="7675" y="2044"/>
                    <a:pt x="7750" y="1710"/>
                    <a:pt x="7750" y="1393"/>
                  </a:cubicBezTo>
                  <a:cubicBezTo>
                    <a:pt x="7750" y="1191"/>
                    <a:pt x="7704" y="1018"/>
                    <a:pt x="7646" y="833"/>
                  </a:cubicBezTo>
                  <a:cubicBezTo>
                    <a:pt x="7617" y="741"/>
                    <a:pt x="7611" y="637"/>
                    <a:pt x="7583" y="545"/>
                  </a:cubicBezTo>
                  <a:cubicBezTo>
                    <a:pt x="7542" y="430"/>
                    <a:pt x="7456" y="309"/>
                    <a:pt x="7381" y="211"/>
                  </a:cubicBezTo>
                  <a:cubicBezTo>
                    <a:pt x="7325" y="149"/>
                    <a:pt x="7271" y="124"/>
                    <a:pt x="7219" y="124"/>
                  </a:cubicBezTo>
                  <a:cubicBezTo>
                    <a:pt x="7092" y="124"/>
                    <a:pt x="6976" y="268"/>
                    <a:pt x="6873" y="366"/>
                  </a:cubicBezTo>
                  <a:cubicBezTo>
                    <a:pt x="6793" y="441"/>
                    <a:pt x="6729" y="551"/>
                    <a:pt x="6672" y="655"/>
                  </a:cubicBezTo>
                  <a:cubicBezTo>
                    <a:pt x="6545" y="857"/>
                    <a:pt x="6418" y="1070"/>
                    <a:pt x="6326" y="1295"/>
                  </a:cubicBezTo>
                  <a:cubicBezTo>
                    <a:pt x="6228" y="1520"/>
                    <a:pt x="6141" y="1750"/>
                    <a:pt x="6072" y="1981"/>
                  </a:cubicBezTo>
                  <a:cubicBezTo>
                    <a:pt x="6066" y="2125"/>
                    <a:pt x="6020" y="2217"/>
                    <a:pt x="5911" y="2275"/>
                  </a:cubicBezTo>
                  <a:cubicBezTo>
                    <a:pt x="5882" y="2217"/>
                    <a:pt x="5887" y="2154"/>
                    <a:pt x="5882" y="2096"/>
                  </a:cubicBezTo>
                  <a:cubicBezTo>
                    <a:pt x="5853" y="1871"/>
                    <a:pt x="5778" y="1646"/>
                    <a:pt x="5697" y="1439"/>
                  </a:cubicBezTo>
                  <a:cubicBezTo>
                    <a:pt x="5640" y="1277"/>
                    <a:pt x="5576" y="1122"/>
                    <a:pt x="5467" y="983"/>
                  </a:cubicBezTo>
                  <a:cubicBezTo>
                    <a:pt x="5363" y="839"/>
                    <a:pt x="5247" y="701"/>
                    <a:pt x="5173" y="539"/>
                  </a:cubicBezTo>
                  <a:cubicBezTo>
                    <a:pt x="5098" y="372"/>
                    <a:pt x="5086" y="107"/>
                    <a:pt x="4890" y="20"/>
                  </a:cubicBezTo>
                  <a:cubicBezTo>
                    <a:pt x="4858" y="6"/>
                    <a:pt x="4824" y="0"/>
                    <a:pt x="47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718186" y="3606649"/>
              <a:ext cx="2192410" cy="1069295"/>
            </a:xfrm>
            <a:custGeom>
              <a:avLst/>
              <a:gdLst/>
              <a:ahLst/>
              <a:cxnLst/>
              <a:rect l="l" t="t" r="r" b="b"/>
              <a:pathLst>
                <a:path w="12628" h="6159" extrusionOk="0">
                  <a:moveTo>
                    <a:pt x="6972" y="0"/>
                  </a:moveTo>
                  <a:cubicBezTo>
                    <a:pt x="6545" y="0"/>
                    <a:pt x="6136" y="1067"/>
                    <a:pt x="5968" y="1384"/>
                  </a:cubicBezTo>
                  <a:cubicBezTo>
                    <a:pt x="5893" y="1522"/>
                    <a:pt x="5657" y="2105"/>
                    <a:pt x="5478" y="2191"/>
                  </a:cubicBezTo>
                  <a:cubicBezTo>
                    <a:pt x="5225" y="2076"/>
                    <a:pt x="5138" y="1367"/>
                    <a:pt x="5052" y="1119"/>
                  </a:cubicBezTo>
                  <a:cubicBezTo>
                    <a:pt x="4954" y="848"/>
                    <a:pt x="4838" y="577"/>
                    <a:pt x="4729" y="312"/>
                  </a:cubicBezTo>
                  <a:cubicBezTo>
                    <a:pt x="4700" y="242"/>
                    <a:pt x="4683" y="133"/>
                    <a:pt x="4613" y="104"/>
                  </a:cubicBezTo>
                  <a:cubicBezTo>
                    <a:pt x="4588" y="95"/>
                    <a:pt x="4564" y="91"/>
                    <a:pt x="4541" y="91"/>
                  </a:cubicBezTo>
                  <a:cubicBezTo>
                    <a:pt x="4107" y="91"/>
                    <a:pt x="3913" y="1482"/>
                    <a:pt x="3858" y="1799"/>
                  </a:cubicBezTo>
                  <a:cubicBezTo>
                    <a:pt x="3656" y="1667"/>
                    <a:pt x="3501" y="1424"/>
                    <a:pt x="3339" y="1240"/>
                  </a:cubicBezTo>
                  <a:cubicBezTo>
                    <a:pt x="3195" y="1090"/>
                    <a:pt x="2861" y="565"/>
                    <a:pt x="2664" y="548"/>
                  </a:cubicBezTo>
                  <a:lnTo>
                    <a:pt x="2664" y="548"/>
                  </a:lnTo>
                  <a:cubicBezTo>
                    <a:pt x="2636" y="1061"/>
                    <a:pt x="2722" y="1551"/>
                    <a:pt x="2751" y="2064"/>
                  </a:cubicBezTo>
                  <a:cubicBezTo>
                    <a:pt x="2763" y="2185"/>
                    <a:pt x="2716" y="2364"/>
                    <a:pt x="2832" y="2445"/>
                  </a:cubicBezTo>
                  <a:cubicBezTo>
                    <a:pt x="2625" y="2381"/>
                    <a:pt x="1820" y="1524"/>
                    <a:pt x="1529" y="1524"/>
                  </a:cubicBezTo>
                  <a:cubicBezTo>
                    <a:pt x="1504" y="1524"/>
                    <a:pt x="1482" y="1531"/>
                    <a:pt x="1465" y="1545"/>
                  </a:cubicBezTo>
                  <a:cubicBezTo>
                    <a:pt x="1413" y="2059"/>
                    <a:pt x="1794" y="2641"/>
                    <a:pt x="1932" y="3125"/>
                  </a:cubicBezTo>
                  <a:cubicBezTo>
                    <a:pt x="1788" y="3102"/>
                    <a:pt x="1644" y="2912"/>
                    <a:pt x="1534" y="2814"/>
                  </a:cubicBezTo>
                  <a:cubicBezTo>
                    <a:pt x="1292" y="2595"/>
                    <a:pt x="1010" y="2433"/>
                    <a:pt x="693" y="2353"/>
                  </a:cubicBezTo>
                  <a:cubicBezTo>
                    <a:pt x="571" y="2322"/>
                    <a:pt x="442" y="2309"/>
                    <a:pt x="313" y="2309"/>
                  </a:cubicBezTo>
                  <a:cubicBezTo>
                    <a:pt x="227" y="2309"/>
                    <a:pt x="141" y="2315"/>
                    <a:pt x="58" y="2324"/>
                  </a:cubicBezTo>
                  <a:cubicBezTo>
                    <a:pt x="1" y="2964"/>
                    <a:pt x="531" y="3656"/>
                    <a:pt x="894" y="4134"/>
                  </a:cubicBezTo>
                  <a:cubicBezTo>
                    <a:pt x="1021" y="4307"/>
                    <a:pt x="1131" y="4521"/>
                    <a:pt x="1292" y="4671"/>
                  </a:cubicBezTo>
                  <a:cubicBezTo>
                    <a:pt x="1338" y="4717"/>
                    <a:pt x="1390" y="4745"/>
                    <a:pt x="1436" y="4780"/>
                  </a:cubicBezTo>
                  <a:cubicBezTo>
                    <a:pt x="1557" y="4884"/>
                    <a:pt x="1621" y="5034"/>
                    <a:pt x="1696" y="5178"/>
                  </a:cubicBezTo>
                  <a:cubicBezTo>
                    <a:pt x="1707" y="5201"/>
                    <a:pt x="1713" y="5218"/>
                    <a:pt x="1742" y="5230"/>
                  </a:cubicBezTo>
                  <a:cubicBezTo>
                    <a:pt x="1869" y="5449"/>
                    <a:pt x="2105" y="5818"/>
                    <a:pt x="2376" y="5824"/>
                  </a:cubicBezTo>
                  <a:cubicBezTo>
                    <a:pt x="3183" y="5853"/>
                    <a:pt x="3979" y="6020"/>
                    <a:pt x="4792" y="6020"/>
                  </a:cubicBezTo>
                  <a:cubicBezTo>
                    <a:pt x="4815" y="6020"/>
                    <a:pt x="4837" y="6020"/>
                    <a:pt x="4860" y="6020"/>
                  </a:cubicBezTo>
                  <a:cubicBezTo>
                    <a:pt x="5743" y="6020"/>
                    <a:pt x="6621" y="6124"/>
                    <a:pt x="7509" y="6124"/>
                  </a:cubicBezTo>
                  <a:cubicBezTo>
                    <a:pt x="7531" y="6124"/>
                    <a:pt x="7554" y="6124"/>
                    <a:pt x="7577" y="6124"/>
                  </a:cubicBezTo>
                  <a:cubicBezTo>
                    <a:pt x="7865" y="6124"/>
                    <a:pt x="8168" y="6143"/>
                    <a:pt x="8467" y="6143"/>
                  </a:cubicBezTo>
                  <a:cubicBezTo>
                    <a:pt x="8677" y="6143"/>
                    <a:pt x="8886" y="6134"/>
                    <a:pt x="9088" y="6100"/>
                  </a:cubicBezTo>
                  <a:cubicBezTo>
                    <a:pt x="9630" y="6014"/>
                    <a:pt x="9745" y="6158"/>
                    <a:pt x="10004" y="5720"/>
                  </a:cubicBezTo>
                  <a:cubicBezTo>
                    <a:pt x="10017" y="5724"/>
                    <a:pt x="10029" y="5725"/>
                    <a:pt x="10041" y="5725"/>
                  </a:cubicBezTo>
                  <a:cubicBezTo>
                    <a:pt x="10217" y="5725"/>
                    <a:pt x="10333" y="5355"/>
                    <a:pt x="10408" y="5241"/>
                  </a:cubicBezTo>
                  <a:cubicBezTo>
                    <a:pt x="10725" y="4751"/>
                    <a:pt x="11158" y="4342"/>
                    <a:pt x="11498" y="3858"/>
                  </a:cubicBezTo>
                  <a:cubicBezTo>
                    <a:pt x="11763" y="3483"/>
                    <a:pt x="11999" y="3102"/>
                    <a:pt x="12224" y="2704"/>
                  </a:cubicBezTo>
                  <a:cubicBezTo>
                    <a:pt x="12305" y="2566"/>
                    <a:pt x="12628" y="2174"/>
                    <a:pt x="12518" y="2001"/>
                  </a:cubicBezTo>
                  <a:cubicBezTo>
                    <a:pt x="12452" y="1896"/>
                    <a:pt x="12307" y="1858"/>
                    <a:pt x="12136" y="1858"/>
                  </a:cubicBezTo>
                  <a:cubicBezTo>
                    <a:pt x="11801" y="1858"/>
                    <a:pt x="11364" y="2001"/>
                    <a:pt x="11215" y="2059"/>
                  </a:cubicBezTo>
                  <a:cubicBezTo>
                    <a:pt x="10708" y="2249"/>
                    <a:pt x="10356" y="2652"/>
                    <a:pt x="9918" y="2906"/>
                  </a:cubicBezTo>
                  <a:cubicBezTo>
                    <a:pt x="9883" y="2652"/>
                    <a:pt x="10154" y="2410"/>
                    <a:pt x="10264" y="2203"/>
                  </a:cubicBezTo>
                  <a:cubicBezTo>
                    <a:pt x="10385" y="1972"/>
                    <a:pt x="10691" y="1470"/>
                    <a:pt x="10420" y="1251"/>
                  </a:cubicBezTo>
                  <a:lnTo>
                    <a:pt x="10420" y="1251"/>
                  </a:lnTo>
                  <a:cubicBezTo>
                    <a:pt x="9976" y="1378"/>
                    <a:pt x="9578" y="1695"/>
                    <a:pt x="9203" y="1961"/>
                  </a:cubicBezTo>
                  <a:cubicBezTo>
                    <a:pt x="9030" y="2087"/>
                    <a:pt x="8701" y="2301"/>
                    <a:pt x="8557" y="2508"/>
                  </a:cubicBezTo>
                  <a:cubicBezTo>
                    <a:pt x="8511" y="1943"/>
                    <a:pt x="8909" y="1384"/>
                    <a:pt x="8886" y="796"/>
                  </a:cubicBezTo>
                  <a:cubicBezTo>
                    <a:pt x="8841" y="774"/>
                    <a:pt x="8795" y="764"/>
                    <a:pt x="8748" y="764"/>
                  </a:cubicBezTo>
                  <a:cubicBezTo>
                    <a:pt x="8306" y="764"/>
                    <a:pt x="7791" y="1668"/>
                    <a:pt x="7583" y="1949"/>
                  </a:cubicBezTo>
                  <a:cubicBezTo>
                    <a:pt x="7450" y="2128"/>
                    <a:pt x="7306" y="2468"/>
                    <a:pt x="7104" y="2566"/>
                  </a:cubicBezTo>
                  <a:cubicBezTo>
                    <a:pt x="7041" y="2422"/>
                    <a:pt x="7087" y="2185"/>
                    <a:pt x="7087" y="2041"/>
                  </a:cubicBezTo>
                  <a:lnTo>
                    <a:pt x="7087" y="1067"/>
                  </a:lnTo>
                  <a:cubicBezTo>
                    <a:pt x="7087" y="732"/>
                    <a:pt x="7156" y="312"/>
                    <a:pt x="69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022535" y="4169509"/>
              <a:ext cx="1477637" cy="451225"/>
            </a:xfrm>
            <a:custGeom>
              <a:avLst/>
              <a:gdLst/>
              <a:ahLst/>
              <a:cxnLst/>
              <a:rect l="l" t="t" r="r" b="b"/>
              <a:pathLst>
                <a:path w="8511" h="2599" extrusionOk="0">
                  <a:moveTo>
                    <a:pt x="4755" y="1"/>
                  </a:moveTo>
                  <a:cubicBezTo>
                    <a:pt x="4750" y="1"/>
                    <a:pt x="4745" y="2"/>
                    <a:pt x="4740" y="4"/>
                  </a:cubicBezTo>
                  <a:cubicBezTo>
                    <a:pt x="4671" y="39"/>
                    <a:pt x="4648" y="223"/>
                    <a:pt x="4630" y="293"/>
                  </a:cubicBezTo>
                  <a:cubicBezTo>
                    <a:pt x="4573" y="494"/>
                    <a:pt x="4515" y="679"/>
                    <a:pt x="4423" y="869"/>
                  </a:cubicBezTo>
                  <a:cubicBezTo>
                    <a:pt x="4365" y="990"/>
                    <a:pt x="4336" y="1163"/>
                    <a:pt x="4204" y="1244"/>
                  </a:cubicBezTo>
                  <a:cubicBezTo>
                    <a:pt x="4071" y="1065"/>
                    <a:pt x="3956" y="863"/>
                    <a:pt x="3794" y="691"/>
                  </a:cubicBezTo>
                  <a:cubicBezTo>
                    <a:pt x="3570" y="443"/>
                    <a:pt x="3264" y="316"/>
                    <a:pt x="3016" y="114"/>
                  </a:cubicBezTo>
                  <a:lnTo>
                    <a:pt x="3016" y="114"/>
                  </a:lnTo>
                  <a:cubicBezTo>
                    <a:pt x="3045" y="333"/>
                    <a:pt x="3016" y="581"/>
                    <a:pt x="3016" y="800"/>
                  </a:cubicBezTo>
                  <a:cubicBezTo>
                    <a:pt x="3016" y="938"/>
                    <a:pt x="3033" y="1083"/>
                    <a:pt x="3010" y="1215"/>
                  </a:cubicBezTo>
                  <a:cubicBezTo>
                    <a:pt x="3005" y="1279"/>
                    <a:pt x="2976" y="1457"/>
                    <a:pt x="2918" y="1509"/>
                  </a:cubicBezTo>
                  <a:cubicBezTo>
                    <a:pt x="2664" y="1290"/>
                    <a:pt x="2347" y="1192"/>
                    <a:pt x="2053" y="1077"/>
                  </a:cubicBezTo>
                  <a:cubicBezTo>
                    <a:pt x="1823" y="985"/>
                    <a:pt x="1615" y="852"/>
                    <a:pt x="1384" y="760"/>
                  </a:cubicBezTo>
                  <a:cubicBezTo>
                    <a:pt x="1309" y="731"/>
                    <a:pt x="1223" y="708"/>
                    <a:pt x="1154" y="673"/>
                  </a:cubicBezTo>
                  <a:cubicBezTo>
                    <a:pt x="1113" y="656"/>
                    <a:pt x="1084" y="627"/>
                    <a:pt x="1044" y="627"/>
                  </a:cubicBezTo>
                  <a:cubicBezTo>
                    <a:pt x="1015" y="742"/>
                    <a:pt x="1050" y="875"/>
                    <a:pt x="1073" y="990"/>
                  </a:cubicBezTo>
                  <a:cubicBezTo>
                    <a:pt x="1102" y="1111"/>
                    <a:pt x="1188" y="1319"/>
                    <a:pt x="1142" y="1452"/>
                  </a:cubicBezTo>
                  <a:cubicBezTo>
                    <a:pt x="1133" y="1455"/>
                    <a:pt x="1126" y="1456"/>
                    <a:pt x="1119" y="1456"/>
                  </a:cubicBezTo>
                  <a:cubicBezTo>
                    <a:pt x="1091" y="1456"/>
                    <a:pt x="1077" y="1431"/>
                    <a:pt x="1044" y="1417"/>
                  </a:cubicBezTo>
                  <a:cubicBezTo>
                    <a:pt x="940" y="1359"/>
                    <a:pt x="825" y="1331"/>
                    <a:pt x="733" y="1267"/>
                  </a:cubicBezTo>
                  <a:cubicBezTo>
                    <a:pt x="496" y="1088"/>
                    <a:pt x="300" y="846"/>
                    <a:pt x="35" y="719"/>
                  </a:cubicBezTo>
                  <a:lnTo>
                    <a:pt x="35" y="719"/>
                  </a:lnTo>
                  <a:cubicBezTo>
                    <a:pt x="0" y="806"/>
                    <a:pt x="75" y="921"/>
                    <a:pt x="110" y="990"/>
                  </a:cubicBezTo>
                  <a:cubicBezTo>
                    <a:pt x="237" y="1267"/>
                    <a:pt x="364" y="1555"/>
                    <a:pt x="491" y="1832"/>
                  </a:cubicBezTo>
                  <a:cubicBezTo>
                    <a:pt x="577" y="2022"/>
                    <a:pt x="669" y="2201"/>
                    <a:pt x="733" y="2397"/>
                  </a:cubicBezTo>
                  <a:cubicBezTo>
                    <a:pt x="756" y="2461"/>
                    <a:pt x="767" y="2518"/>
                    <a:pt x="808" y="2576"/>
                  </a:cubicBezTo>
                  <a:cubicBezTo>
                    <a:pt x="813" y="2582"/>
                    <a:pt x="813" y="2593"/>
                    <a:pt x="819" y="2599"/>
                  </a:cubicBezTo>
                  <a:lnTo>
                    <a:pt x="7496" y="2599"/>
                  </a:lnTo>
                  <a:cubicBezTo>
                    <a:pt x="7681" y="2334"/>
                    <a:pt x="7813" y="2045"/>
                    <a:pt x="7969" y="1757"/>
                  </a:cubicBezTo>
                  <a:cubicBezTo>
                    <a:pt x="8090" y="1521"/>
                    <a:pt x="8200" y="1307"/>
                    <a:pt x="8292" y="1065"/>
                  </a:cubicBezTo>
                  <a:cubicBezTo>
                    <a:pt x="8315" y="996"/>
                    <a:pt x="8511" y="725"/>
                    <a:pt x="8407" y="650"/>
                  </a:cubicBezTo>
                  <a:cubicBezTo>
                    <a:pt x="8392" y="640"/>
                    <a:pt x="8373" y="636"/>
                    <a:pt x="8352" y="636"/>
                  </a:cubicBezTo>
                  <a:cubicBezTo>
                    <a:pt x="8178" y="636"/>
                    <a:pt x="7838" y="945"/>
                    <a:pt x="7756" y="996"/>
                  </a:cubicBezTo>
                  <a:cubicBezTo>
                    <a:pt x="7485" y="1169"/>
                    <a:pt x="7196" y="1313"/>
                    <a:pt x="6931" y="1486"/>
                  </a:cubicBezTo>
                  <a:cubicBezTo>
                    <a:pt x="6869" y="1520"/>
                    <a:pt x="6753" y="1625"/>
                    <a:pt x="6667" y="1625"/>
                  </a:cubicBezTo>
                  <a:cubicBezTo>
                    <a:pt x="6664" y="1625"/>
                    <a:pt x="6662" y="1625"/>
                    <a:pt x="6660" y="1625"/>
                  </a:cubicBezTo>
                  <a:cubicBezTo>
                    <a:pt x="6527" y="1377"/>
                    <a:pt x="6458" y="1111"/>
                    <a:pt x="6331" y="863"/>
                  </a:cubicBezTo>
                  <a:cubicBezTo>
                    <a:pt x="6245" y="679"/>
                    <a:pt x="6199" y="489"/>
                    <a:pt x="6095" y="316"/>
                  </a:cubicBezTo>
                  <a:cubicBezTo>
                    <a:pt x="6060" y="247"/>
                    <a:pt x="6009" y="218"/>
                    <a:pt x="5951" y="177"/>
                  </a:cubicBezTo>
                  <a:cubicBezTo>
                    <a:pt x="5801" y="402"/>
                    <a:pt x="5709" y="667"/>
                    <a:pt x="5570" y="898"/>
                  </a:cubicBezTo>
                  <a:cubicBezTo>
                    <a:pt x="5484" y="1042"/>
                    <a:pt x="5438" y="1181"/>
                    <a:pt x="5374" y="1331"/>
                  </a:cubicBezTo>
                  <a:cubicBezTo>
                    <a:pt x="5351" y="1371"/>
                    <a:pt x="5317" y="1469"/>
                    <a:pt x="5276" y="1475"/>
                  </a:cubicBezTo>
                  <a:cubicBezTo>
                    <a:pt x="5265" y="1417"/>
                    <a:pt x="5236" y="1354"/>
                    <a:pt x="5224" y="1302"/>
                  </a:cubicBezTo>
                  <a:cubicBezTo>
                    <a:pt x="5178" y="1129"/>
                    <a:pt x="5138" y="944"/>
                    <a:pt x="5080" y="777"/>
                  </a:cubicBezTo>
                  <a:cubicBezTo>
                    <a:pt x="5053" y="683"/>
                    <a:pt x="4876" y="1"/>
                    <a:pt x="4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912463" y="4536878"/>
              <a:ext cx="1736844" cy="977800"/>
            </a:xfrm>
            <a:custGeom>
              <a:avLst/>
              <a:gdLst/>
              <a:ahLst/>
              <a:cxnLst/>
              <a:rect l="l" t="t" r="r" b="b"/>
              <a:pathLst>
                <a:path w="10004" h="5632" extrusionOk="0">
                  <a:moveTo>
                    <a:pt x="194" y="0"/>
                  </a:moveTo>
                  <a:cubicBezTo>
                    <a:pt x="133" y="0"/>
                    <a:pt x="72" y="5"/>
                    <a:pt x="18" y="22"/>
                  </a:cubicBezTo>
                  <a:cubicBezTo>
                    <a:pt x="0" y="137"/>
                    <a:pt x="12" y="298"/>
                    <a:pt x="12" y="414"/>
                  </a:cubicBezTo>
                  <a:cubicBezTo>
                    <a:pt x="18" y="581"/>
                    <a:pt x="46" y="742"/>
                    <a:pt x="58" y="898"/>
                  </a:cubicBezTo>
                  <a:cubicBezTo>
                    <a:pt x="46" y="1002"/>
                    <a:pt x="46" y="1117"/>
                    <a:pt x="64" y="1233"/>
                  </a:cubicBezTo>
                  <a:cubicBezTo>
                    <a:pt x="69" y="1302"/>
                    <a:pt x="75" y="1377"/>
                    <a:pt x="93" y="1457"/>
                  </a:cubicBezTo>
                  <a:cubicBezTo>
                    <a:pt x="133" y="1746"/>
                    <a:pt x="248" y="1999"/>
                    <a:pt x="300" y="2288"/>
                  </a:cubicBezTo>
                  <a:cubicBezTo>
                    <a:pt x="329" y="2472"/>
                    <a:pt x="375" y="2657"/>
                    <a:pt x="392" y="2835"/>
                  </a:cubicBezTo>
                  <a:cubicBezTo>
                    <a:pt x="410" y="2974"/>
                    <a:pt x="415" y="3118"/>
                    <a:pt x="462" y="3256"/>
                  </a:cubicBezTo>
                  <a:cubicBezTo>
                    <a:pt x="519" y="3441"/>
                    <a:pt x="588" y="3625"/>
                    <a:pt x="634" y="3810"/>
                  </a:cubicBezTo>
                  <a:cubicBezTo>
                    <a:pt x="663" y="3948"/>
                    <a:pt x="675" y="4087"/>
                    <a:pt x="733" y="4213"/>
                  </a:cubicBezTo>
                  <a:cubicBezTo>
                    <a:pt x="790" y="4346"/>
                    <a:pt x="877" y="4479"/>
                    <a:pt x="952" y="4606"/>
                  </a:cubicBezTo>
                  <a:cubicBezTo>
                    <a:pt x="1021" y="4727"/>
                    <a:pt x="1136" y="4807"/>
                    <a:pt x="1246" y="4894"/>
                  </a:cubicBezTo>
                  <a:cubicBezTo>
                    <a:pt x="1298" y="4934"/>
                    <a:pt x="1355" y="4986"/>
                    <a:pt x="1396" y="5044"/>
                  </a:cubicBezTo>
                  <a:cubicBezTo>
                    <a:pt x="1453" y="5124"/>
                    <a:pt x="1482" y="5124"/>
                    <a:pt x="1586" y="5142"/>
                  </a:cubicBezTo>
                  <a:cubicBezTo>
                    <a:pt x="1759" y="5182"/>
                    <a:pt x="1886" y="5228"/>
                    <a:pt x="2053" y="5286"/>
                  </a:cubicBezTo>
                  <a:cubicBezTo>
                    <a:pt x="2439" y="5424"/>
                    <a:pt x="2866" y="5430"/>
                    <a:pt x="3269" y="5499"/>
                  </a:cubicBezTo>
                  <a:cubicBezTo>
                    <a:pt x="3453" y="5525"/>
                    <a:pt x="3639" y="5533"/>
                    <a:pt x="3825" y="5533"/>
                  </a:cubicBezTo>
                  <a:cubicBezTo>
                    <a:pt x="4096" y="5533"/>
                    <a:pt x="4367" y="5517"/>
                    <a:pt x="4630" y="5517"/>
                  </a:cubicBezTo>
                  <a:cubicBezTo>
                    <a:pt x="5034" y="5517"/>
                    <a:pt x="5409" y="5603"/>
                    <a:pt x="5806" y="5626"/>
                  </a:cubicBezTo>
                  <a:cubicBezTo>
                    <a:pt x="5884" y="5630"/>
                    <a:pt x="5961" y="5631"/>
                    <a:pt x="6037" y="5631"/>
                  </a:cubicBezTo>
                  <a:cubicBezTo>
                    <a:pt x="6574" y="5631"/>
                    <a:pt x="7084" y="5543"/>
                    <a:pt x="7594" y="5361"/>
                  </a:cubicBezTo>
                  <a:cubicBezTo>
                    <a:pt x="7853" y="5269"/>
                    <a:pt x="8176" y="5182"/>
                    <a:pt x="8395" y="5009"/>
                  </a:cubicBezTo>
                  <a:cubicBezTo>
                    <a:pt x="8649" y="4807"/>
                    <a:pt x="8908" y="4479"/>
                    <a:pt x="9099" y="4231"/>
                  </a:cubicBezTo>
                  <a:cubicBezTo>
                    <a:pt x="9324" y="3925"/>
                    <a:pt x="9433" y="3579"/>
                    <a:pt x="9525" y="3228"/>
                  </a:cubicBezTo>
                  <a:cubicBezTo>
                    <a:pt x="9629" y="2835"/>
                    <a:pt x="9762" y="2449"/>
                    <a:pt x="9831" y="2046"/>
                  </a:cubicBezTo>
                  <a:cubicBezTo>
                    <a:pt x="9848" y="1930"/>
                    <a:pt x="9866" y="1838"/>
                    <a:pt x="9837" y="1723"/>
                  </a:cubicBezTo>
                  <a:cubicBezTo>
                    <a:pt x="9802" y="1578"/>
                    <a:pt x="9843" y="1475"/>
                    <a:pt x="9866" y="1331"/>
                  </a:cubicBezTo>
                  <a:cubicBezTo>
                    <a:pt x="9918" y="1042"/>
                    <a:pt x="9946" y="748"/>
                    <a:pt x="9958" y="460"/>
                  </a:cubicBezTo>
                  <a:cubicBezTo>
                    <a:pt x="9958" y="385"/>
                    <a:pt x="10004" y="149"/>
                    <a:pt x="9952" y="85"/>
                  </a:cubicBezTo>
                  <a:cubicBezTo>
                    <a:pt x="9940" y="68"/>
                    <a:pt x="9927" y="61"/>
                    <a:pt x="9914" y="61"/>
                  </a:cubicBezTo>
                  <a:cubicBezTo>
                    <a:pt x="9887" y="61"/>
                    <a:pt x="9858" y="85"/>
                    <a:pt x="9831" y="97"/>
                  </a:cubicBezTo>
                  <a:cubicBezTo>
                    <a:pt x="9491" y="258"/>
                    <a:pt x="9064" y="252"/>
                    <a:pt x="8707" y="281"/>
                  </a:cubicBezTo>
                  <a:cubicBezTo>
                    <a:pt x="8242" y="317"/>
                    <a:pt x="7769" y="333"/>
                    <a:pt x="7298" y="333"/>
                  </a:cubicBezTo>
                  <a:cubicBezTo>
                    <a:pt x="7009" y="333"/>
                    <a:pt x="6720" y="327"/>
                    <a:pt x="6435" y="316"/>
                  </a:cubicBezTo>
                  <a:cubicBezTo>
                    <a:pt x="6118" y="298"/>
                    <a:pt x="5806" y="241"/>
                    <a:pt x="5495" y="224"/>
                  </a:cubicBezTo>
                  <a:cubicBezTo>
                    <a:pt x="5132" y="195"/>
                    <a:pt x="4769" y="195"/>
                    <a:pt x="4400" y="154"/>
                  </a:cubicBezTo>
                  <a:cubicBezTo>
                    <a:pt x="4077" y="126"/>
                    <a:pt x="3754" y="91"/>
                    <a:pt x="3419" y="91"/>
                  </a:cubicBezTo>
                  <a:cubicBezTo>
                    <a:pt x="3102" y="91"/>
                    <a:pt x="2802" y="91"/>
                    <a:pt x="2485" y="62"/>
                  </a:cubicBezTo>
                  <a:cubicBezTo>
                    <a:pt x="2401" y="55"/>
                    <a:pt x="2316" y="53"/>
                    <a:pt x="2231" y="53"/>
                  </a:cubicBezTo>
                  <a:cubicBezTo>
                    <a:pt x="2117" y="53"/>
                    <a:pt x="2003" y="56"/>
                    <a:pt x="1888" y="56"/>
                  </a:cubicBezTo>
                  <a:cubicBezTo>
                    <a:pt x="1818" y="56"/>
                    <a:pt x="1748" y="55"/>
                    <a:pt x="1678" y="51"/>
                  </a:cubicBezTo>
                  <a:cubicBezTo>
                    <a:pt x="1471" y="33"/>
                    <a:pt x="1257" y="10"/>
                    <a:pt x="1044" y="10"/>
                  </a:cubicBezTo>
                  <a:lnTo>
                    <a:pt x="450" y="10"/>
                  </a:lnTo>
                  <a:cubicBezTo>
                    <a:pt x="372" y="10"/>
                    <a:pt x="282" y="0"/>
                    <a:pt x="1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178616" y="4745737"/>
              <a:ext cx="65279" cy="62328"/>
            </a:xfrm>
            <a:custGeom>
              <a:avLst/>
              <a:gdLst/>
              <a:ahLst/>
              <a:cxnLst/>
              <a:rect l="l" t="t" r="r" b="b"/>
              <a:pathLst>
                <a:path w="376" h="359" extrusionOk="0">
                  <a:moveTo>
                    <a:pt x="168" y="1"/>
                  </a:moveTo>
                  <a:cubicBezTo>
                    <a:pt x="64" y="1"/>
                    <a:pt x="1" y="110"/>
                    <a:pt x="7" y="203"/>
                  </a:cubicBezTo>
                  <a:cubicBezTo>
                    <a:pt x="24" y="312"/>
                    <a:pt x="111" y="358"/>
                    <a:pt x="209" y="358"/>
                  </a:cubicBezTo>
                  <a:cubicBezTo>
                    <a:pt x="312" y="358"/>
                    <a:pt x="376" y="254"/>
                    <a:pt x="370" y="156"/>
                  </a:cubicBezTo>
                  <a:cubicBezTo>
                    <a:pt x="353" y="53"/>
                    <a:pt x="266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510049" y="4745737"/>
              <a:ext cx="65279" cy="62328"/>
            </a:xfrm>
            <a:custGeom>
              <a:avLst/>
              <a:gdLst/>
              <a:ahLst/>
              <a:cxnLst/>
              <a:rect l="l" t="t" r="r" b="b"/>
              <a:pathLst>
                <a:path w="376" h="359" extrusionOk="0">
                  <a:moveTo>
                    <a:pt x="168" y="1"/>
                  </a:moveTo>
                  <a:cubicBezTo>
                    <a:pt x="64" y="1"/>
                    <a:pt x="0" y="110"/>
                    <a:pt x="6" y="203"/>
                  </a:cubicBezTo>
                  <a:cubicBezTo>
                    <a:pt x="24" y="312"/>
                    <a:pt x="110" y="358"/>
                    <a:pt x="208" y="358"/>
                  </a:cubicBezTo>
                  <a:cubicBezTo>
                    <a:pt x="312" y="358"/>
                    <a:pt x="375" y="254"/>
                    <a:pt x="369" y="156"/>
                  </a:cubicBezTo>
                  <a:cubicBezTo>
                    <a:pt x="352" y="53"/>
                    <a:pt x="260" y="1"/>
                    <a:pt x="1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898429" y="4764835"/>
              <a:ext cx="65279" cy="62154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62" y="0"/>
                  </a:moveTo>
                  <a:cubicBezTo>
                    <a:pt x="64" y="0"/>
                    <a:pt x="1" y="104"/>
                    <a:pt x="6" y="202"/>
                  </a:cubicBezTo>
                  <a:cubicBezTo>
                    <a:pt x="18" y="306"/>
                    <a:pt x="104" y="358"/>
                    <a:pt x="208" y="358"/>
                  </a:cubicBezTo>
                  <a:cubicBezTo>
                    <a:pt x="306" y="358"/>
                    <a:pt x="375" y="248"/>
                    <a:pt x="364" y="156"/>
                  </a:cubicBezTo>
                  <a:cubicBezTo>
                    <a:pt x="352" y="58"/>
                    <a:pt x="26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325871" y="4745390"/>
              <a:ext cx="84203" cy="82120"/>
            </a:xfrm>
            <a:custGeom>
              <a:avLst/>
              <a:gdLst/>
              <a:ahLst/>
              <a:cxnLst/>
              <a:rect l="l" t="t" r="r" b="b"/>
              <a:pathLst>
                <a:path w="485" h="473" extrusionOk="0">
                  <a:moveTo>
                    <a:pt x="192" y="0"/>
                  </a:moveTo>
                  <a:cubicBezTo>
                    <a:pt x="184" y="0"/>
                    <a:pt x="176" y="1"/>
                    <a:pt x="168" y="3"/>
                  </a:cubicBezTo>
                  <a:cubicBezTo>
                    <a:pt x="145" y="3"/>
                    <a:pt x="122" y="8"/>
                    <a:pt x="99" y="26"/>
                  </a:cubicBezTo>
                  <a:cubicBezTo>
                    <a:pt x="81" y="32"/>
                    <a:pt x="58" y="43"/>
                    <a:pt x="47" y="66"/>
                  </a:cubicBezTo>
                  <a:cubicBezTo>
                    <a:pt x="35" y="83"/>
                    <a:pt x="29" y="95"/>
                    <a:pt x="12" y="112"/>
                  </a:cubicBezTo>
                  <a:cubicBezTo>
                    <a:pt x="1" y="141"/>
                    <a:pt x="1" y="170"/>
                    <a:pt x="1" y="205"/>
                  </a:cubicBezTo>
                  <a:cubicBezTo>
                    <a:pt x="6" y="216"/>
                    <a:pt x="6" y="233"/>
                    <a:pt x="12" y="245"/>
                  </a:cubicBezTo>
                  <a:cubicBezTo>
                    <a:pt x="29" y="274"/>
                    <a:pt x="47" y="303"/>
                    <a:pt x="64" y="320"/>
                  </a:cubicBezTo>
                  <a:lnTo>
                    <a:pt x="179" y="435"/>
                  </a:lnTo>
                  <a:cubicBezTo>
                    <a:pt x="202" y="447"/>
                    <a:pt x="226" y="464"/>
                    <a:pt x="243" y="464"/>
                  </a:cubicBezTo>
                  <a:cubicBezTo>
                    <a:pt x="259" y="468"/>
                    <a:pt x="275" y="472"/>
                    <a:pt x="294" y="472"/>
                  </a:cubicBezTo>
                  <a:cubicBezTo>
                    <a:pt x="301" y="472"/>
                    <a:pt x="309" y="471"/>
                    <a:pt x="318" y="470"/>
                  </a:cubicBezTo>
                  <a:cubicBezTo>
                    <a:pt x="341" y="470"/>
                    <a:pt x="358" y="464"/>
                    <a:pt x="381" y="447"/>
                  </a:cubicBezTo>
                  <a:cubicBezTo>
                    <a:pt x="404" y="441"/>
                    <a:pt x="427" y="424"/>
                    <a:pt x="439" y="406"/>
                  </a:cubicBezTo>
                  <a:cubicBezTo>
                    <a:pt x="445" y="389"/>
                    <a:pt x="456" y="377"/>
                    <a:pt x="468" y="360"/>
                  </a:cubicBezTo>
                  <a:cubicBezTo>
                    <a:pt x="485" y="331"/>
                    <a:pt x="485" y="303"/>
                    <a:pt x="485" y="268"/>
                  </a:cubicBezTo>
                  <a:cubicBezTo>
                    <a:pt x="479" y="256"/>
                    <a:pt x="468" y="239"/>
                    <a:pt x="468" y="228"/>
                  </a:cubicBezTo>
                  <a:cubicBezTo>
                    <a:pt x="456" y="199"/>
                    <a:pt x="439" y="170"/>
                    <a:pt x="422" y="153"/>
                  </a:cubicBezTo>
                  <a:lnTo>
                    <a:pt x="306" y="37"/>
                  </a:lnTo>
                  <a:cubicBezTo>
                    <a:pt x="283" y="26"/>
                    <a:pt x="260" y="8"/>
                    <a:pt x="237" y="8"/>
                  </a:cubicBezTo>
                  <a:cubicBezTo>
                    <a:pt x="225" y="4"/>
                    <a:pt x="210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275841" y="4958069"/>
              <a:ext cx="65279" cy="63196"/>
            </a:xfrm>
            <a:custGeom>
              <a:avLst/>
              <a:gdLst/>
              <a:ahLst/>
              <a:cxnLst/>
              <a:rect l="l" t="t" r="r" b="b"/>
              <a:pathLst>
                <a:path w="376" h="364" extrusionOk="0">
                  <a:moveTo>
                    <a:pt x="167" y="0"/>
                  </a:moveTo>
                  <a:cubicBezTo>
                    <a:pt x="69" y="0"/>
                    <a:pt x="0" y="110"/>
                    <a:pt x="12" y="202"/>
                  </a:cubicBezTo>
                  <a:cubicBezTo>
                    <a:pt x="23" y="311"/>
                    <a:pt x="110" y="363"/>
                    <a:pt x="214" y="363"/>
                  </a:cubicBezTo>
                  <a:cubicBezTo>
                    <a:pt x="312" y="363"/>
                    <a:pt x="375" y="254"/>
                    <a:pt x="369" y="162"/>
                  </a:cubicBezTo>
                  <a:cubicBezTo>
                    <a:pt x="358" y="58"/>
                    <a:pt x="271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704326" y="4919873"/>
              <a:ext cx="65106" cy="62328"/>
            </a:xfrm>
            <a:custGeom>
              <a:avLst/>
              <a:gdLst/>
              <a:ahLst/>
              <a:cxnLst/>
              <a:rect l="l" t="t" r="r" b="b"/>
              <a:pathLst>
                <a:path w="375" h="359" extrusionOk="0">
                  <a:moveTo>
                    <a:pt x="167" y="1"/>
                  </a:moveTo>
                  <a:cubicBezTo>
                    <a:pt x="63" y="1"/>
                    <a:pt x="0" y="105"/>
                    <a:pt x="6" y="203"/>
                  </a:cubicBezTo>
                  <a:cubicBezTo>
                    <a:pt x="23" y="307"/>
                    <a:pt x="110" y="358"/>
                    <a:pt x="208" y="358"/>
                  </a:cubicBezTo>
                  <a:cubicBezTo>
                    <a:pt x="311" y="358"/>
                    <a:pt x="375" y="249"/>
                    <a:pt x="369" y="157"/>
                  </a:cubicBezTo>
                  <a:cubicBezTo>
                    <a:pt x="352" y="59"/>
                    <a:pt x="265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3131769" y="4978035"/>
              <a:ext cx="65106" cy="63196"/>
            </a:xfrm>
            <a:custGeom>
              <a:avLst/>
              <a:gdLst/>
              <a:ahLst/>
              <a:cxnLst/>
              <a:rect l="l" t="t" r="r" b="b"/>
              <a:pathLst>
                <a:path w="375" h="364" extrusionOk="0">
                  <a:moveTo>
                    <a:pt x="167" y="0"/>
                  </a:moveTo>
                  <a:cubicBezTo>
                    <a:pt x="63" y="0"/>
                    <a:pt x="0" y="110"/>
                    <a:pt x="12" y="202"/>
                  </a:cubicBezTo>
                  <a:cubicBezTo>
                    <a:pt x="23" y="312"/>
                    <a:pt x="110" y="364"/>
                    <a:pt x="208" y="364"/>
                  </a:cubicBezTo>
                  <a:cubicBezTo>
                    <a:pt x="311" y="364"/>
                    <a:pt x="375" y="254"/>
                    <a:pt x="369" y="162"/>
                  </a:cubicBezTo>
                  <a:cubicBezTo>
                    <a:pt x="358" y="52"/>
                    <a:pt x="26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469944" y="5076127"/>
              <a:ext cx="65279" cy="62154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68" y="0"/>
                  </a:moveTo>
                  <a:cubicBezTo>
                    <a:pt x="64" y="0"/>
                    <a:pt x="1" y="110"/>
                    <a:pt x="7" y="202"/>
                  </a:cubicBezTo>
                  <a:cubicBezTo>
                    <a:pt x="24" y="312"/>
                    <a:pt x="110" y="358"/>
                    <a:pt x="208" y="358"/>
                  </a:cubicBezTo>
                  <a:cubicBezTo>
                    <a:pt x="312" y="358"/>
                    <a:pt x="376" y="254"/>
                    <a:pt x="370" y="156"/>
                  </a:cubicBezTo>
                  <a:cubicBezTo>
                    <a:pt x="353" y="52"/>
                    <a:pt x="266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879504" y="5115190"/>
              <a:ext cx="65106" cy="62154"/>
            </a:xfrm>
            <a:custGeom>
              <a:avLst/>
              <a:gdLst/>
              <a:ahLst/>
              <a:cxnLst/>
              <a:rect l="l" t="t" r="r" b="b"/>
              <a:pathLst>
                <a:path w="375" h="358" extrusionOk="0">
                  <a:moveTo>
                    <a:pt x="167" y="0"/>
                  </a:moveTo>
                  <a:cubicBezTo>
                    <a:pt x="63" y="0"/>
                    <a:pt x="0" y="104"/>
                    <a:pt x="6" y="202"/>
                  </a:cubicBezTo>
                  <a:cubicBezTo>
                    <a:pt x="23" y="306"/>
                    <a:pt x="110" y="358"/>
                    <a:pt x="208" y="358"/>
                  </a:cubicBezTo>
                  <a:cubicBezTo>
                    <a:pt x="311" y="358"/>
                    <a:pt x="375" y="248"/>
                    <a:pt x="369" y="156"/>
                  </a:cubicBezTo>
                  <a:cubicBezTo>
                    <a:pt x="352" y="46"/>
                    <a:pt x="26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364935" y="5037064"/>
              <a:ext cx="65279" cy="63196"/>
            </a:xfrm>
            <a:custGeom>
              <a:avLst/>
              <a:gdLst/>
              <a:ahLst/>
              <a:cxnLst/>
              <a:rect l="l" t="t" r="r" b="b"/>
              <a:pathLst>
                <a:path w="376" h="364" extrusionOk="0">
                  <a:moveTo>
                    <a:pt x="168" y="1"/>
                  </a:moveTo>
                  <a:cubicBezTo>
                    <a:pt x="64" y="1"/>
                    <a:pt x="1" y="110"/>
                    <a:pt x="6" y="202"/>
                  </a:cubicBezTo>
                  <a:cubicBezTo>
                    <a:pt x="24" y="312"/>
                    <a:pt x="110" y="364"/>
                    <a:pt x="208" y="364"/>
                  </a:cubicBezTo>
                  <a:cubicBezTo>
                    <a:pt x="312" y="364"/>
                    <a:pt x="375" y="254"/>
                    <a:pt x="370" y="162"/>
                  </a:cubicBezTo>
                  <a:cubicBezTo>
                    <a:pt x="352" y="52"/>
                    <a:pt x="266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995480" y="5347314"/>
              <a:ext cx="65279" cy="63369"/>
            </a:xfrm>
            <a:custGeom>
              <a:avLst/>
              <a:gdLst/>
              <a:ahLst/>
              <a:cxnLst/>
              <a:rect l="l" t="t" r="r" b="b"/>
              <a:pathLst>
                <a:path w="376" h="365" extrusionOk="0">
                  <a:moveTo>
                    <a:pt x="168" y="1"/>
                  </a:moveTo>
                  <a:cubicBezTo>
                    <a:pt x="64" y="1"/>
                    <a:pt x="1" y="111"/>
                    <a:pt x="7" y="203"/>
                  </a:cubicBezTo>
                  <a:cubicBezTo>
                    <a:pt x="24" y="312"/>
                    <a:pt x="110" y="364"/>
                    <a:pt x="208" y="364"/>
                  </a:cubicBezTo>
                  <a:cubicBezTo>
                    <a:pt x="312" y="364"/>
                    <a:pt x="376" y="255"/>
                    <a:pt x="370" y="162"/>
                  </a:cubicBezTo>
                  <a:cubicBezTo>
                    <a:pt x="353" y="59"/>
                    <a:pt x="266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469944" y="5328390"/>
              <a:ext cx="65279" cy="63196"/>
            </a:xfrm>
            <a:custGeom>
              <a:avLst/>
              <a:gdLst/>
              <a:ahLst/>
              <a:cxnLst/>
              <a:rect l="l" t="t" r="r" b="b"/>
              <a:pathLst>
                <a:path w="376" h="364" extrusionOk="0">
                  <a:moveTo>
                    <a:pt x="168" y="0"/>
                  </a:moveTo>
                  <a:cubicBezTo>
                    <a:pt x="64" y="0"/>
                    <a:pt x="1" y="110"/>
                    <a:pt x="7" y="202"/>
                  </a:cubicBezTo>
                  <a:cubicBezTo>
                    <a:pt x="24" y="312"/>
                    <a:pt x="110" y="364"/>
                    <a:pt x="208" y="364"/>
                  </a:cubicBezTo>
                  <a:cubicBezTo>
                    <a:pt x="312" y="364"/>
                    <a:pt x="376" y="254"/>
                    <a:pt x="370" y="162"/>
                  </a:cubicBezTo>
                  <a:cubicBezTo>
                    <a:pt x="353" y="52"/>
                    <a:pt x="266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120628" y="5115190"/>
              <a:ext cx="65279" cy="62154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68" y="0"/>
                  </a:moveTo>
                  <a:cubicBezTo>
                    <a:pt x="70" y="0"/>
                    <a:pt x="1" y="104"/>
                    <a:pt x="12" y="202"/>
                  </a:cubicBezTo>
                  <a:cubicBezTo>
                    <a:pt x="24" y="306"/>
                    <a:pt x="110" y="358"/>
                    <a:pt x="214" y="358"/>
                  </a:cubicBezTo>
                  <a:cubicBezTo>
                    <a:pt x="312" y="358"/>
                    <a:pt x="375" y="248"/>
                    <a:pt x="370" y="156"/>
                  </a:cubicBezTo>
                  <a:cubicBezTo>
                    <a:pt x="358" y="46"/>
                    <a:pt x="260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093573" y="4666743"/>
              <a:ext cx="65279" cy="63196"/>
            </a:xfrm>
            <a:custGeom>
              <a:avLst/>
              <a:gdLst/>
              <a:ahLst/>
              <a:cxnLst/>
              <a:rect l="l" t="t" r="r" b="b"/>
              <a:pathLst>
                <a:path w="376" h="364" extrusionOk="0">
                  <a:moveTo>
                    <a:pt x="162" y="0"/>
                  </a:moveTo>
                  <a:cubicBezTo>
                    <a:pt x="64" y="0"/>
                    <a:pt x="1" y="110"/>
                    <a:pt x="7" y="202"/>
                  </a:cubicBezTo>
                  <a:cubicBezTo>
                    <a:pt x="18" y="312"/>
                    <a:pt x="105" y="363"/>
                    <a:pt x="209" y="363"/>
                  </a:cubicBezTo>
                  <a:cubicBezTo>
                    <a:pt x="307" y="363"/>
                    <a:pt x="376" y="254"/>
                    <a:pt x="364" y="162"/>
                  </a:cubicBezTo>
                  <a:cubicBezTo>
                    <a:pt x="353" y="58"/>
                    <a:pt x="260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645123" y="5211200"/>
              <a:ext cx="65279" cy="62328"/>
            </a:xfrm>
            <a:custGeom>
              <a:avLst/>
              <a:gdLst/>
              <a:ahLst/>
              <a:cxnLst/>
              <a:rect l="l" t="t" r="r" b="b"/>
              <a:pathLst>
                <a:path w="376" h="359" extrusionOk="0">
                  <a:moveTo>
                    <a:pt x="168" y="1"/>
                  </a:moveTo>
                  <a:cubicBezTo>
                    <a:pt x="64" y="1"/>
                    <a:pt x="1" y="110"/>
                    <a:pt x="7" y="203"/>
                  </a:cubicBezTo>
                  <a:cubicBezTo>
                    <a:pt x="24" y="312"/>
                    <a:pt x="110" y="358"/>
                    <a:pt x="208" y="358"/>
                  </a:cubicBezTo>
                  <a:cubicBezTo>
                    <a:pt x="312" y="358"/>
                    <a:pt x="376" y="255"/>
                    <a:pt x="370" y="157"/>
                  </a:cubicBezTo>
                  <a:cubicBezTo>
                    <a:pt x="353" y="58"/>
                    <a:pt x="266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" name="Google Shape;128;p3"/>
          <p:cNvSpPr/>
          <p:nvPr/>
        </p:nvSpPr>
        <p:spPr>
          <a:xfrm rot="10800000">
            <a:off x="-1566538" y="-475213"/>
            <a:ext cx="4438572" cy="2955384"/>
          </a:xfrm>
          <a:custGeom>
            <a:avLst/>
            <a:gdLst/>
            <a:ahLst/>
            <a:cxnLst/>
            <a:rect l="l" t="t" r="r" b="b"/>
            <a:pathLst>
              <a:path w="20343" h="13545" extrusionOk="0">
                <a:moveTo>
                  <a:pt x="14847" y="1"/>
                </a:moveTo>
                <a:cubicBezTo>
                  <a:pt x="13610" y="1"/>
                  <a:pt x="12590" y="726"/>
                  <a:pt x="11763" y="1761"/>
                </a:cubicBezTo>
                <a:cubicBezTo>
                  <a:pt x="11007" y="2701"/>
                  <a:pt x="10235" y="3664"/>
                  <a:pt x="9214" y="4315"/>
                </a:cubicBezTo>
                <a:cubicBezTo>
                  <a:pt x="8101" y="5030"/>
                  <a:pt x="6781" y="5318"/>
                  <a:pt x="5501" y="5664"/>
                </a:cubicBezTo>
                <a:lnTo>
                  <a:pt x="5045" y="5797"/>
                </a:lnTo>
                <a:cubicBezTo>
                  <a:pt x="3050" y="6385"/>
                  <a:pt x="0" y="7359"/>
                  <a:pt x="473" y="10035"/>
                </a:cubicBezTo>
                <a:cubicBezTo>
                  <a:pt x="721" y="11401"/>
                  <a:pt x="1845" y="12485"/>
                  <a:pt x="3131" y="13010"/>
                </a:cubicBezTo>
                <a:cubicBezTo>
                  <a:pt x="4145" y="13425"/>
                  <a:pt x="5249" y="13544"/>
                  <a:pt x="6358" y="13544"/>
                </a:cubicBezTo>
                <a:cubicBezTo>
                  <a:pt x="6649" y="13544"/>
                  <a:pt x="6940" y="13536"/>
                  <a:pt x="7231" y="13523"/>
                </a:cubicBezTo>
                <a:cubicBezTo>
                  <a:pt x="12397" y="13298"/>
                  <a:pt x="20342" y="9896"/>
                  <a:pt x="18699" y="3237"/>
                </a:cubicBezTo>
                <a:cubicBezTo>
                  <a:pt x="18364" y="1888"/>
                  <a:pt x="17361" y="694"/>
                  <a:pt x="16058" y="221"/>
                </a:cubicBezTo>
                <a:cubicBezTo>
                  <a:pt x="15633" y="70"/>
                  <a:pt x="15229" y="1"/>
                  <a:pt x="1484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 rot="5400000">
            <a:off x="4287439" y="-1219026"/>
            <a:ext cx="2444973" cy="2416827"/>
          </a:xfrm>
          <a:custGeom>
            <a:avLst/>
            <a:gdLst/>
            <a:ahLst/>
            <a:cxnLst/>
            <a:rect l="l" t="t" r="r" b="b"/>
            <a:pathLst>
              <a:path w="9053" h="8949" extrusionOk="0">
                <a:moveTo>
                  <a:pt x="4078" y="2290"/>
                </a:moveTo>
                <a:cubicBezTo>
                  <a:pt x="4322" y="2290"/>
                  <a:pt x="4576" y="2312"/>
                  <a:pt x="4809" y="2316"/>
                </a:cubicBezTo>
                <a:cubicBezTo>
                  <a:pt x="4843" y="2316"/>
                  <a:pt x="4876" y="2316"/>
                  <a:pt x="4909" y="2316"/>
                </a:cubicBezTo>
                <a:cubicBezTo>
                  <a:pt x="5257" y="2316"/>
                  <a:pt x="5579" y="2321"/>
                  <a:pt x="5916" y="2431"/>
                </a:cubicBezTo>
                <a:cubicBezTo>
                  <a:pt x="6291" y="2552"/>
                  <a:pt x="6441" y="2639"/>
                  <a:pt x="6637" y="2973"/>
                </a:cubicBezTo>
                <a:cubicBezTo>
                  <a:pt x="6839" y="3319"/>
                  <a:pt x="6845" y="3527"/>
                  <a:pt x="6770" y="3931"/>
                </a:cubicBezTo>
                <a:cubicBezTo>
                  <a:pt x="6683" y="4392"/>
                  <a:pt x="6614" y="4853"/>
                  <a:pt x="6539" y="5314"/>
                </a:cubicBezTo>
                <a:cubicBezTo>
                  <a:pt x="6481" y="5672"/>
                  <a:pt x="6499" y="5983"/>
                  <a:pt x="6205" y="6208"/>
                </a:cubicBezTo>
                <a:cubicBezTo>
                  <a:pt x="6095" y="6294"/>
                  <a:pt x="5968" y="6364"/>
                  <a:pt x="5836" y="6416"/>
                </a:cubicBezTo>
                <a:cubicBezTo>
                  <a:pt x="5616" y="6508"/>
                  <a:pt x="5369" y="6554"/>
                  <a:pt x="5121" y="6606"/>
                </a:cubicBezTo>
                <a:cubicBezTo>
                  <a:pt x="4729" y="6679"/>
                  <a:pt x="4319" y="6817"/>
                  <a:pt x="3913" y="6817"/>
                </a:cubicBezTo>
                <a:cubicBezTo>
                  <a:pt x="3746" y="6817"/>
                  <a:pt x="3579" y="6793"/>
                  <a:pt x="3414" y="6733"/>
                </a:cubicBezTo>
                <a:cubicBezTo>
                  <a:pt x="2751" y="6485"/>
                  <a:pt x="2382" y="5793"/>
                  <a:pt x="2255" y="5130"/>
                </a:cubicBezTo>
                <a:cubicBezTo>
                  <a:pt x="2128" y="4467"/>
                  <a:pt x="2192" y="3758"/>
                  <a:pt x="2486" y="3141"/>
                </a:cubicBezTo>
                <a:lnTo>
                  <a:pt x="2486" y="3141"/>
                </a:lnTo>
                <a:cubicBezTo>
                  <a:pt x="2428" y="3158"/>
                  <a:pt x="2376" y="3169"/>
                  <a:pt x="2330" y="3187"/>
                </a:cubicBezTo>
                <a:cubicBezTo>
                  <a:pt x="2312" y="3191"/>
                  <a:pt x="2295" y="3194"/>
                  <a:pt x="2280" y="3194"/>
                </a:cubicBezTo>
                <a:cubicBezTo>
                  <a:pt x="2127" y="3194"/>
                  <a:pt x="2131" y="2973"/>
                  <a:pt x="2278" y="2910"/>
                </a:cubicBezTo>
                <a:cubicBezTo>
                  <a:pt x="2388" y="2870"/>
                  <a:pt x="2486" y="2898"/>
                  <a:pt x="2595" y="2835"/>
                </a:cubicBezTo>
                <a:cubicBezTo>
                  <a:pt x="2676" y="2783"/>
                  <a:pt x="2722" y="2691"/>
                  <a:pt x="2791" y="2622"/>
                </a:cubicBezTo>
                <a:cubicBezTo>
                  <a:pt x="2889" y="2524"/>
                  <a:pt x="2981" y="2501"/>
                  <a:pt x="3114" y="2460"/>
                </a:cubicBezTo>
                <a:cubicBezTo>
                  <a:pt x="3310" y="2397"/>
                  <a:pt x="3529" y="2333"/>
                  <a:pt x="3731" y="2310"/>
                </a:cubicBezTo>
                <a:cubicBezTo>
                  <a:pt x="3842" y="2295"/>
                  <a:pt x="3959" y="2290"/>
                  <a:pt x="4078" y="2290"/>
                </a:cubicBezTo>
                <a:close/>
                <a:moveTo>
                  <a:pt x="5427" y="0"/>
                </a:moveTo>
                <a:cubicBezTo>
                  <a:pt x="5100" y="0"/>
                  <a:pt x="4771" y="26"/>
                  <a:pt x="4434" y="79"/>
                </a:cubicBezTo>
                <a:cubicBezTo>
                  <a:pt x="3864" y="171"/>
                  <a:pt x="3293" y="298"/>
                  <a:pt x="2739" y="454"/>
                </a:cubicBezTo>
                <a:cubicBezTo>
                  <a:pt x="2654" y="477"/>
                  <a:pt x="2456" y="587"/>
                  <a:pt x="2321" y="587"/>
                </a:cubicBezTo>
                <a:cubicBezTo>
                  <a:pt x="2292" y="587"/>
                  <a:pt x="2265" y="581"/>
                  <a:pt x="2243" y="569"/>
                </a:cubicBezTo>
                <a:lnTo>
                  <a:pt x="2220" y="442"/>
                </a:lnTo>
                <a:cubicBezTo>
                  <a:pt x="2076" y="592"/>
                  <a:pt x="1724" y="996"/>
                  <a:pt x="1609" y="1146"/>
                </a:cubicBezTo>
                <a:cubicBezTo>
                  <a:pt x="1177" y="1711"/>
                  <a:pt x="819" y="2356"/>
                  <a:pt x="560" y="3020"/>
                </a:cubicBezTo>
                <a:cubicBezTo>
                  <a:pt x="329" y="3619"/>
                  <a:pt x="0" y="4248"/>
                  <a:pt x="58" y="4905"/>
                </a:cubicBezTo>
                <a:cubicBezTo>
                  <a:pt x="110" y="5522"/>
                  <a:pt x="502" y="6750"/>
                  <a:pt x="871" y="7229"/>
                </a:cubicBezTo>
                <a:lnTo>
                  <a:pt x="744" y="7102"/>
                </a:lnTo>
                <a:lnTo>
                  <a:pt x="744" y="7102"/>
                </a:lnTo>
                <a:cubicBezTo>
                  <a:pt x="842" y="7200"/>
                  <a:pt x="923" y="7332"/>
                  <a:pt x="1038" y="7425"/>
                </a:cubicBezTo>
                <a:cubicBezTo>
                  <a:pt x="1304" y="7661"/>
                  <a:pt x="1696" y="7880"/>
                  <a:pt x="2001" y="8047"/>
                </a:cubicBezTo>
                <a:cubicBezTo>
                  <a:pt x="2976" y="8554"/>
                  <a:pt x="3951" y="8948"/>
                  <a:pt x="5067" y="8948"/>
                </a:cubicBezTo>
                <a:cubicBezTo>
                  <a:pt x="5106" y="8948"/>
                  <a:pt x="5145" y="8948"/>
                  <a:pt x="5184" y="8947"/>
                </a:cubicBezTo>
                <a:cubicBezTo>
                  <a:pt x="5680" y="8929"/>
                  <a:pt x="6401" y="8860"/>
                  <a:pt x="6862" y="8641"/>
                </a:cubicBezTo>
                <a:cubicBezTo>
                  <a:pt x="7219" y="8480"/>
                  <a:pt x="7536" y="8243"/>
                  <a:pt x="7854" y="8013"/>
                </a:cubicBezTo>
                <a:cubicBezTo>
                  <a:pt x="8361" y="7649"/>
                  <a:pt x="8574" y="7286"/>
                  <a:pt x="8649" y="6675"/>
                </a:cubicBezTo>
                <a:cubicBezTo>
                  <a:pt x="8793" y="5528"/>
                  <a:pt x="9053" y="4432"/>
                  <a:pt x="8857" y="3262"/>
                </a:cubicBezTo>
                <a:cubicBezTo>
                  <a:pt x="8765" y="2714"/>
                  <a:pt x="8644" y="2166"/>
                  <a:pt x="8488" y="1630"/>
                </a:cubicBezTo>
                <a:cubicBezTo>
                  <a:pt x="8373" y="1226"/>
                  <a:pt x="8223" y="869"/>
                  <a:pt x="7900" y="586"/>
                </a:cubicBezTo>
                <a:cubicBezTo>
                  <a:pt x="7548" y="281"/>
                  <a:pt x="6810" y="137"/>
                  <a:pt x="6383" y="73"/>
                </a:cubicBezTo>
                <a:cubicBezTo>
                  <a:pt x="6062" y="25"/>
                  <a:pt x="5745" y="0"/>
                  <a:pt x="54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 rot="5400000">
            <a:off x="6533336" y="204181"/>
            <a:ext cx="564571" cy="672668"/>
          </a:xfrm>
          <a:custGeom>
            <a:avLst/>
            <a:gdLst/>
            <a:ahLst/>
            <a:cxnLst/>
            <a:rect l="l" t="t" r="r" b="b"/>
            <a:pathLst>
              <a:path w="4130" h="4921" extrusionOk="0">
                <a:moveTo>
                  <a:pt x="3103" y="1"/>
                </a:moveTo>
                <a:cubicBezTo>
                  <a:pt x="2999" y="1"/>
                  <a:pt x="2908" y="9"/>
                  <a:pt x="2797" y="60"/>
                </a:cubicBezTo>
                <a:cubicBezTo>
                  <a:pt x="2584" y="153"/>
                  <a:pt x="2180" y="354"/>
                  <a:pt x="2094" y="579"/>
                </a:cubicBezTo>
                <a:cubicBezTo>
                  <a:pt x="2013" y="787"/>
                  <a:pt x="2036" y="1041"/>
                  <a:pt x="2042" y="1260"/>
                </a:cubicBezTo>
                <a:cubicBezTo>
                  <a:pt x="2042" y="1306"/>
                  <a:pt x="2030" y="1381"/>
                  <a:pt x="2053" y="1421"/>
                </a:cubicBezTo>
                <a:cubicBezTo>
                  <a:pt x="2094" y="1479"/>
                  <a:pt x="2140" y="1467"/>
                  <a:pt x="2163" y="1513"/>
                </a:cubicBezTo>
                <a:cubicBezTo>
                  <a:pt x="2042" y="1554"/>
                  <a:pt x="1921" y="1525"/>
                  <a:pt x="1788" y="1565"/>
                </a:cubicBezTo>
                <a:cubicBezTo>
                  <a:pt x="1494" y="1657"/>
                  <a:pt x="1298" y="1813"/>
                  <a:pt x="1125" y="2055"/>
                </a:cubicBezTo>
                <a:cubicBezTo>
                  <a:pt x="993" y="2257"/>
                  <a:pt x="866" y="2493"/>
                  <a:pt x="1010" y="2718"/>
                </a:cubicBezTo>
                <a:cubicBezTo>
                  <a:pt x="1085" y="2828"/>
                  <a:pt x="1223" y="2891"/>
                  <a:pt x="1298" y="2972"/>
                </a:cubicBezTo>
                <a:cubicBezTo>
                  <a:pt x="1253" y="2956"/>
                  <a:pt x="1209" y="2948"/>
                  <a:pt x="1167" y="2948"/>
                </a:cubicBezTo>
                <a:cubicBezTo>
                  <a:pt x="892" y="2948"/>
                  <a:pt x="663" y="3253"/>
                  <a:pt x="474" y="3428"/>
                </a:cubicBezTo>
                <a:cubicBezTo>
                  <a:pt x="278" y="3601"/>
                  <a:pt x="168" y="3779"/>
                  <a:pt x="87" y="4021"/>
                </a:cubicBezTo>
                <a:cubicBezTo>
                  <a:pt x="58" y="4108"/>
                  <a:pt x="1" y="4252"/>
                  <a:pt x="24" y="4350"/>
                </a:cubicBezTo>
                <a:cubicBezTo>
                  <a:pt x="35" y="4419"/>
                  <a:pt x="128" y="4500"/>
                  <a:pt x="168" y="4558"/>
                </a:cubicBezTo>
                <a:cubicBezTo>
                  <a:pt x="306" y="4736"/>
                  <a:pt x="353" y="4823"/>
                  <a:pt x="606" y="4869"/>
                </a:cubicBezTo>
                <a:cubicBezTo>
                  <a:pt x="751" y="4893"/>
                  <a:pt x="902" y="4920"/>
                  <a:pt x="1049" y="4920"/>
                </a:cubicBezTo>
                <a:cubicBezTo>
                  <a:pt x="1184" y="4920"/>
                  <a:pt x="1315" y="4898"/>
                  <a:pt x="1436" y="4829"/>
                </a:cubicBezTo>
                <a:cubicBezTo>
                  <a:pt x="1898" y="4563"/>
                  <a:pt x="1558" y="4235"/>
                  <a:pt x="1396" y="3895"/>
                </a:cubicBezTo>
                <a:cubicBezTo>
                  <a:pt x="1494" y="3895"/>
                  <a:pt x="1633" y="3981"/>
                  <a:pt x="1731" y="4004"/>
                </a:cubicBezTo>
                <a:cubicBezTo>
                  <a:pt x="1770" y="4012"/>
                  <a:pt x="1809" y="4016"/>
                  <a:pt x="1848" y="4016"/>
                </a:cubicBezTo>
                <a:cubicBezTo>
                  <a:pt x="2119" y="4016"/>
                  <a:pt x="2365" y="3833"/>
                  <a:pt x="2532" y="3641"/>
                </a:cubicBezTo>
                <a:cubicBezTo>
                  <a:pt x="2624" y="3531"/>
                  <a:pt x="2734" y="3404"/>
                  <a:pt x="2728" y="3260"/>
                </a:cubicBezTo>
                <a:cubicBezTo>
                  <a:pt x="2728" y="3110"/>
                  <a:pt x="2595" y="3007"/>
                  <a:pt x="2526" y="2886"/>
                </a:cubicBezTo>
                <a:cubicBezTo>
                  <a:pt x="2446" y="2753"/>
                  <a:pt x="2417" y="2597"/>
                  <a:pt x="2296" y="2488"/>
                </a:cubicBezTo>
                <a:cubicBezTo>
                  <a:pt x="2244" y="2447"/>
                  <a:pt x="2169" y="2436"/>
                  <a:pt x="2163" y="2378"/>
                </a:cubicBezTo>
                <a:lnTo>
                  <a:pt x="2163" y="2378"/>
                </a:lnTo>
                <a:cubicBezTo>
                  <a:pt x="2295" y="2413"/>
                  <a:pt x="2435" y="2441"/>
                  <a:pt x="2572" y="2441"/>
                </a:cubicBezTo>
                <a:cubicBezTo>
                  <a:pt x="2770" y="2441"/>
                  <a:pt x="2962" y="2383"/>
                  <a:pt x="3109" y="2205"/>
                </a:cubicBezTo>
                <a:cubicBezTo>
                  <a:pt x="3362" y="1900"/>
                  <a:pt x="3316" y="1369"/>
                  <a:pt x="2970" y="1121"/>
                </a:cubicBezTo>
                <a:cubicBezTo>
                  <a:pt x="3132" y="1121"/>
                  <a:pt x="3230" y="1196"/>
                  <a:pt x="3374" y="1225"/>
                </a:cubicBezTo>
                <a:cubicBezTo>
                  <a:pt x="3430" y="1238"/>
                  <a:pt x="3485" y="1245"/>
                  <a:pt x="3537" y="1245"/>
                </a:cubicBezTo>
                <a:cubicBezTo>
                  <a:pt x="3783" y="1245"/>
                  <a:pt x="3984" y="1106"/>
                  <a:pt x="4060" y="873"/>
                </a:cubicBezTo>
                <a:cubicBezTo>
                  <a:pt x="4129" y="671"/>
                  <a:pt x="4129" y="302"/>
                  <a:pt x="3922" y="153"/>
                </a:cubicBezTo>
                <a:cubicBezTo>
                  <a:pt x="3841" y="95"/>
                  <a:pt x="3714" y="95"/>
                  <a:pt x="3622" y="72"/>
                </a:cubicBezTo>
                <a:cubicBezTo>
                  <a:pt x="3420" y="49"/>
                  <a:pt x="3310" y="3"/>
                  <a:pt x="3258" y="3"/>
                </a:cubicBezTo>
                <a:cubicBezTo>
                  <a:pt x="3202" y="3"/>
                  <a:pt x="3151" y="1"/>
                  <a:pt x="310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 rot="-5577846">
            <a:off x="2671691" y="242760"/>
            <a:ext cx="862596" cy="595531"/>
          </a:xfrm>
          <a:custGeom>
            <a:avLst/>
            <a:gdLst/>
            <a:ahLst/>
            <a:cxnLst/>
            <a:rect l="l" t="t" r="r" b="b"/>
            <a:pathLst>
              <a:path w="8921" h="6159" extrusionOk="0">
                <a:moveTo>
                  <a:pt x="3048" y="2575"/>
                </a:moveTo>
                <a:cubicBezTo>
                  <a:pt x="3198" y="2575"/>
                  <a:pt x="3351" y="2586"/>
                  <a:pt x="3495" y="2613"/>
                </a:cubicBezTo>
                <a:cubicBezTo>
                  <a:pt x="3610" y="2624"/>
                  <a:pt x="3726" y="2653"/>
                  <a:pt x="3829" y="2688"/>
                </a:cubicBezTo>
                <a:cubicBezTo>
                  <a:pt x="3939" y="2728"/>
                  <a:pt x="4037" y="2786"/>
                  <a:pt x="4095" y="2855"/>
                </a:cubicBezTo>
                <a:cubicBezTo>
                  <a:pt x="4158" y="2936"/>
                  <a:pt x="4152" y="3045"/>
                  <a:pt x="4100" y="3137"/>
                </a:cubicBezTo>
                <a:cubicBezTo>
                  <a:pt x="4043" y="3224"/>
                  <a:pt x="3945" y="3293"/>
                  <a:pt x="3841" y="3351"/>
                </a:cubicBezTo>
                <a:cubicBezTo>
                  <a:pt x="3628" y="3460"/>
                  <a:pt x="3374" y="3518"/>
                  <a:pt x="3137" y="3524"/>
                </a:cubicBezTo>
                <a:lnTo>
                  <a:pt x="3051" y="3524"/>
                </a:lnTo>
                <a:cubicBezTo>
                  <a:pt x="3022" y="3524"/>
                  <a:pt x="2999" y="3518"/>
                  <a:pt x="2970" y="3512"/>
                </a:cubicBezTo>
                <a:lnTo>
                  <a:pt x="2884" y="3489"/>
                </a:lnTo>
                <a:cubicBezTo>
                  <a:pt x="2855" y="3483"/>
                  <a:pt x="2826" y="3478"/>
                  <a:pt x="2803" y="3460"/>
                </a:cubicBezTo>
                <a:cubicBezTo>
                  <a:pt x="2699" y="3420"/>
                  <a:pt x="2595" y="3368"/>
                  <a:pt x="2497" y="3293"/>
                </a:cubicBezTo>
                <a:cubicBezTo>
                  <a:pt x="2338" y="3185"/>
                  <a:pt x="2197" y="3050"/>
                  <a:pt x="2076" y="2898"/>
                </a:cubicBezTo>
                <a:lnTo>
                  <a:pt x="2076" y="2898"/>
                </a:lnTo>
                <a:cubicBezTo>
                  <a:pt x="2120" y="2878"/>
                  <a:pt x="2161" y="2855"/>
                  <a:pt x="2198" y="2832"/>
                </a:cubicBezTo>
                <a:cubicBezTo>
                  <a:pt x="2301" y="2774"/>
                  <a:pt x="2399" y="2717"/>
                  <a:pt x="2503" y="2670"/>
                </a:cubicBezTo>
                <a:cubicBezTo>
                  <a:pt x="2601" y="2619"/>
                  <a:pt x="2705" y="2590"/>
                  <a:pt x="2815" y="2584"/>
                </a:cubicBezTo>
                <a:cubicBezTo>
                  <a:pt x="2890" y="2578"/>
                  <a:pt x="2969" y="2575"/>
                  <a:pt x="3048" y="2575"/>
                </a:cubicBezTo>
                <a:close/>
                <a:moveTo>
                  <a:pt x="2443" y="4848"/>
                </a:moveTo>
                <a:lnTo>
                  <a:pt x="2443" y="4848"/>
                </a:lnTo>
                <a:cubicBezTo>
                  <a:pt x="2479" y="4857"/>
                  <a:pt x="2515" y="4863"/>
                  <a:pt x="2561" y="4873"/>
                </a:cubicBezTo>
                <a:cubicBezTo>
                  <a:pt x="2515" y="4867"/>
                  <a:pt x="2469" y="4861"/>
                  <a:pt x="2422" y="4861"/>
                </a:cubicBezTo>
                <a:cubicBezTo>
                  <a:pt x="2459" y="4861"/>
                  <a:pt x="2459" y="4854"/>
                  <a:pt x="2443" y="4848"/>
                </a:cubicBezTo>
                <a:close/>
                <a:moveTo>
                  <a:pt x="2561" y="4873"/>
                </a:moveTo>
                <a:cubicBezTo>
                  <a:pt x="2630" y="4890"/>
                  <a:pt x="2705" y="4925"/>
                  <a:pt x="2763" y="4983"/>
                </a:cubicBezTo>
                <a:cubicBezTo>
                  <a:pt x="2699" y="4925"/>
                  <a:pt x="2624" y="4896"/>
                  <a:pt x="2561" y="4873"/>
                </a:cubicBezTo>
                <a:close/>
                <a:moveTo>
                  <a:pt x="1356" y="5190"/>
                </a:moveTo>
                <a:lnTo>
                  <a:pt x="1356" y="5190"/>
                </a:lnTo>
                <a:cubicBezTo>
                  <a:pt x="1517" y="5271"/>
                  <a:pt x="1638" y="5334"/>
                  <a:pt x="1759" y="5392"/>
                </a:cubicBezTo>
                <a:cubicBezTo>
                  <a:pt x="1633" y="5357"/>
                  <a:pt x="1465" y="5277"/>
                  <a:pt x="1356" y="5190"/>
                </a:cubicBezTo>
                <a:close/>
                <a:moveTo>
                  <a:pt x="1759" y="5392"/>
                </a:moveTo>
                <a:lnTo>
                  <a:pt x="1759" y="5392"/>
                </a:lnTo>
                <a:cubicBezTo>
                  <a:pt x="1759" y="5392"/>
                  <a:pt x="1759" y="5392"/>
                  <a:pt x="1759" y="5392"/>
                </a:cubicBezTo>
                <a:lnTo>
                  <a:pt x="1759" y="5392"/>
                </a:lnTo>
                <a:cubicBezTo>
                  <a:pt x="1759" y="5392"/>
                  <a:pt x="1759" y="5392"/>
                  <a:pt x="1759" y="5392"/>
                </a:cubicBezTo>
                <a:close/>
                <a:moveTo>
                  <a:pt x="1759" y="5392"/>
                </a:moveTo>
                <a:lnTo>
                  <a:pt x="1759" y="5392"/>
                </a:lnTo>
                <a:cubicBezTo>
                  <a:pt x="1834" y="5426"/>
                  <a:pt x="1898" y="5455"/>
                  <a:pt x="1955" y="5484"/>
                </a:cubicBezTo>
                <a:cubicBezTo>
                  <a:pt x="1892" y="5467"/>
                  <a:pt x="1823" y="5426"/>
                  <a:pt x="1759" y="5392"/>
                </a:cubicBezTo>
                <a:close/>
                <a:moveTo>
                  <a:pt x="2382" y="4861"/>
                </a:moveTo>
                <a:cubicBezTo>
                  <a:pt x="2474" y="4861"/>
                  <a:pt x="2567" y="4885"/>
                  <a:pt x="2647" y="4925"/>
                </a:cubicBezTo>
                <a:cubicBezTo>
                  <a:pt x="2728" y="4971"/>
                  <a:pt x="2792" y="5034"/>
                  <a:pt x="2832" y="5115"/>
                </a:cubicBezTo>
                <a:cubicBezTo>
                  <a:pt x="2855" y="5150"/>
                  <a:pt x="2872" y="5184"/>
                  <a:pt x="2878" y="5219"/>
                </a:cubicBezTo>
                <a:cubicBezTo>
                  <a:pt x="2901" y="5282"/>
                  <a:pt x="2913" y="5352"/>
                  <a:pt x="2901" y="5409"/>
                </a:cubicBezTo>
                <a:cubicBezTo>
                  <a:pt x="2890" y="5438"/>
                  <a:pt x="2878" y="5461"/>
                  <a:pt x="2861" y="5478"/>
                </a:cubicBezTo>
                <a:cubicBezTo>
                  <a:pt x="2849" y="5496"/>
                  <a:pt x="2826" y="5507"/>
                  <a:pt x="2803" y="5519"/>
                </a:cubicBezTo>
                <a:cubicBezTo>
                  <a:pt x="2774" y="5530"/>
                  <a:pt x="2757" y="5536"/>
                  <a:pt x="2717" y="5548"/>
                </a:cubicBezTo>
                <a:lnTo>
                  <a:pt x="2705" y="5548"/>
                </a:lnTo>
                <a:cubicBezTo>
                  <a:pt x="2680" y="5550"/>
                  <a:pt x="2655" y="5551"/>
                  <a:pt x="2630" y="5551"/>
                </a:cubicBezTo>
                <a:cubicBezTo>
                  <a:pt x="2515" y="5551"/>
                  <a:pt x="2398" y="5531"/>
                  <a:pt x="2284" y="5507"/>
                </a:cubicBezTo>
                <a:cubicBezTo>
                  <a:pt x="2013" y="5444"/>
                  <a:pt x="1731" y="5380"/>
                  <a:pt x="1477" y="5248"/>
                </a:cubicBezTo>
                <a:cubicBezTo>
                  <a:pt x="1417" y="5212"/>
                  <a:pt x="1358" y="5177"/>
                  <a:pt x="1302" y="5139"/>
                </a:cubicBezTo>
                <a:lnTo>
                  <a:pt x="1302" y="5139"/>
                </a:lnTo>
                <a:cubicBezTo>
                  <a:pt x="1342" y="5121"/>
                  <a:pt x="1381" y="5104"/>
                  <a:pt x="1419" y="5086"/>
                </a:cubicBezTo>
                <a:cubicBezTo>
                  <a:pt x="1558" y="5029"/>
                  <a:pt x="1690" y="4977"/>
                  <a:pt x="1823" y="4942"/>
                </a:cubicBezTo>
                <a:cubicBezTo>
                  <a:pt x="1869" y="4919"/>
                  <a:pt x="1892" y="4902"/>
                  <a:pt x="1955" y="4896"/>
                </a:cubicBezTo>
                <a:cubicBezTo>
                  <a:pt x="1996" y="4890"/>
                  <a:pt x="2042" y="4890"/>
                  <a:pt x="2094" y="4885"/>
                </a:cubicBezTo>
                <a:cubicBezTo>
                  <a:pt x="2169" y="4867"/>
                  <a:pt x="2255" y="4861"/>
                  <a:pt x="2336" y="4861"/>
                </a:cubicBezTo>
                <a:close/>
                <a:moveTo>
                  <a:pt x="154" y="5980"/>
                </a:moveTo>
                <a:cubicBezTo>
                  <a:pt x="145" y="5992"/>
                  <a:pt x="136" y="6003"/>
                  <a:pt x="126" y="6014"/>
                </a:cubicBezTo>
                <a:lnTo>
                  <a:pt x="126" y="6014"/>
                </a:lnTo>
                <a:cubicBezTo>
                  <a:pt x="133" y="6008"/>
                  <a:pt x="141" y="5999"/>
                  <a:pt x="151" y="5986"/>
                </a:cubicBezTo>
                <a:cubicBezTo>
                  <a:pt x="152" y="5984"/>
                  <a:pt x="153" y="5982"/>
                  <a:pt x="154" y="5980"/>
                </a:cubicBezTo>
                <a:close/>
                <a:moveTo>
                  <a:pt x="6493" y="1"/>
                </a:moveTo>
                <a:cubicBezTo>
                  <a:pt x="6712" y="1"/>
                  <a:pt x="6776" y="7"/>
                  <a:pt x="6747" y="18"/>
                </a:cubicBezTo>
                <a:cubicBezTo>
                  <a:pt x="6718" y="24"/>
                  <a:pt x="6591" y="35"/>
                  <a:pt x="6401" y="53"/>
                </a:cubicBezTo>
                <a:cubicBezTo>
                  <a:pt x="6247" y="63"/>
                  <a:pt x="6054" y="77"/>
                  <a:pt x="5855" y="77"/>
                </a:cubicBezTo>
                <a:cubicBezTo>
                  <a:pt x="5824" y="77"/>
                  <a:pt x="5792" y="77"/>
                  <a:pt x="5761" y="76"/>
                </a:cubicBezTo>
                <a:cubicBezTo>
                  <a:pt x="5519" y="64"/>
                  <a:pt x="5277" y="53"/>
                  <a:pt x="5075" y="35"/>
                </a:cubicBezTo>
                <a:cubicBezTo>
                  <a:pt x="4917" y="22"/>
                  <a:pt x="4747" y="13"/>
                  <a:pt x="4568" y="13"/>
                </a:cubicBezTo>
                <a:cubicBezTo>
                  <a:pt x="4155" y="13"/>
                  <a:pt x="3697" y="57"/>
                  <a:pt x="3230" y="174"/>
                </a:cubicBezTo>
                <a:cubicBezTo>
                  <a:pt x="3063" y="220"/>
                  <a:pt x="2895" y="260"/>
                  <a:pt x="2722" y="318"/>
                </a:cubicBezTo>
                <a:cubicBezTo>
                  <a:pt x="2624" y="364"/>
                  <a:pt x="2544" y="399"/>
                  <a:pt x="2463" y="451"/>
                </a:cubicBezTo>
                <a:cubicBezTo>
                  <a:pt x="2388" y="491"/>
                  <a:pt x="2313" y="543"/>
                  <a:pt x="2244" y="583"/>
                </a:cubicBezTo>
                <a:cubicBezTo>
                  <a:pt x="2100" y="681"/>
                  <a:pt x="1955" y="779"/>
                  <a:pt x="1817" y="895"/>
                </a:cubicBezTo>
                <a:cubicBezTo>
                  <a:pt x="1742" y="952"/>
                  <a:pt x="1679" y="1010"/>
                  <a:pt x="1615" y="1073"/>
                </a:cubicBezTo>
                <a:cubicBezTo>
                  <a:pt x="1581" y="1102"/>
                  <a:pt x="1552" y="1148"/>
                  <a:pt x="1511" y="1183"/>
                </a:cubicBezTo>
                <a:lnTo>
                  <a:pt x="1465" y="1246"/>
                </a:lnTo>
                <a:cubicBezTo>
                  <a:pt x="1448" y="1269"/>
                  <a:pt x="1425" y="1304"/>
                  <a:pt x="1413" y="1344"/>
                </a:cubicBezTo>
                <a:cubicBezTo>
                  <a:pt x="1408" y="1356"/>
                  <a:pt x="1408" y="1373"/>
                  <a:pt x="1402" y="1385"/>
                </a:cubicBezTo>
                <a:lnTo>
                  <a:pt x="1390" y="1413"/>
                </a:lnTo>
                <a:lnTo>
                  <a:pt x="1379" y="1465"/>
                </a:lnTo>
                <a:lnTo>
                  <a:pt x="1356" y="1563"/>
                </a:lnTo>
                <a:cubicBezTo>
                  <a:pt x="1344" y="1633"/>
                  <a:pt x="1327" y="1702"/>
                  <a:pt x="1315" y="1765"/>
                </a:cubicBezTo>
                <a:lnTo>
                  <a:pt x="1292" y="1875"/>
                </a:lnTo>
                <a:lnTo>
                  <a:pt x="1287" y="1932"/>
                </a:lnTo>
                <a:lnTo>
                  <a:pt x="1275" y="1961"/>
                </a:lnTo>
                <a:lnTo>
                  <a:pt x="1275" y="1979"/>
                </a:lnTo>
                <a:lnTo>
                  <a:pt x="1275" y="1984"/>
                </a:lnTo>
                <a:lnTo>
                  <a:pt x="1287" y="1984"/>
                </a:lnTo>
                <a:lnTo>
                  <a:pt x="1304" y="1990"/>
                </a:lnTo>
                <a:lnTo>
                  <a:pt x="1350" y="1996"/>
                </a:lnTo>
                <a:lnTo>
                  <a:pt x="1437" y="2013"/>
                </a:lnTo>
                <a:lnTo>
                  <a:pt x="1469" y="2018"/>
                </a:lnTo>
                <a:lnTo>
                  <a:pt x="1469" y="2018"/>
                </a:lnTo>
                <a:cubicBezTo>
                  <a:pt x="1409" y="2013"/>
                  <a:pt x="1345" y="2013"/>
                  <a:pt x="1275" y="2007"/>
                </a:cubicBezTo>
                <a:lnTo>
                  <a:pt x="1275" y="2077"/>
                </a:lnTo>
                <a:lnTo>
                  <a:pt x="1275" y="2140"/>
                </a:lnTo>
                <a:cubicBezTo>
                  <a:pt x="1275" y="2186"/>
                  <a:pt x="1281" y="2238"/>
                  <a:pt x="1298" y="2284"/>
                </a:cubicBezTo>
                <a:cubicBezTo>
                  <a:pt x="1321" y="2382"/>
                  <a:pt x="1356" y="2480"/>
                  <a:pt x="1413" y="2561"/>
                </a:cubicBezTo>
                <a:cubicBezTo>
                  <a:pt x="1463" y="2638"/>
                  <a:pt x="1517" y="2704"/>
                  <a:pt x="1562" y="2765"/>
                </a:cubicBezTo>
                <a:lnTo>
                  <a:pt x="1562" y="2765"/>
                </a:lnTo>
                <a:cubicBezTo>
                  <a:pt x="1502" y="2783"/>
                  <a:pt x="1437" y="2810"/>
                  <a:pt x="1373" y="2849"/>
                </a:cubicBezTo>
                <a:cubicBezTo>
                  <a:pt x="1333" y="2872"/>
                  <a:pt x="1292" y="2890"/>
                  <a:pt x="1246" y="2918"/>
                </a:cubicBezTo>
                <a:cubicBezTo>
                  <a:pt x="1206" y="2947"/>
                  <a:pt x="1171" y="2988"/>
                  <a:pt x="1142" y="3022"/>
                </a:cubicBezTo>
                <a:cubicBezTo>
                  <a:pt x="1016" y="3161"/>
                  <a:pt x="946" y="3293"/>
                  <a:pt x="871" y="3437"/>
                </a:cubicBezTo>
                <a:cubicBezTo>
                  <a:pt x="802" y="3593"/>
                  <a:pt x="750" y="3743"/>
                  <a:pt x="710" y="3893"/>
                </a:cubicBezTo>
                <a:cubicBezTo>
                  <a:pt x="670" y="4043"/>
                  <a:pt x="641" y="4198"/>
                  <a:pt x="641" y="4371"/>
                </a:cubicBezTo>
                <a:cubicBezTo>
                  <a:pt x="652" y="4527"/>
                  <a:pt x="687" y="4694"/>
                  <a:pt x="756" y="4833"/>
                </a:cubicBezTo>
                <a:cubicBezTo>
                  <a:pt x="818" y="4952"/>
                  <a:pt x="896" y="5056"/>
                  <a:pt x="987" y="5140"/>
                </a:cubicBezTo>
                <a:lnTo>
                  <a:pt x="987" y="5140"/>
                </a:lnTo>
                <a:cubicBezTo>
                  <a:pt x="821" y="5242"/>
                  <a:pt x="651" y="5370"/>
                  <a:pt x="497" y="5519"/>
                </a:cubicBezTo>
                <a:cubicBezTo>
                  <a:pt x="341" y="5669"/>
                  <a:pt x="197" y="5847"/>
                  <a:pt x="82" y="6026"/>
                </a:cubicBezTo>
                <a:lnTo>
                  <a:pt x="87" y="6026"/>
                </a:lnTo>
                <a:cubicBezTo>
                  <a:pt x="226" y="5832"/>
                  <a:pt x="387" y="5653"/>
                  <a:pt x="589" y="5511"/>
                </a:cubicBezTo>
                <a:lnTo>
                  <a:pt x="589" y="5511"/>
                </a:lnTo>
                <a:cubicBezTo>
                  <a:pt x="569" y="5525"/>
                  <a:pt x="555" y="5532"/>
                  <a:pt x="550" y="5532"/>
                </a:cubicBezTo>
                <a:cubicBezTo>
                  <a:pt x="549" y="5532"/>
                  <a:pt x="549" y="5531"/>
                  <a:pt x="549" y="5530"/>
                </a:cubicBezTo>
                <a:cubicBezTo>
                  <a:pt x="549" y="5525"/>
                  <a:pt x="572" y="5496"/>
                  <a:pt x="618" y="5461"/>
                </a:cubicBezTo>
                <a:lnTo>
                  <a:pt x="704" y="5415"/>
                </a:lnTo>
                <a:lnTo>
                  <a:pt x="704" y="5415"/>
                </a:lnTo>
                <a:cubicBezTo>
                  <a:pt x="672" y="5442"/>
                  <a:pt x="640" y="5469"/>
                  <a:pt x="610" y="5497"/>
                </a:cubicBezTo>
                <a:lnTo>
                  <a:pt x="610" y="5497"/>
                </a:lnTo>
                <a:cubicBezTo>
                  <a:pt x="610" y="5497"/>
                  <a:pt x="611" y="5496"/>
                  <a:pt x="612" y="5496"/>
                </a:cubicBezTo>
                <a:lnTo>
                  <a:pt x="612" y="5496"/>
                </a:lnTo>
                <a:cubicBezTo>
                  <a:pt x="611" y="5496"/>
                  <a:pt x="610" y="5497"/>
                  <a:pt x="609" y="5498"/>
                </a:cubicBezTo>
                <a:lnTo>
                  <a:pt x="609" y="5498"/>
                </a:lnTo>
                <a:cubicBezTo>
                  <a:pt x="609" y="5498"/>
                  <a:pt x="609" y="5497"/>
                  <a:pt x="610" y="5497"/>
                </a:cubicBezTo>
                <a:lnTo>
                  <a:pt x="610" y="5497"/>
                </a:lnTo>
                <a:cubicBezTo>
                  <a:pt x="603" y="5502"/>
                  <a:pt x="596" y="5507"/>
                  <a:pt x="589" y="5511"/>
                </a:cubicBezTo>
                <a:lnTo>
                  <a:pt x="589" y="5511"/>
                </a:lnTo>
                <a:cubicBezTo>
                  <a:pt x="595" y="5507"/>
                  <a:pt x="602" y="5503"/>
                  <a:pt x="609" y="5498"/>
                </a:cubicBezTo>
                <a:lnTo>
                  <a:pt x="609" y="5498"/>
                </a:lnTo>
                <a:cubicBezTo>
                  <a:pt x="475" y="5619"/>
                  <a:pt x="353" y="5748"/>
                  <a:pt x="231" y="5865"/>
                </a:cubicBezTo>
                <a:cubicBezTo>
                  <a:pt x="231" y="5865"/>
                  <a:pt x="183" y="5934"/>
                  <a:pt x="154" y="5980"/>
                </a:cubicBezTo>
                <a:lnTo>
                  <a:pt x="154" y="5980"/>
                </a:lnTo>
                <a:cubicBezTo>
                  <a:pt x="159" y="5975"/>
                  <a:pt x="163" y="5969"/>
                  <a:pt x="168" y="5963"/>
                </a:cubicBezTo>
                <a:cubicBezTo>
                  <a:pt x="197" y="5928"/>
                  <a:pt x="231" y="5899"/>
                  <a:pt x="255" y="5870"/>
                </a:cubicBezTo>
                <a:cubicBezTo>
                  <a:pt x="312" y="5865"/>
                  <a:pt x="324" y="5847"/>
                  <a:pt x="324" y="5847"/>
                </a:cubicBezTo>
                <a:cubicBezTo>
                  <a:pt x="526" y="5611"/>
                  <a:pt x="768" y="5415"/>
                  <a:pt x="1027" y="5271"/>
                </a:cubicBezTo>
                <a:cubicBezTo>
                  <a:pt x="1051" y="5258"/>
                  <a:pt x="1074" y="5246"/>
                  <a:pt x="1098" y="5234"/>
                </a:cubicBezTo>
                <a:lnTo>
                  <a:pt x="1098" y="5234"/>
                </a:lnTo>
                <a:cubicBezTo>
                  <a:pt x="1424" y="5485"/>
                  <a:pt x="1821" y="5598"/>
                  <a:pt x="2105" y="5669"/>
                </a:cubicBezTo>
                <a:cubicBezTo>
                  <a:pt x="2226" y="5697"/>
                  <a:pt x="2348" y="5715"/>
                  <a:pt x="2474" y="5732"/>
                </a:cubicBezTo>
                <a:cubicBezTo>
                  <a:pt x="2506" y="5735"/>
                  <a:pt x="2538" y="5736"/>
                  <a:pt x="2570" y="5736"/>
                </a:cubicBezTo>
                <a:cubicBezTo>
                  <a:pt x="2601" y="5736"/>
                  <a:pt x="2633" y="5735"/>
                  <a:pt x="2665" y="5732"/>
                </a:cubicBezTo>
                <a:cubicBezTo>
                  <a:pt x="2705" y="5732"/>
                  <a:pt x="2740" y="5726"/>
                  <a:pt x="2774" y="5709"/>
                </a:cubicBezTo>
                <a:cubicBezTo>
                  <a:pt x="2820" y="5697"/>
                  <a:pt x="2861" y="5680"/>
                  <a:pt x="2895" y="5651"/>
                </a:cubicBezTo>
                <a:cubicBezTo>
                  <a:pt x="2970" y="5599"/>
                  <a:pt x="3022" y="5525"/>
                  <a:pt x="3039" y="5438"/>
                </a:cubicBezTo>
                <a:cubicBezTo>
                  <a:pt x="3051" y="5392"/>
                  <a:pt x="3051" y="5352"/>
                  <a:pt x="3051" y="5305"/>
                </a:cubicBezTo>
                <a:cubicBezTo>
                  <a:pt x="3051" y="5265"/>
                  <a:pt x="3034" y="5236"/>
                  <a:pt x="3028" y="5207"/>
                </a:cubicBezTo>
                <a:cubicBezTo>
                  <a:pt x="3011" y="5138"/>
                  <a:pt x="2993" y="5092"/>
                  <a:pt x="2964" y="5034"/>
                </a:cubicBezTo>
                <a:cubicBezTo>
                  <a:pt x="2936" y="4977"/>
                  <a:pt x="2890" y="4919"/>
                  <a:pt x="2838" y="4873"/>
                </a:cubicBezTo>
                <a:lnTo>
                  <a:pt x="2838" y="4873"/>
                </a:lnTo>
                <a:cubicBezTo>
                  <a:pt x="2895" y="4925"/>
                  <a:pt x="2936" y="4983"/>
                  <a:pt x="2964" y="5046"/>
                </a:cubicBezTo>
                <a:lnTo>
                  <a:pt x="2982" y="5092"/>
                </a:lnTo>
                <a:lnTo>
                  <a:pt x="2999" y="5132"/>
                </a:lnTo>
                <a:cubicBezTo>
                  <a:pt x="3005" y="5161"/>
                  <a:pt x="3022" y="5190"/>
                  <a:pt x="3028" y="5219"/>
                </a:cubicBezTo>
                <a:cubicBezTo>
                  <a:pt x="3039" y="5277"/>
                  <a:pt x="3051" y="5363"/>
                  <a:pt x="3034" y="5444"/>
                </a:cubicBezTo>
                <a:cubicBezTo>
                  <a:pt x="3011" y="5525"/>
                  <a:pt x="2970" y="5594"/>
                  <a:pt x="2907" y="5640"/>
                </a:cubicBezTo>
                <a:cubicBezTo>
                  <a:pt x="2866" y="5663"/>
                  <a:pt x="2832" y="5680"/>
                  <a:pt x="2797" y="5697"/>
                </a:cubicBezTo>
                <a:cubicBezTo>
                  <a:pt x="2751" y="5709"/>
                  <a:pt x="2722" y="5721"/>
                  <a:pt x="2688" y="5721"/>
                </a:cubicBezTo>
                <a:cubicBezTo>
                  <a:pt x="2624" y="5726"/>
                  <a:pt x="2567" y="5726"/>
                  <a:pt x="2503" y="5726"/>
                </a:cubicBezTo>
                <a:cubicBezTo>
                  <a:pt x="2376" y="5721"/>
                  <a:pt x="2261" y="5697"/>
                  <a:pt x="2134" y="5669"/>
                </a:cubicBezTo>
                <a:cubicBezTo>
                  <a:pt x="2028" y="5647"/>
                  <a:pt x="2013" y="5639"/>
                  <a:pt x="2049" y="5639"/>
                </a:cubicBezTo>
                <a:cubicBezTo>
                  <a:pt x="2070" y="5639"/>
                  <a:pt x="2109" y="5641"/>
                  <a:pt x="2157" y="5646"/>
                </a:cubicBezTo>
                <a:cubicBezTo>
                  <a:pt x="2256" y="5659"/>
                  <a:pt x="2402" y="5672"/>
                  <a:pt x="2522" y="5672"/>
                </a:cubicBezTo>
                <a:cubicBezTo>
                  <a:pt x="2557" y="5672"/>
                  <a:pt x="2590" y="5671"/>
                  <a:pt x="2619" y="5669"/>
                </a:cubicBezTo>
                <a:cubicBezTo>
                  <a:pt x="2665" y="5663"/>
                  <a:pt x="2740" y="5669"/>
                  <a:pt x="2832" y="5634"/>
                </a:cubicBezTo>
                <a:cubicBezTo>
                  <a:pt x="2918" y="5605"/>
                  <a:pt x="2993" y="5525"/>
                  <a:pt x="3005" y="5450"/>
                </a:cubicBezTo>
                <a:cubicBezTo>
                  <a:pt x="3034" y="5380"/>
                  <a:pt x="3028" y="5294"/>
                  <a:pt x="3011" y="5236"/>
                </a:cubicBezTo>
                <a:cubicBezTo>
                  <a:pt x="2999" y="5173"/>
                  <a:pt x="2982" y="5127"/>
                  <a:pt x="2953" y="5069"/>
                </a:cubicBezTo>
                <a:cubicBezTo>
                  <a:pt x="2936" y="5011"/>
                  <a:pt x="2890" y="4959"/>
                  <a:pt x="2849" y="4913"/>
                </a:cubicBezTo>
                <a:cubicBezTo>
                  <a:pt x="2803" y="4867"/>
                  <a:pt x="2745" y="4827"/>
                  <a:pt x="2688" y="4798"/>
                </a:cubicBezTo>
                <a:cubicBezTo>
                  <a:pt x="2636" y="4775"/>
                  <a:pt x="2619" y="4758"/>
                  <a:pt x="2601" y="4746"/>
                </a:cubicBezTo>
                <a:cubicBezTo>
                  <a:pt x="2590" y="4729"/>
                  <a:pt x="2578" y="4723"/>
                  <a:pt x="2549" y="4717"/>
                </a:cubicBezTo>
                <a:cubicBezTo>
                  <a:pt x="2493" y="4706"/>
                  <a:pt x="2439" y="4701"/>
                  <a:pt x="2388" y="4701"/>
                </a:cubicBezTo>
                <a:cubicBezTo>
                  <a:pt x="2282" y="4701"/>
                  <a:pt x="2187" y="4721"/>
                  <a:pt x="2105" y="4740"/>
                </a:cubicBezTo>
                <a:cubicBezTo>
                  <a:pt x="1984" y="4769"/>
                  <a:pt x="1881" y="4804"/>
                  <a:pt x="1782" y="4827"/>
                </a:cubicBezTo>
                <a:cubicBezTo>
                  <a:pt x="1638" y="4861"/>
                  <a:pt x="1506" y="4902"/>
                  <a:pt x="1385" y="4948"/>
                </a:cubicBezTo>
                <a:cubicBezTo>
                  <a:pt x="1310" y="4975"/>
                  <a:pt x="1246" y="5001"/>
                  <a:pt x="1173" y="5037"/>
                </a:cubicBezTo>
                <a:lnTo>
                  <a:pt x="1173" y="5037"/>
                </a:lnTo>
                <a:cubicBezTo>
                  <a:pt x="1103" y="4967"/>
                  <a:pt x="1039" y="4885"/>
                  <a:pt x="998" y="4804"/>
                </a:cubicBezTo>
                <a:cubicBezTo>
                  <a:pt x="895" y="4608"/>
                  <a:pt x="871" y="4383"/>
                  <a:pt x="923" y="4170"/>
                </a:cubicBezTo>
                <a:cubicBezTo>
                  <a:pt x="969" y="3950"/>
                  <a:pt x="1044" y="3737"/>
                  <a:pt x="1142" y="3541"/>
                </a:cubicBezTo>
                <a:cubicBezTo>
                  <a:pt x="1189" y="3437"/>
                  <a:pt x="1246" y="3345"/>
                  <a:pt x="1315" y="3259"/>
                </a:cubicBezTo>
                <a:cubicBezTo>
                  <a:pt x="1350" y="3218"/>
                  <a:pt x="1385" y="3178"/>
                  <a:pt x="1419" y="3149"/>
                </a:cubicBezTo>
                <a:cubicBezTo>
                  <a:pt x="1465" y="3120"/>
                  <a:pt x="1506" y="3103"/>
                  <a:pt x="1558" y="3080"/>
                </a:cubicBezTo>
                <a:cubicBezTo>
                  <a:pt x="1619" y="3052"/>
                  <a:pt x="1681" y="3031"/>
                  <a:pt x="1744" y="3011"/>
                </a:cubicBezTo>
                <a:lnTo>
                  <a:pt x="1744" y="3011"/>
                </a:lnTo>
                <a:cubicBezTo>
                  <a:pt x="1911" y="3232"/>
                  <a:pt x="2115" y="3435"/>
                  <a:pt x="2365" y="3593"/>
                </a:cubicBezTo>
                <a:cubicBezTo>
                  <a:pt x="2492" y="3679"/>
                  <a:pt x="2636" y="3743"/>
                  <a:pt x="2797" y="3783"/>
                </a:cubicBezTo>
                <a:cubicBezTo>
                  <a:pt x="2832" y="3801"/>
                  <a:pt x="2878" y="3806"/>
                  <a:pt x="2913" y="3812"/>
                </a:cubicBezTo>
                <a:cubicBezTo>
                  <a:pt x="2947" y="3824"/>
                  <a:pt x="2999" y="3829"/>
                  <a:pt x="3039" y="3829"/>
                </a:cubicBezTo>
                <a:cubicBezTo>
                  <a:pt x="3126" y="3829"/>
                  <a:pt x="3201" y="3829"/>
                  <a:pt x="3282" y="3812"/>
                </a:cubicBezTo>
                <a:cubicBezTo>
                  <a:pt x="3432" y="3795"/>
                  <a:pt x="3576" y="3766"/>
                  <a:pt x="3720" y="3714"/>
                </a:cubicBezTo>
                <a:cubicBezTo>
                  <a:pt x="3864" y="3662"/>
                  <a:pt x="4008" y="3604"/>
                  <a:pt x="4146" y="3506"/>
                </a:cubicBezTo>
                <a:cubicBezTo>
                  <a:pt x="4210" y="3455"/>
                  <a:pt x="4285" y="3391"/>
                  <a:pt x="4337" y="3310"/>
                </a:cubicBezTo>
                <a:cubicBezTo>
                  <a:pt x="4400" y="3230"/>
                  <a:pt x="4441" y="3114"/>
                  <a:pt x="4441" y="2999"/>
                </a:cubicBezTo>
                <a:cubicBezTo>
                  <a:pt x="4446" y="2890"/>
                  <a:pt x="4412" y="2763"/>
                  <a:pt x="4348" y="2676"/>
                </a:cubicBezTo>
                <a:cubicBezTo>
                  <a:pt x="4279" y="2584"/>
                  <a:pt x="4204" y="2526"/>
                  <a:pt x="4123" y="2480"/>
                </a:cubicBezTo>
                <a:cubicBezTo>
                  <a:pt x="3968" y="2394"/>
                  <a:pt x="3824" y="2359"/>
                  <a:pt x="3668" y="2330"/>
                </a:cubicBezTo>
                <a:cubicBezTo>
                  <a:pt x="3524" y="2301"/>
                  <a:pt x="3380" y="2284"/>
                  <a:pt x="3235" y="2278"/>
                </a:cubicBezTo>
                <a:cubicBezTo>
                  <a:pt x="3166" y="2278"/>
                  <a:pt x="3091" y="2273"/>
                  <a:pt x="3022" y="2273"/>
                </a:cubicBezTo>
                <a:cubicBezTo>
                  <a:pt x="2947" y="2273"/>
                  <a:pt x="2878" y="2273"/>
                  <a:pt x="2797" y="2278"/>
                </a:cubicBezTo>
                <a:cubicBezTo>
                  <a:pt x="2630" y="2296"/>
                  <a:pt x="2463" y="2353"/>
                  <a:pt x="2330" y="2423"/>
                </a:cubicBezTo>
                <a:cubicBezTo>
                  <a:pt x="2192" y="2497"/>
                  <a:pt x="2082" y="2567"/>
                  <a:pt x="1967" y="2624"/>
                </a:cubicBezTo>
                <a:cubicBezTo>
                  <a:pt x="1945" y="2637"/>
                  <a:pt x="1921" y="2647"/>
                  <a:pt x="1895" y="2658"/>
                </a:cubicBezTo>
                <a:lnTo>
                  <a:pt x="1895" y="2658"/>
                </a:lnTo>
                <a:lnTo>
                  <a:pt x="1852" y="2601"/>
                </a:lnTo>
                <a:cubicBezTo>
                  <a:pt x="1806" y="2538"/>
                  <a:pt x="1759" y="2480"/>
                  <a:pt x="1725" y="2423"/>
                </a:cubicBezTo>
                <a:cubicBezTo>
                  <a:pt x="1690" y="2365"/>
                  <a:pt x="1667" y="2307"/>
                  <a:pt x="1650" y="2250"/>
                </a:cubicBezTo>
                <a:cubicBezTo>
                  <a:pt x="1638" y="2192"/>
                  <a:pt x="1638" y="2123"/>
                  <a:pt x="1644" y="2065"/>
                </a:cubicBezTo>
                <a:cubicBezTo>
                  <a:pt x="1667" y="1961"/>
                  <a:pt x="1679" y="1863"/>
                  <a:pt x="1702" y="1759"/>
                </a:cubicBezTo>
                <a:lnTo>
                  <a:pt x="1731" y="1604"/>
                </a:lnTo>
                <a:lnTo>
                  <a:pt x="1748" y="1523"/>
                </a:lnTo>
                <a:lnTo>
                  <a:pt x="1754" y="1488"/>
                </a:lnTo>
                <a:cubicBezTo>
                  <a:pt x="1754" y="1471"/>
                  <a:pt x="1754" y="1471"/>
                  <a:pt x="1759" y="1465"/>
                </a:cubicBezTo>
                <a:cubicBezTo>
                  <a:pt x="1765" y="1460"/>
                  <a:pt x="1765" y="1448"/>
                  <a:pt x="1771" y="1437"/>
                </a:cubicBezTo>
                <a:lnTo>
                  <a:pt x="1806" y="1402"/>
                </a:lnTo>
                <a:cubicBezTo>
                  <a:pt x="1834" y="1373"/>
                  <a:pt x="1852" y="1344"/>
                  <a:pt x="1881" y="1321"/>
                </a:cubicBezTo>
                <a:cubicBezTo>
                  <a:pt x="1938" y="1264"/>
                  <a:pt x="2002" y="1212"/>
                  <a:pt x="2071" y="1160"/>
                </a:cubicBezTo>
                <a:cubicBezTo>
                  <a:pt x="2198" y="1062"/>
                  <a:pt x="2342" y="958"/>
                  <a:pt x="2480" y="871"/>
                </a:cubicBezTo>
                <a:cubicBezTo>
                  <a:pt x="2624" y="785"/>
                  <a:pt x="2774" y="693"/>
                  <a:pt x="2907" y="658"/>
                </a:cubicBezTo>
                <a:cubicBezTo>
                  <a:pt x="3063" y="606"/>
                  <a:pt x="3230" y="566"/>
                  <a:pt x="3397" y="526"/>
                </a:cubicBezTo>
                <a:cubicBezTo>
                  <a:pt x="3879" y="421"/>
                  <a:pt x="4380" y="386"/>
                  <a:pt x="4895" y="386"/>
                </a:cubicBezTo>
                <a:cubicBezTo>
                  <a:pt x="5088" y="386"/>
                  <a:pt x="5282" y="391"/>
                  <a:pt x="5478" y="399"/>
                </a:cubicBezTo>
                <a:cubicBezTo>
                  <a:pt x="5571" y="399"/>
                  <a:pt x="5680" y="404"/>
                  <a:pt x="5796" y="404"/>
                </a:cubicBezTo>
                <a:cubicBezTo>
                  <a:pt x="5911" y="404"/>
                  <a:pt x="6043" y="404"/>
                  <a:pt x="6170" y="399"/>
                </a:cubicBezTo>
                <a:cubicBezTo>
                  <a:pt x="6430" y="381"/>
                  <a:pt x="6695" y="364"/>
                  <a:pt x="6954" y="353"/>
                </a:cubicBezTo>
                <a:cubicBezTo>
                  <a:pt x="7087" y="353"/>
                  <a:pt x="7214" y="353"/>
                  <a:pt x="7329" y="370"/>
                </a:cubicBezTo>
                <a:cubicBezTo>
                  <a:pt x="7358" y="376"/>
                  <a:pt x="7387" y="376"/>
                  <a:pt x="7416" y="381"/>
                </a:cubicBezTo>
                <a:cubicBezTo>
                  <a:pt x="7445" y="393"/>
                  <a:pt x="7473" y="393"/>
                  <a:pt x="7496" y="399"/>
                </a:cubicBezTo>
                <a:cubicBezTo>
                  <a:pt x="7554" y="410"/>
                  <a:pt x="7606" y="428"/>
                  <a:pt x="7664" y="439"/>
                </a:cubicBezTo>
                <a:cubicBezTo>
                  <a:pt x="7877" y="514"/>
                  <a:pt x="8085" y="606"/>
                  <a:pt x="8269" y="681"/>
                </a:cubicBezTo>
                <a:cubicBezTo>
                  <a:pt x="8511" y="768"/>
                  <a:pt x="8684" y="785"/>
                  <a:pt x="8788" y="785"/>
                </a:cubicBezTo>
                <a:cubicBezTo>
                  <a:pt x="8886" y="785"/>
                  <a:pt x="8921" y="768"/>
                  <a:pt x="8915" y="739"/>
                </a:cubicBezTo>
                <a:cubicBezTo>
                  <a:pt x="8915" y="716"/>
                  <a:pt x="8880" y="687"/>
                  <a:pt x="8846" y="658"/>
                </a:cubicBezTo>
                <a:cubicBezTo>
                  <a:pt x="8805" y="635"/>
                  <a:pt x="8771" y="612"/>
                  <a:pt x="8759" y="606"/>
                </a:cubicBezTo>
                <a:cubicBezTo>
                  <a:pt x="8477" y="468"/>
                  <a:pt x="8252" y="335"/>
                  <a:pt x="7923" y="197"/>
                </a:cubicBezTo>
                <a:cubicBezTo>
                  <a:pt x="7837" y="162"/>
                  <a:pt x="7750" y="133"/>
                  <a:pt x="7646" y="93"/>
                </a:cubicBezTo>
                <a:cubicBezTo>
                  <a:pt x="7548" y="64"/>
                  <a:pt x="7439" y="47"/>
                  <a:pt x="7318" y="30"/>
                </a:cubicBezTo>
                <a:cubicBezTo>
                  <a:pt x="7076" y="1"/>
                  <a:pt x="6810" y="1"/>
                  <a:pt x="6493" y="1"/>
                </a:cubicBezTo>
                <a:close/>
                <a:moveTo>
                  <a:pt x="126" y="6014"/>
                </a:moveTo>
                <a:lnTo>
                  <a:pt x="126" y="6014"/>
                </a:lnTo>
                <a:cubicBezTo>
                  <a:pt x="106" y="6033"/>
                  <a:pt x="99" y="6029"/>
                  <a:pt x="82" y="6038"/>
                </a:cubicBezTo>
                <a:cubicBezTo>
                  <a:pt x="53" y="6078"/>
                  <a:pt x="24" y="6113"/>
                  <a:pt x="1" y="6159"/>
                </a:cubicBezTo>
                <a:cubicBezTo>
                  <a:pt x="27" y="6123"/>
                  <a:pt x="78" y="6071"/>
                  <a:pt x="126" y="6014"/>
                </a:cubicBezTo>
                <a:close/>
              </a:path>
            </a:pathLst>
          </a:custGeom>
          <a:solidFill>
            <a:schemeClr val="dk1"/>
          </a:solidFill>
          <a:ln w="425" cap="flat" cmpd="sng">
            <a:solidFill>
              <a:srgbClr val="FFFFFF"/>
            </a:solidFill>
            <a:prstDash val="solid"/>
            <a:miter lim="576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 txBox="1">
            <a:spLocks noGrp="1"/>
          </p:cNvSpPr>
          <p:nvPr>
            <p:ph type="title"/>
          </p:nvPr>
        </p:nvSpPr>
        <p:spPr>
          <a:xfrm>
            <a:off x="2717600" y="3210733"/>
            <a:ext cx="6756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6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3" name="Google Shape;133;p3"/>
          <p:cNvSpPr txBox="1">
            <a:spLocks noGrp="1"/>
          </p:cNvSpPr>
          <p:nvPr>
            <p:ph type="title" idx="2" hasCustomPrompt="1"/>
          </p:nvPr>
        </p:nvSpPr>
        <p:spPr>
          <a:xfrm>
            <a:off x="4976200" y="2179851"/>
            <a:ext cx="2239600" cy="112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666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3"/>
          <p:cNvSpPr txBox="1">
            <a:spLocks noGrp="1"/>
          </p:cNvSpPr>
          <p:nvPr>
            <p:ph type="subTitle" idx="1"/>
          </p:nvPr>
        </p:nvSpPr>
        <p:spPr>
          <a:xfrm>
            <a:off x="2717600" y="4487700"/>
            <a:ext cx="67568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78299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/>
          <p:nvPr/>
        </p:nvSpPr>
        <p:spPr>
          <a:xfrm rot="3109475">
            <a:off x="-2399410" y="4882147"/>
            <a:ext cx="4805783" cy="3021580"/>
          </a:xfrm>
          <a:custGeom>
            <a:avLst/>
            <a:gdLst/>
            <a:ahLst/>
            <a:cxnLst/>
            <a:rect l="l" t="t" r="r" b="b"/>
            <a:pathLst>
              <a:path w="30180" h="16925" extrusionOk="0">
                <a:moveTo>
                  <a:pt x="7447" y="1"/>
                </a:moveTo>
                <a:cubicBezTo>
                  <a:pt x="5397" y="1"/>
                  <a:pt x="2585" y="788"/>
                  <a:pt x="1598" y="2388"/>
                </a:cubicBezTo>
                <a:cubicBezTo>
                  <a:pt x="1" y="4948"/>
                  <a:pt x="3051" y="7998"/>
                  <a:pt x="4786" y="9486"/>
                </a:cubicBezTo>
                <a:cubicBezTo>
                  <a:pt x="7150" y="11521"/>
                  <a:pt x="9607" y="13493"/>
                  <a:pt x="12368" y="14958"/>
                </a:cubicBezTo>
                <a:cubicBezTo>
                  <a:pt x="14450" y="16060"/>
                  <a:pt x="17273" y="16925"/>
                  <a:pt x="19940" y="16925"/>
                </a:cubicBezTo>
                <a:cubicBezTo>
                  <a:pt x="21918" y="16925"/>
                  <a:pt x="23810" y="16449"/>
                  <a:pt x="25249" y="15240"/>
                </a:cubicBezTo>
                <a:cubicBezTo>
                  <a:pt x="27066" y="13718"/>
                  <a:pt x="28767" y="11919"/>
                  <a:pt x="29476" y="9659"/>
                </a:cubicBezTo>
                <a:cubicBezTo>
                  <a:pt x="30179" y="7404"/>
                  <a:pt x="29631" y="4614"/>
                  <a:pt x="27671" y="3299"/>
                </a:cubicBezTo>
                <a:cubicBezTo>
                  <a:pt x="26713" y="2651"/>
                  <a:pt x="25567" y="2430"/>
                  <a:pt x="24395" y="2430"/>
                </a:cubicBezTo>
                <a:cubicBezTo>
                  <a:pt x="23669" y="2430"/>
                  <a:pt x="22934" y="2515"/>
                  <a:pt x="22228" y="2636"/>
                </a:cubicBezTo>
                <a:cubicBezTo>
                  <a:pt x="20721" y="2895"/>
                  <a:pt x="19206" y="3297"/>
                  <a:pt x="17686" y="3297"/>
                </a:cubicBezTo>
                <a:cubicBezTo>
                  <a:pt x="17346" y="3297"/>
                  <a:pt x="17005" y="3276"/>
                  <a:pt x="16664" y="3230"/>
                </a:cubicBezTo>
                <a:cubicBezTo>
                  <a:pt x="15903" y="3126"/>
                  <a:pt x="15176" y="2896"/>
                  <a:pt x="14461" y="2596"/>
                </a:cubicBezTo>
                <a:cubicBezTo>
                  <a:pt x="12478" y="1777"/>
                  <a:pt x="10627" y="457"/>
                  <a:pt x="8494" y="82"/>
                </a:cubicBezTo>
                <a:cubicBezTo>
                  <a:pt x="8182" y="28"/>
                  <a:pt x="7828" y="1"/>
                  <a:pt x="744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4"/>
          <p:cNvSpPr/>
          <p:nvPr/>
        </p:nvSpPr>
        <p:spPr>
          <a:xfrm rot="-5005926">
            <a:off x="-654028" y="-1242079"/>
            <a:ext cx="2150488" cy="2369888"/>
          </a:xfrm>
          <a:custGeom>
            <a:avLst/>
            <a:gdLst/>
            <a:ahLst/>
            <a:cxnLst/>
            <a:rect l="l" t="t" r="r" b="b"/>
            <a:pathLst>
              <a:path w="22240" h="24509" extrusionOk="0">
                <a:moveTo>
                  <a:pt x="12377" y="0"/>
                </a:moveTo>
                <a:cubicBezTo>
                  <a:pt x="11004" y="0"/>
                  <a:pt x="9333" y="366"/>
                  <a:pt x="8119" y="981"/>
                </a:cubicBezTo>
                <a:cubicBezTo>
                  <a:pt x="7473" y="1310"/>
                  <a:pt x="6862" y="1691"/>
                  <a:pt x="6182" y="1967"/>
                </a:cubicBezTo>
                <a:cubicBezTo>
                  <a:pt x="5663" y="2175"/>
                  <a:pt x="5121" y="2319"/>
                  <a:pt x="4596" y="2509"/>
                </a:cubicBezTo>
                <a:cubicBezTo>
                  <a:pt x="4227" y="2659"/>
                  <a:pt x="3864" y="2826"/>
                  <a:pt x="3507" y="3005"/>
                </a:cubicBezTo>
                <a:cubicBezTo>
                  <a:pt x="3184" y="3161"/>
                  <a:pt x="2861" y="3322"/>
                  <a:pt x="2544" y="3472"/>
                </a:cubicBezTo>
                <a:cubicBezTo>
                  <a:pt x="1842" y="4034"/>
                  <a:pt x="2006" y="4714"/>
                  <a:pt x="2034" y="4714"/>
                </a:cubicBezTo>
                <a:cubicBezTo>
                  <a:pt x="2035" y="4714"/>
                  <a:pt x="2036" y="4714"/>
                  <a:pt x="2036" y="4712"/>
                </a:cubicBezTo>
                <a:lnTo>
                  <a:pt x="2036" y="4712"/>
                </a:lnTo>
                <a:cubicBezTo>
                  <a:pt x="2267" y="4971"/>
                  <a:pt x="1829" y="5986"/>
                  <a:pt x="1800" y="6073"/>
                </a:cubicBezTo>
                <a:cubicBezTo>
                  <a:pt x="1587" y="6811"/>
                  <a:pt x="1391" y="7554"/>
                  <a:pt x="1125" y="8281"/>
                </a:cubicBezTo>
                <a:cubicBezTo>
                  <a:pt x="756" y="9273"/>
                  <a:pt x="560" y="10270"/>
                  <a:pt x="433" y="11302"/>
                </a:cubicBezTo>
                <a:cubicBezTo>
                  <a:pt x="387" y="11631"/>
                  <a:pt x="353" y="11971"/>
                  <a:pt x="324" y="12317"/>
                </a:cubicBezTo>
                <a:cubicBezTo>
                  <a:pt x="289" y="12744"/>
                  <a:pt x="249" y="13164"/>
                  <a:pt x="174" y="13585"/>
                </a:cubicBezTo>
                <a:cubicBezTo>
                  <a:pt x="116" y="13914"/>
                  <a:pt x="1" y="14243"/>
                  <a:pt x="7" y="14577"/>
                </a:cubicBezTo>
                <a:cubicBezTo>
                  <a:pt x="12" y="15050"/>
                  <a:pt x="145" y="15557"/>
                  <a:pt x="232" y="16019"/>
                </a:cubicBezTo>
                <a:cubicBezTo>
                  <a:pt x="278" y="16272"/>
                  <a:pt x="353" y="16457"/>
                  <a:pt x="353" y="16722"/>
                </a:cubicBezTo>
                <a:cubicBezTo>
                  <a:pt x="358" y="17074"/>
                  <a:pt x="474" y="17397"/>
                  <a:pt x="583" y="17731"/>
                </a:cubicBezTo>
                <a:cubicBezTo>
                  <a:pt x="785" y="18365"/>
                  <a:pt x="837" y="18953"/>
                  <a:pt x="750" y="19616"/>
                </a:cubicBezTo>
                <a:cubicBezTo>
                  <a:pt x="635" y="20487"/>
                  <a:pt x="635" y="21323"/>
                  <a:pt x="987" y="22142"/>
                </a:cubicBezTo>
                <a:cubicBezTo>
                  <a:pt x="998" y="22176"/>
                  <a:pt x="1021" y="22211"/>
                  <a:pt x="1039" y="22246"/>
                </a:cubicBezTo>
                <a:cubicBezTo>
                  <a:pt x="1385" y="22949"/>
                  <a:pt x="2065" y="23451"/>
                  <a:pt x="2722" y="23849"/>
                </a:cubicBezTo>
                <a:cubicBezTo>
                  <a:pt x="3507" y="24327"/>
                  <a:pt x="4429" y="24437"/>
                  <a:pt x="5334" y="24483"/>
                </a:cubicBezTo>
                <a:cubicBezTo>
                  <a:pt x="5639" y="24498"/>
                  <a:pt x="5941" y="24509"/>
                  <a:pt x="6240" y="24509"/>
                </a:cubicBezTo>
                <a:cubicBezTo>
                  <a:pt x="6967" y="24509"/>
                  <a:pt x="7683" y="24446"/>
                  <a:pt x="8402" y="24229"/>
                </a:cubicBezTo>
                <a:cubicBezTo>
                  <a:pt x="9734" y="23831"/>
                  <a:pt x="11048" y="23185"/>
                  <a:pt x="12230" y="22430"/>
                </a:cubicBezTo>
                <a:cubicBezTo>
                  <a:pt x="13245" y="21715"/>
                  <a:pt x="14122" y="20873"/>
                  <a:pt x="14877" y="19893"/>
                </a:cubicBezTo>
                <a:cubicBezTo>
                  <a:pt x="15788" y="18850"/>
                  <a:pt x="16676" y="17777"/>
                  <a:pt x="17518" y="16676"/>
                </a:cubicBezTo>
                <a:cubicBezTo>
                  <a:pt x="17777" y="16336"/>
                  <a:pt x="18031" y="16001"/>
                  <a:pt x="18273" y="15650"/>
                </a:cubicBezTo>
                <a:cubicBezTo>
                  <a:pt x="19161" y="14427"/>
                  <a:pt x="19980" y="13164"/>
                  <a:pt x="20677" y="11821"/>
                </a:cubicBezTo>
                <a:cubicBezTo>
                  <a:pt x="21237" y="10841"/>
                  <a:pt x="21681" y="9803"/>
                  <a:pt x="21998" y="8708"/>
                </a:cubicBezTo>
                <a:cubicBezTo>
                  <a:pt x="22073" y="8142"/>
                  <a:pt x="22159" y="7589"/>
                  <a:pt x="22240" y="7024"/>
                </a:cubicBezTo>
                <a:cubicBezTo>
                  <a:pt x="22142" y="6286"/>
                  <a:pt x="21865" y="5617"/>
                  <a:pt x="21410" y="5035"/>
                </a:cubicBezTo>
                <a:cubicBezTo>
                  <a:pt x="20971" y="4251"/>
                  <a:pt x="20424" y="3547"/>
                  <a:pt x="19766" y="2919"/>
                </a:cubicBezTo>
                <a:cubicBezTo>
                  <a:pt x="18671" y="1910"/>
                  <a:pt x="17460" y="1125"/>
                  <a:pt x="16047" y="624"/>
                </a:cubicBezTo>
                <a:cubicBezTo>
                  <a:pt x="14894" y="214"/>
                  <a:pt x="13729" y="18"/>
                  <a:pt x="12501" y="1"/>
                </a:cubicBezTo>
                <a:cubicBezTo>
                  <a:pt x="12460" y="0"/>
                  <a:pt x="12419" y="0"/>
                  <a:pt x="123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8" name="Google Shape;138;p4"/>
          <p:cNvGrpSpPr/>
          <p:nvPr/>
        </p:nvGrpSpPr>
        <p:grpSpPr>
          <a:xfrm>
            <a:off x="-205300" y="376412"/>
            <a:ext cx="1425291" cy="1417461"/>
            <a:chOff x="4363113" y="194497"/>
            <a:chExt cx="1068968" cy="1063096"/>
          </a:xfrm>
        </p:grpSpPr>
        <p:sp>
          <p:nvSpPr>
            <p:cNvPr id="139" name="Google Shape;139;p4"/>
            <p:cNvSpPr/>
            <p:nvPr/>
          </p:nvSpPr>
          <p:spPr>
            <a:xfrm>
              <a:off x="4363113" y="194497"/>
              <a:ext cx="1068968" cy="1063096"/>
            </a:xfrm>
            <a:custGeom>
              <a:avLst/>
              <a:gdLst/>
              <a:ahLst/>
              <a:cxnLst/>
              <a:rect l="l" t="t" r="r" b="b"/>
              <a:pathLst>
                <a:path w="11469" h="11406" extrusionOk="0">
                  <a:moveTo>
                    <a:pt x="5456" y="1"/>
                  </a:moveTo>
                  <a:cubicBezTo>
                    <a:pt x="5448" y="1"/>
                    <a:pt x="5440" y="1"/>
                    <a:pt x="5432" y="1"/>
                  </a:cubicBezTo>
                  <a:cubicBezTo>
                    <a:pt x="5051" y="13"/>
                    <a:pt x="4624" y="226"/>
                    <a:pt x="4532" y="618"/>
                  </a:cubicBezTo>
                  <a:cubicBezTo>
                    <a:pt x="4446" y="993"/>
                    <a:pt x="4474" y="1402"/>
                    <a:pt x="4503" y="1789"/>
                  </a:cubicBezTo>
                  <a:cubicBezTo>
                    <a:pt x="4521" y="2048"/>
                    <a:pt x="4549" y="2302"/>
                    <a:pt x="4538" y="2550"/>
                  </a:cubicBezTo>
                  <a:cubicBezTo>
                    <a:pt x="4532" y="2746"/>
                    <a:pt x="4492" y="2936"/>
                    <a:pt x="4492" y="3126"/>
                  </a:cubicBezTo>
                  <a:cubicBezTo>
                    <a:pt x="4492" y="3236"/>
                    <a:pt x="4521" y="3380"/>
                    <a:pt x="4480" y="3490"/>
                  </a:cubicBezTo>
                  <a:cubicBezTo>
                    <a:pt x="4434" y="3455"/>
                    <a:pt x="4411" y="3386"/>
                    <a:pt x="4382" y="3328"/>
                  </a:cubicBezTo>
                  <a:cubicBezTo>
                    <a:pt x="4273" y="3126"/>
                    <a:pt x="4146" y="2953"/>
                    <a:pt x="4002" y="2780"/>
                  </a:cubicBezTo>
                  <a:cubicBezTo>
                    <a:pt x="3760" y="2492"/>
                    <a:pt x="3500" y="2221"/>
                    <a:pt x="3241" y="1956"/>
                  </a:cubicBezTo>
                  <a:cubicBezTo>
                    <a:pt x="3119" y="1823"/>
                    <a:pt x="2998" y="1737"/>
                    <a:pt x="2831" y="1679"/>
                  </a:cubicBezTo>
                  <a:cubicBezTo>
                    <a:pt x="2624" y="1598"/>
                    <a:pt x="2347" y="1500"/>
                    <a:pt x="2128" y="1495"/>
                  </a:cubicBezTo>
                  <a:cubicBezTo>
                    <a:pt x="2118" y="1494"/>
                    <a:pt x="2107" y="1494"/>
                    <a:pt x="2097" y="1494"/>
                  </a:cubicBezTo>
                  <a:cubicBezTo>
                    <a:pt x="1838" y="1494"/>
                    <a:pt x="1601" y="1633"/>
                    <a:pt x="1390" y="1771"/>
                  </a:cubicBezTo>
                  <a:cubicBezTo>
                    <a:pt x="1148" y="1939"/>
                    <a:pt x="992" y="2048"/>
                    <a:pt x="934" y="2336"/>
                  </a:cubicBezTo>
                  <a:cubicBezTo>
                    <a:pt x="923" y="2429"/>
                    <a:pt x="865" y="2532"/>
                    <a:pt x="865" y="2625"/>
                  </a:cubicBezTo>
                  <a:cubicBezTo>
                    <a:pt x="848" y="2861"/>
                    <a:pt x="975" y="3115"/>
                    <a:pt x="1096" y="3299"/>
                  </a:cubicBezTo>
                  <a:cubicBezTo>
                    <a:pt x="1321" y="3645"/>
                    <a:pt x="1695" y="3824"/>
                    <a:pt x="1903" y="4170"/>
                  </a:cubicBezTo>
                  <a:cubicBezTo>
                    <a:pt x="1984" y="4303"/>
                    <a:pt x="2053" y="4412"/>
                    <a:pt x="2162" y="4510"/>
                  </a:cubicBezTo>
                  <a:cubicBezTo>
                    <a:pt x="2237" y="4585"/>
                    <a:pt x="2347" y="4643"/>
                    <a:pt x="2405" y="4735"/>
                  </a:cubicBezTo>
                  <a:cubicBezTo>
                    <a:pt x="2394" y="4738"/>
                    <a:pt x="2384" y="4739"/>
                    <a:pt x="2373" y="4739"/>
                  </a:cubicBezTo>
                  <a:cubicBezTo>
                    <a:pt x="2198" y="4739"/>
                    <a:pt x="1934" y="4414"/>
                    <a:pt x="1793" y="4354"/>
                  </a:cubicBezTo>
                  <a:cubicBezTo>
                    <a:pt x="1659" y="4294"/>
                    <a:pt x="1498" y="4270"/>
                    <a:pt x="1330" y="4270"/>
                  </a:cubicBezTo>
                  <a:cubicBezTo>
                    <a:pt x="1050" y="4270"/>
                    <a:pt x="750" y="4337"/>
                    <a:pt x="519" y="4412"/>
                  </a:cubicBezTo>
                  <a:cubicBezTo>
                    <a:pt x="329" y="4470"/>
                    <a:pt x="271" y="4510"/>
                    <a:pt x="202" y="4706"/>
                  </a:cubicBezTo>
                  <a:cubicBezTo>
                    <a:pt x="115" y="4914"/>
                    <a:pt x="69" y="5139"/>
                    <a:pt x="35" y="5364"/>
                  </a:cubicBezTo>
                  <a:cubicBezTo>
                    <a:pt x="0" y="5588"/>
                    <a:pt x="46" y="5750"/>
                    <a:pt x="121" y="5963"/>
                  </a:cubicBezTo>
                  <a:cubicBezTo>
                    <a:pt x="185" y="6142"/>
                    <a:pt x="185" y="6315"/>
                    <a:pt x="329" y="6459"/>
                  </a:cubicBezTo>
                  <a:cubicBezTo>
                    <a:pt x="450" y="6586"/>
                    <a:pt x="583" y="6667"/>
                    <a:pt x="738" y="6747"/>
                  </a:cubicBezTo>
                  <a:cubicBezTo>
                    <a:pt x="986" y="6868"/>
                    <a:pt x="1165" y="7070"/>
                    <a:pt x="1442" y="7145"/>
                  </a:cubicBezTo>
                  <a:cubicBezTo>
                    <a:pt x="1538" y="7170"/>
                    <a:pt x="1666" y="7199"/>
                    <a:pt x="1784" y="7199"/>
                  </a:cubicBezTo>
                  <a:cubicBezTo>
                    <a:pt x="1827" y="7199"/>
                    <a:pt x="1870" y="7195"/>
                    <a:pt x="1909" y="7186"/>
                  </a:cubicBezTo>
                  <a:lnTo>
                    <a:pt x="1909" y="7186"/>
                  </a:lnTo>
                  <a:cubicBezTo>
                    <a:pt x="1505" y="7595"/>
                    <a:pt x="623" y="8241"/>
                    <a:pt x="1026" y="8915"/>
                  </a:cubicBezTo>
                  <a:cubicBezTo>
                    <a:pt x="1280" y="9330"/>
                    <a:pt x="1632" y="9722"/>
                    <a:pt x="2139" y="9774"/>
                  </a:cubicBezTo>
                  <a:cubicBezTo>
                    <a:pt x="2168" y="9776"/>
                    <a:pt x="2196" y="9777"/>
                    <a:pt x="2225" y="9777"/>
                  </a:cubicBezTo>
                  <a:cubicBezTo>
                    <a:pt x="2371" y="9777"/>
                    <a:pt x="2519" y="9752"/>
                    <a:pt x="2658" y="9699"/>
                  </a:cubicBezTo>
                  <a:cubicBezTo>
                    <a:pt x="2860" y="9601"/>
                    <a:pt x="3114" y="9521"/>
                    <a:pt x="3298" y="9377"/>
                  </a:cubicBezTo>
                  <a:cubicBezTo>
                    <a:pt x="3437" y="9279"/>
                    <a:pt x="3575" y="9146"/>
                    <a:pt x="3731" y="9082"/>
                  </a:cubicBezTo>
                  <a:cubicBezTo>
                    <a:pt x="3788" y="9054"/>
                    <a:pt x="3858" y="9048"/>
                    <a:pt x="3915" y="9025"/>
                  </a:cubicBezTo>
                  <a:cubicBezTo>
                    <a:pt x="3949" y="9008"/>
                    <a:pt x="4097" y="8979"/>
                    <a:pt x="4105" y="8945"/>
                  </a:cubicBezTo>
                  <a:lnTo>
                    <a:pt x="4105" y="8945"/>
                  </a:lnTo>
                  <a:cubicBezTo>
                    <a:pt x="4082" y="9060"/>
                    <a:pt x="4019" y="9163"/>
                    <a:pt x="3979" y="9267"/>
                  </a:cubicBezTo>
                  <a:cubicBezTo>
                    <a:pt x="3892" y="9498"/>
                    <a:pt x="3875" y="9746"/>
                    <a:pt x="3817" y="9982"/>
                  </a:cubicBezTo>
                  <a:cubicBezTo>
                    <a:pt x="3760" y="10213"/>
                    <a:pt x="3633" y="10472"/>
                    <a:pt x="3644" y="10720"/>
                  </a:cubicBezTo>
                  <a:cubicBezTo>
                    <a:pt x="3661" y="10899"/>
                    <a:pt x="3783" y="11141"/>
                    <a:pt x="3927" y="11250"/>
                  </a:cubicBezTo>
                  <a:cubicBezTo>
                    <a:pt x="4082" y="11383"/>
                    <a:pt x="4382" y="11395"/>
                    <a:pt x="4584" y="11400"/>
                  </a:cubicBezTo>
                  <a:cubicBezTo>
                    <a:pt x="4629" y="11403"/>
                    <a:pt x="4676" y="11405"/>
                    <a:pt x="4722" y="11405"/>
                  </a:cubicBezTo>
                  <a:cubicBezTo>
                    <a:pt x="4928" y="11405"/>
                    <a:pt x="5137" y="11366"/>
                    <a:pt x="5287" y="11210"/>
                  </a:cubicBezTo>
                  <a:cubicBezTo>
                    <a:pt x="5553" y="10933"/>
                    <a:pt x="5714" y="10530"/>
                    <a:pt x="5835" y="10184"/>
                  </a:cubicBezTo>
                  <a:cubicBezTo>
                    <a:pt x="5910" y="9988"/>
                    <a:pt x="5956" y="9786"/>
                    <a:pt x="5985" y="9584"/>
                  </a:cubicBezTo>
                  <a:cubicBezTo>
                    <a:pt x="5997" y="9463"/>
                    <a:pt x="6020" y="9342"/>
                    <a:pt x="6054" y="9221"/>
                  </a:cubicBezTo>
                  <a:cubicBezTo>
                    <a:pt x="6060" y="9348"/>
                    <a:pt x="6089" y="9440"/>
                    <a:pt x="6124" y="9573"/>
                  </a:cubicBezTo>
                  <a:cubicBezTo>
                    <a:pt x="6210" y="9884"/>
                    <a:pt x="6325" y="10155"/>
                    <a:pt x="6464" y="10449"/>
                  </a:cubicBezTo>
                  <a:cubicBezTo>
                    <a:pt x="6521" y="10576"/>
                    <a:pt x="6579" y="10697"/>
                    <a:pt x="6631" y="10824"/>
                  </a:cubicBezTo>
                  <a:cubicBezTo>
                    <a:pt x="6654" y="10904"/>
                    <a:pt x="6700" y="10956"/>
                    <a:pt x="6781" y="10979"/>
                  </a:cubicBezTo>
                  <a:cubicBezTo>
                    <a:pt x="6913" y="10979"/>
                    <a:pt x="7040" y="10979"/>
                    <a:pt x="7173" y="10968"/>
                  </a:cubicBezTo>
                  <a:cubicBezTo>
                    <a:pt x="7317" y="10979"/>
                    <a:pt x="7450" y="10985"/>
                    <a:pt x="7594" y="10991"/>
                  </a:cubicBezTo>
                  <a:cubicBezTo>
                    <a:pt x="7612" y="10991"/>
                    <a:pt x="7630" y="10991"/>
                    <a:pt x="7648" y="10991"/>
                  </a:cubicBezTo>
                  <a:cubicBezTo>
                    <a:pt x="7941" y="10991"/>
                    <a:pt x="8225" y="10945"/>
                    <a:pt x="8459" y="10760"/>
                  </a:cubicBezTo>
                  <a:cubicBezTo>
                    <a:pt x="8534" y="10703"/>
                    <a:pt x="8603" y="10645"/>
                    <a:pt x="8672" y="10576"/>
                  </a:cubicBezTo>
                  <a:cubicBezTo>
                    <a:pt x="8707" y="10472"/>
                    <a:pt x="8707" y="10380"/>
                    <a:pt x="8660" y="10276"/>
                  </a:cubicBezTo>
                  <a:cubicBezTo>
                    <a:pt x="8574" y="9895"/>
                    <a:pt x="8418" y="9538"/>
                    <a:pt x="8274" y="9175"/>
                  </a:cubicBezTo>
                  <a:cubicBezTo>
                    <a:pt x="8188" y="8950"/>
                    <a:pt x="8101" y="8731"/>
                    <a:pt x="8015" y="8512"/>
                  </a:cubicBezTo>
                  <a:cubicBezTo>
                    <a:pt x="7992" y="8460"/>
                    <a:pt x="7969" y="8414"/>
                    <a:pt x="7934" y="8368"/>
                  </a:cubicBezTo>
                  <a:lnTo>
                    <a:pt x="7934" y="8368"/>
                  </a:lnTo>
                  <a:cubicBezTo>
                    <a:pt x="8084" y="8460"/>
                    <a:pt x="8257" y="8517"/>
                    <a:pt x="8424" y="8569"/>
                  </a:cubicBezTo>
                  <a:cubicBezTo>
                    <a:pt x="8758" y="8656"/>
                    <a:pt x="9110" y="8713"/>
                    <a:pt x="9450" y="8748"/>
                  </a:cubicBezTo>
                  <a:cubicBezTo>
                    <a:pt x="9592" y="8763"/>
                    <a:pt x="9738" y="8772"/>
                    <a:pt x="9885" y="8772"/>
                  </a:cubicBezTo>
                  <a:cubicBezTo>
                    <a:pt x="10020" y="8772"/>
                    <a:pt x="10154" y="8765"/>
                    <a:pt x="10286" y="8748"/>
                  </a:cubicBezTo>
                  <a:cubicBezTo>
                    <a:pt x="10379" y="8737"/>
                    <a:pt x="10477" y="8719"/>
                    <a:pt x="10557" y="8656"/>
                  </a:cubicBezTo>
                  <a:cubicBezTo>
                    <a:pt x="10644" y="8587"/>
                    <a:pt x="10702" y="8460"/>
                    <a:pt x="10748" y="8362"/>
                  </a:cubicBezTo>
                  <a:cubicBezTo>
                    <a:pt x="10805" y="8223"/>
                    <a:pt x="10817" y="8056"/>
                    <a:pt x="10834" y="7906"/>
                  </a:cubicBezTo>
                  <a:cubicBezTo>
                    <a:pt x="10846" y="7785"/>
                    <a:pt x="10846" y="7670"/>
                    <a:pt x="10834" y="7555"/>
                  </a:cubicBezTo>
                  <a:cubicBezTo>
                    <a:pt x="10788" y="7324"/>
                    <a:pt x="10690" y="7174"/>
                    <a:pt x="10465" y="7093"/>
                  </a:cubicBezTo>
                  <a:cubicBezTo>
                    <a:pt x="10344" y="7047"/>
                    <a:pt x="10217" y="7030"/>
                    <a:pt x="10096" y="6978"/>
                  </a:cubicBezTo>
                  <a:cubicBezTo>
                    <a:pt x="9923" y="6915"/>
                    <a:pt x="9796" y="6776"/>
                    <a:pt x="9629" y="6713"/>
                  </a:cubicBezTo>
                  <a:cubicBezTo>
                    <a:pt x="9566" y="6690"/>
                    <a:pt x="9324" y="6684"/>
                    <a:pt x="9306" y="6609"/>
                  </a:cubicBezTo>
                  <a:cubicBezTo>
                    <a:pt x="9381" y="6557"/>
                    <a:pt x="9508" y="6528"/>
                    <a:pt x="9600" y="6499"/>
                  </a:cubicBezTo>
                  <a:cubicBezTo>
                    <a:pt x="9814" y="6424"/>
                    <a:pt x="10056" y="6401"/>
                    <a:pt x="10263" y="6298"/>
                  </a:cubicBezTo>
                  <a:cubicBezTo>
                    <a:pt x="10402" y="6228"/>
                    <a:pt x="10529" y="6142"/>
                    <a:pt x="10661" y="6061"/>
                  </a:cubicBezTo>
                  <a:cubicBezTo>
                    <a:pt x="10805" y="5980"/>
                    <a:pt x="10932" y="5888"/>
                    <a:pt x="11048" y="5779"/>
                  </a:cubicBezTo>
                  <a:cubicBezTo>
                    <a:pt x="11192" y="5629"/>
                    <a:pt x="11238" y="5450"/>
                    <a:pt x="11313" y="5260"/>
                  </a:cubicBezTo>
                  <a:cubicBezTo>
                    <a:pt x="11342" y="5202"/>
                    <a:pt x="11382" y="5144"/>
                    <a:pt x="11411" y="5087"/>
                  </a:cubicBezTo>
                  <a:cubicBezTo>
                    <a:pt x="11468" y="4960"/>
                    <a:pt x="11445" y="4770"/>
                    <a:pt x="11393" y="4649"/>
                  </a:cubicBezTo>
                  <a:cubicBezTo>
                    <a:pt x="11359" y="4562"/>
                    <a:pt x="11272" y="4499"/>
                    <a:pt x="11197" y="4435"/>
                  </a:cubicBezTo>
                  <a:cubicBezTo>
                    <a:pt x="11105" y="4349"/>
                    <a:pt x="11013" y="4251"/>
                    <a:pt x="10898" y="4193"/>
                  </a:cubicBezTo>
                  <a:cubicBezTo>
                    <a:pt x="10817" y="4159"/>
                    <a:pt x="10736" y="4150"/>
                    <a:pt x="10652" y="4150"/>
                  </a:cubicBezTo>
                  <a:cubicBezTo>
                    <a:pt x="10623" y="4150"/>
                    <a:pt x="10593" y="4151"/>
                    <a:pt x="10563" y="4153"/>
                  </a:cubicBezTo>
                  <a:cubicBezTo>
                    <a:pt x="10177" y="4158"/>
                    <a:pt x="9785" y="4216"/>
                    <a:pt x="9410" y="4331"/>
                  </a:cubicBezTo>
                  <a:cubicBezTo>
                    <a:pt x="9249" y="4383"/>
                    <a:pt x="9087" y="4424"/>
                    <a:pt x="8920" y="4470"/>
                  </a:cubicBezTo>
                  <a:cubicBezTo>
                    <a:pt x="8851" y="4481"/>
                    <a:pt x="8787" y="4504"/>
                    <a:pt x="8718" y="4539"/>
                  </a:cubicBezTo>
                  <a:cubicBezTo>
                    <a:pt x="8678" y="4579"/>
                    <a:pt x="8632" y="4597"/>
                    <a:pt x="8586" y="4597"/>
                  </a:cubicBezTo>
                  <a:cubicBezTo>
                    <a:pt x="8707" y="4470"/>
                    <a:pt x="8851" y="4354"/>
                    <a:pt x="8966" y="4216"/>
                  </a:cubicBezTo>
                  <a:cubicBezTo>
                    <a:pt x="9116" y="4043"/>
                    <a:pt x="9254" y="3859"/>
                    <a:pt x="9381" y="3668"/>
                  </a:cubicBezTo>
                  <a:cubicBezTo>
                    <a:pt x="9485" y="3524"/>
                    <a:pt x="9583" y="3374"/>
                    <a:pt x="9664" y="3213"/>
                  </a:cubicBezTo>
                  <a:cubicBezTo>
                    <a:pt x="9727" y="3115"/>
                    <a:pt x="9773" y="3011"/>
                    <a:pt x="9802" y="2896"/>
                  </a:cubicBezTo>
                  <a:cubicBezTo>
                    <a:pt x="9796" y="2746"/>
                    <a:pt x="9716" y="2596"/>
                    <a:pt x="9623" y="2481"/>
                  </a:cubicBezTo>
                  <a:cubicBezTo>
                    <a:pt x="9401" y="2207"/>
                    <a:pt x="9062" y="2006"/>
                    <a:pt x="8723" y="2006"/>
                  </a:cubicBezTo>
                  <a:cubicBezTo>
                    <a:pt x="8562" y="2006"/>
                    <a:pt x="8400" y="2052"/>
                    <a:pt x="8251" y="2158"/>
                  </a:cubicBezTo>
                  <a:cubicBezTo>
                    <a:pt x="8044" y="2302"/>
                    <a:pt x="7847" y="2504"/>
                    <a:pt x="7646" y="2659"/>
                  </a:cubicBezTo>
                  <a:cubicBezTo>
                    <a:pt x="7363" y="2861"/>
                    <a:pt x="7104" y="3086"/>
                    <a:pt x="6867" y="3328"/>
                  </a:cubicBezTo>
                  <a:cubicBezTo>
                    <a:pt x="6815" y="3518"/>
                    <a:pt x="6723" y="3616"/>
                    <a:pt x="6573" y="3640"/>
                  </a:cubicBezTo>
                  <a:cubicBezTo>
                    <a:pt x="6608" y="3524"/>
                    <a:pt x="6654" y="3415"/>
                    <a:pt x="6689" y="3299"/>
                  </a:cubicBezTo>
                  <a:cubicBezTo>
                    <a:pt x="6723" y="3201"/>
                    <a:pt x="6740" y="3086"/>
                    <a:pt x="6781" y="2982"/>
                  </a:cubicBezTo>
                  <a:cubicBezTo>
                    <a:pt x="6810" y="2919"/>
                    <a:pt x="6838" y="2861"/>
                    <a:pt x="6844" y="2792"/>
                  </a:cubicBezTo>
                  <a:cubicBezTo>
                    <a:pt x="6862" y="2619"/>
                    <a:pt x="6838" y="2429"/>
                    <a:pt x="6827" y="2256"/>
                  </a:cubicBezTo>
                  <a:cubicBezTo>
                    <a:pt x="6804" y="1991"/>
                    <a:pt x="6752" y="1714"/>
                    <a:pt x="6683" y="1454"/>
                  </a:cubicBezTo>
                  <a:cubicBezTo>
                    <a:pt x="6602" y="1183"/>
                    <a:pt x="6608" y="930"/>
                    <a:pt x="6435" y="682"/>
                  </a:cubicBezTo>
                  <a:cubicBezTo>
                    <a:pt x="6232" y="399"/>
                    <a:pt x="5840" y="1"/>
                    <a:pt x="5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4404868" y="223577"/>
              <a:ext cx="1017519" cy="976136"/>
            </a:xfrm>
            <a:custGeom>
              <a:avLst/>
              <a:gdLst/>
              <a:ahLst/>
              <a:cxnLst/>
              <a:rect l="l" t="t" r="r" b="b"/>
              <a:pathLst>
                <a:path w="10917" h="10473" extrusionOk="0">
                  <a:moveTo>
                    <a:pt x="5171" y="0"/>
                  </a:moveTo>
                  <a:cubicBezTo>
                    <a:pt x="5128" y="0"/>
                    <a:pt x="5085" y="6"/>
                    <a:pt x="5041" y="18"/>
                  </a:cubicBezTo>
                  <a:cubicBezTo>
                    <a:pt x="4707" y="110"/>
                    <a:pt x="4597" y="508"/>
                    <a:pt x="4551" y="831"/>
                  </a:cubicBezTo>
                  <a:cubicBezTo>
                    <a:pt x="4395" y="2140"/>
                    <a:pt x="4401" y="3518"/>
                    <a:pt x="4989" y="4706"/>
                  </a:cubicBezTo>
                  <a:cubicBezTo>
                    <a:pt x="4955" y="4648"/>
                    <a:pt x="4914" y="4590"/>
                    <a:pt x="4874" y="4538"/>
                  </a:cubicBezTo>
                  <a:cubicBezTo>
                    <a:pt x="4251" y="3650"/>
                    <a:pt x="3386" y="2930"/>
                    <a:pt x="2527" y="2220"/>
                  </a:cubicBezTo>
                  <a:cubicBezTo>
                    <a:pt x="2291" y="2024"/>
                    <a:pt x="2043" y="1823"/>
                    <a:pt x="1732" y="1748"/>
                  </a:cubicBezTo>
                  <a:cubicBezTo>
                    <a:pt x="1618" y="1722"/>
                    <a:pt x="1520" y="1710"/>
                    <a:pt x="1434" y="1710"/>
                  </a:cubicBezTo>
                  <a:cubicBezTo>
                    <a:pt x="753" y="1710"/>
                    <a:pt x="907" y="2458"/>
                    <a:pt x="1224" y="2884"/>
                  </a:cubicBezTo>
                  <a:cubicBezTo>
                    <a:pt x="1611" y="3420"/>
                    <a:pt x="2158" y="3881"/>
                    <a:pt x="2695" y="4302"/>
                  </a:cubicBezTo>
                  <a:cubicBezTo>
                    <a:pt x="3150" y="4659"/>
                    <a:pt x="3623" y="5075"/>
                    <a:pt x="4130" y="5369"/>
                  </a:cubicBezTo>
                  <a:cubicBezTo>
                    <a:pt x="3761" y="5203"/>
                    <a:pt x="1754" y="4395"/>
                    <a:pt x="688" y="4395"/>
                  </a:cubicBezTo>
                  <a:cubicBezTo>
                    <a:pt x="273" y="4395"/>
                    <a:pt x="1" y="4518"/>
                    <a:pt x="25" y="4850"/>
                  </a:cubicBezTo>
                  <a:cubicBezTo>
                    <a:pt x="83" y="5634"/>
                    <a:pt x="1709" y="5957"/>
                    <a:pt x="2326" y="6084"/>
                  </a:cubicBezTo>
                  <a:cubicBezTo>
                    <a:pt x="2520" y="6120"/>
                    <a:pt x="2713" y="6131"/>
                    <a:pt x="2904" y="6131"/>
                  </a:cubicBezTo>
                  <a:cubicBezTo>
                    <a:pt x="3172" y="6131"/>
                    <a:pt x="3438" y="6110"/>
                    <a:pt x="3702" y="6110"/>
                  </a:cubicBezTo>
                  <a:cubicBezTo>
                    <a:pt x="3872" y="6110"/>
                    <a:pt x="4042" y="6119"/>
                    <a:pt x="4211" y="6147"/>
                  </a:cubicBezTo>
                  <a:cubicBezTo>
                    <a:pt x="3704" y="6556"/>
                    <a:pt x="561" y="7906"/>
                    <a:pt x="1443" y="8857"/>
                  </a:cubicBezTo>
                  <a:cubicBezTo>
                    <a:pt x="1582" y="9004"/>
                    <a:pt x="1753" y="9067"/>
                    <a:pt x="1944" y="9067"/>
                  </a:cubicBezTo>
                  <a:cubicBezTo>
                    <a:pt x="2933" y="9067"/>
                    <a:pt x="4461" y="7381"/>
                    <a:pt x="4770" y="6874"/>
                  </a:cubicBezTo>
                  <a:lnTo>
                    <a:pt x="4770" y="6874"/>
                  </a:lnTo>
                  <a:cubicBezTo>
                    <a:pt x="4553" y="7285"/>
                    <a:pt x="2874" y="10472"/>
                    <a:pt x="4243" y="10472"/>
                  </a:cubicBezTo>
                  <a:cubicBezTo>
                    <a:pt x="4255" y="10472"/>
                    <a:pt x="4268" y="10472"/>
                    <a:pt x="4280" y="10471"/>
                  </a:cubicBezTo>
                  <a:cubicBezTo>
                    <a:pt x="5520" y="10419"/>
                    <a:pt x="5335" y="7710"/>
                    <a:pt x="5491" y="6954"/>
                  </a:cubicBezTo>
                  <a:lnTo>
                    <a:pt x="5491" y="6954"/>
                  </a:lnTo>
                  <a:cubicBezTo>
                    <a:pt x="5406" y="7662"/>
                    <a:pt x="6111" y="10272"/>
                    <a:pt x="7092" y="10272"/>
                  </a:cubicBezTo>
                  <a:cubicBezTo>
                    <a:pt x="7110" y="10272"/>
                    <a:pt x="7128" y="10271"/>
                    <a:pt x="7146" y="10270"/>
                  </a:cubicBezTo>
                  <a:cubicBezTo>
                    <a:pt x="8045" y="10183"/>
                    <a:pt x="7498" y="9174"/>
                    <a:pt x="7325" y="8753"/>
                  </a:cubicBezTo>
                  <a:cubicBezTo>
                    <a:pt x="7180" y="8401"/>
                    <a:pt x="7030" y="8056"/>
                    <a:pt x="6858" y="7715"/>
                  </a:cubicBezTo>
                  <a:cubicBezTo>
                    <a:pt x="6771" y="7542"/>
                    <a:pt x="6339" y="7093"/>
                    <a:pt x="6448" y="6920"/>
                  </a:cubicBezTo>
                  <a:lnTo>
                    <a:pt x="6448" y="6920"/>
                  </a:lnTo>
                  <a:cubicBezTo>
                    <a:pt x="6869" y="7110"/>
                    <a:pt x="7238" y="7387"/>
                    <a:pt x="7670" y="7565"/>
                  </a:cubicBezTo>
                  <a:cubicBezTo>
                    <a:pt x="8156" y="7766"/>
                    <a:pt x="8670" y="7903"/>
                    <a:pt x="9195" y="7903"/>
                  </a:cubicBezTo>
                  <a:cubicBezTo>
                    <a:pt x="9244" y="7903"/>
                    <a:pt x="9293" y="7902"/>
                    <a:pt x="9343" y="7900"/>
                  </a:cubicBezTo>
                  <a:cubicBezTo>
                    <a:pt x="9913" y="7854"/>
                    <a:pt x="9936" y="7364"/>
                    <a:pt x="9596" y="7070"/>
                  </a:cubicBezTo>
                  <a:cubicBezTo>
                    <a:pt x="9573" y="7052"/>
                    <a:pt x="9556" y="7035"/>
                    <a:pt x="9533" y="7018"/>
                  </a:cubicBezTo>
                  <a:cubicBezTo>
                    <a:pt x="9152" y="6752"/>
                    <a:pt x="8697" y="6579"/>
                    <a:pt x="8236" y="6447"/>
                  </a:cubicBezTo>
                  <a:cubicBezTo>
                    <a:pt x="7780" y="6320"/>
                    <a:pt x="7261" y="6285"/>
                    <a:pt x="6829" y="6101"/>
                  </a:cubicBezTo>
                  <a:cubicBezTo>
                    <a:pt x="7774" y="6037"/>
                    <a:pt x="8697" y="5807"/>
                    <a:pt x="9585" y="5490"/>
                  </a:cubicBezTo>
                  <a:cubicBezTo>
                    <a:pt x="9971" y="5351"/>
                    <a:pt x="10917" y="4815"/>
                    <a:pt x="10294" y="4412"/>
                  </a:cubicBezTo>
                  <a:cubicBezTo>
                    <a:pt x="10144" y="4313"/>
                    <a:pt x="9948" y="4302"/>
                    <a:pt x="9769" y="4302"/>
                  </a:cubicBezTo>
                  <a:cubicBezTo>
                    <a:pt x="8547" y="4308"/>
                    <a:pt x="7376" y="4757"/>
                    <a:pt x="6252" y="5207"/>
                  </a:cubicBezTo>
                  <a:cubicBezTo>
                    <a:pt x="6938" y="4648"/>
                    <a:pt x="7596" y="4071"/>
                    <a:pt x="8241" y="3477"/>
                  </a:cubicBezTo>
                  <a:cubicBezTo>
                    <a:pt x="8535" y="3206"/>
                    <a:pt x="9366" y="2440"/>
                    <a:pt x="8766" y="2094"/>
                  </a:cubicBezTo>
                  <a:cubicBezTo>
                    <a:pt x="8683" y="2046"/>
                    <a:pt x="8594" y="2025"/>
                    <a:pt x="8500" y="2025"/>
                  </a:cubicBezTo>
                  <a:cubicBezTo>
                    <a:pt x="8019" y="2025"/>
                    <a:pt x="7433" y="2577"/>
                    <a:pt x="7163" y="2837"/>
                  </a:cubicBezTo>
                  <a:cubicBezTo>
                    <a:pt x="6834" y="3149"/>
                    <a:pt x="6540" y="3477"/>
                    <a:pt x="6246" y="3812"/>
                  </a:cubicBezTo>
                  <a:cubicBezTo>
                    <a:pt x="6021" y="4048"/>
                    <a:pt x="5699" y="4313"/>
                    <a:pt x="5635" y="4642"/>
                  </a:cubicBezTo>
                  <a:cubicBezTo>
                    <a:pt x="5779" y="3852"/>
                    <a:pt x="5906" y="3068"/>
                    <a:pt x="6027" y="2284"/>
                  </a:cubicBezTo>
                  <a:cubicBezTo>
                    <a:pt x="6137" y="1598"/>
                    <a:pt x="6160" y="1004"/>
                    <a:pt x="5779" y="381"/>
                  </a:cubicBezTo>
                  <a:cubicBezTo>
                    <a:pt x="5647" y="180"/>
                    <a:pt x="5415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1" name="Google Shape;141;p4"/>
          <p:cNvGrpSpPr/>
          <p:nvPr/>
        </p:nvGrpSpPr>
        <p:grpSpPr>
          <a:xfrm>
            <a:off x="-108549" y="6186018"/>
            <a:ext cx="1059527" cy="671977"/>
            <a:chOff x="-183837" y="4639513"/>
            <a:chExt cx="794645" cy="503983"/>
          </a:xfrm>
        </p:grpSpPr>
        <p:sp>
          <p:nvSpPr>
            <p:cNvPr id="142" name="Google Shape;142;p4"/>
            <p:cNvSpPr/>
            <p:nvPr/>
          </p:nvSpPr>
          <p:spPr>
            <a:xfrm>
              <a:off x="20622" y="4928477"/>
              <a:ext cx="340319" cy="213200"/>
            </a:xfrm>
            <a:custGeom>
              <a:avLst/>
              <a:gdLst/>
              <a:ahLst/>
              <a:cxnLst/>
              <a:rect l="l" t="t" r="r" b="b"/>
              <a:pathLst>
                <a:path w="2803" h="1756" extrusionOk="0">
                  <a:moveTo>
                    <a:pt x="1956" y="1"/>
                  </a:moveTo>
                  <a:cubicBezTo>
                    <a:pt x="1940" y="1"/>
                    <a:pt x="1924" y="1"/>
                    <a:pt x="1909" y="2"/>
                  </a:cubicBezTo>
                  <a:cubicBezTo>
                    <a:pt x="1499" y="20"/>
                    <a:pt x="1107" y="221"/>
                    <a:pt x="773" y="458"/>
                  </a:cubicBezTo>
                  <a:cubicBezTo>
                    <a:pt x="663" y="544"/>
                    <a:pt x="548" y="636"/>
                    <a:pt x="438" y="740"/>
                  </a:cubicBezTo>
                  <a:cubicBezTo>
                    <a:pt x="334" y="896"/>
                    <a:pt x="248" y="1069"/>
                    <a:pt x="173" y="1236"/>
                  </a:cubicBezTo>
                  <a:cubicBezTo>
                    <a:pt x="104" y="1363"/>
                    <a:pt x="46" y="1501"/>
                    <a:pt x="0" y="1640"/>
                  </a:cubicBezTo>
                  <a:cubicBezTo>
                    <a:pt x="865" y="1680"/>
                    <a:pt x="1718" y="1732"/>
                    <a:pt x="2583" y="1755"/>
                  </a:cubicBezTo>
                  <a:lnTo>
                    <a:pt x="2797" y="1755"/>
                  </a:lnTo>
                  <a:cubicBezTo>
                    <a:pt x="2802" y="1513"/>
                    <a:pt x="2797" y="1271"/>
                    <a:pt x="2773" y="1029"/>
                  </a:cubicBezTo>
                  <a:cubicBezTo>
                    <a:pt x="2750" y="948"/>
                    <a:pt x="2727" y="861"/>
                    <a:pt x="2710" y="781"/>
                  </a:cubicBezTo>
                  <a:cubicBezTo>
                    <a:pt x="2606" y="469"/>
                    <a:pt x="2451" y="198"/>
                    <a:pt x="2180" y="31"/>
                  </a:cubicBezTo>
                  <a:cubicBezTo>
                    <a:pt x="2108" y="12"/>
                    <a:pt x="2032" y="1"/>
                    <a:pt x="1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-183837" y="4639513"/>
              <a:ext cx="794645" cy="503983"/>
            </a:xfrm>
            <a:custGeom>
              <a:avLst/>
              <a:gdLst/>
              <a:ahLst/>
              <a:cxnLst/>
              <a:rect l="l" t="t" r="r" b="b"/>
              <a:pathLst>
                <a:path w="6545" h="4151" extrusionOk="0">
                  <a:moveTo>
                    <a:pt x="3800" y="1"/>
                  </a:moveTo>
                  <a:cubicBezTo>
                    <a:pt x="3604" y="1"/>
                    <a:pt x="3420" y="53"/>
                    <a:pt x="3229" y="122"/>
                  </a:cubicBezTo>
                  <a:cubicBezTo>
                    <a:pt x="2272" y="456"/>
                    <a:pt x="1534" y="1154"/>
                    <a:pt x="981" y="1984"/>
                  </a:cubicBezTo>
                  <a:cubicBezTo>
                    <a:pt x="571" y="2596"/>
                    <a:pt x="254" y="3276"/>
                    <a:pt x="0" y="3968"/>
                  </a:cubicBezTo>
                  <a:cubicBezTo>
                    <a:pt x="122" y="3968"/>
                    <a:pt x="248" y="3968"/>
                    <a:pt x="369" y="3974"/>
                  </a:cubicBezTo>
                  <a:cubicBezTo>
                    <a:pt x="617" y="3985"/>
                    <a:pt x="865" y="3991"/>
                    <a:pt x="1113" y="3997"/>
                  </a:cubicBezTo>
                  <a:cubicBezTo>
                    <a:pt x="1344" y="3460"/>
                    <a:pt x="1615" y="2941"/>
                    <a:pt x="1978" y="2498"/>
                  </a:cubicBezTo>
                  <a:cubicBezTo>
                    <a:pt x="2332" y="2062"/>
                    <a:pt x="2819" y="1704"/>
                    <a:pt x="3397" y="1704"/>
                  </a:cubicBezTo>
                  <a:cubicBezTo>
                    <a:pt x="3431" y="1704"/>
                    <a:pt x="3465" y="1705"/>
                    <a:pt x="3500" y="1708"/>
                  </a:cubicBezTo>
                  <a:cubicBezTo>
                    <a:pt x="4757" y="1800"/>
                    <a:pt x="4780" y="3057"/>
                    <a:pt x="4775" y="4147"/>
                  </a:cubicBezTo>
                  <a:cubicBezTo>
                    <a:pt x="4890" y="4149"/>
                    <a:pt x="5006" y="4150"/>
                    <a:pt x="5121" y="4150"/>
                  </a:cubicBezTo>
                  <a:cubicBezTo>
                    <a:pt x="5559" y="4150"/>
                    <a:pt x="5997" y="4134"/>
                    <a:pt x="6435" y="4106"/>
                  </a:cubicBezTo>
                  <a:cubicBezTo>
                    <a:pt x="6545" y="3639"/>
                    <a:pt x="6527" y="3138"/>
                    <a:pt x="6424" y="2676"/>
                  </a:cubicBezTo>
                  <a:cubicBezTo>
                    <a:pt x="6158" y="1506"/>
                    <a:pt x="5582" y="445"/>
                    <a:pt x="4371" y="99"/>
                  </a:cubicBezTo>
                  <a:cubicBezTo>
                    <a:pt x="4181" y="47"/>
                    <a:pt x="3996" y="1"/>
                    <a:pt x="3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4" name="Google Shape;144;p4"/>
          <p:cNvGrpSpPr/>
          <p:nvPr/>
        </p:nvGrpSpPr>
        <p:grpSpPr>
          <a:xfrm>
            <a:off x="10549622" y="5349567"/>
            <a:ext cx="1792439" cy="1683663"/>
            <a:chOff x="834675" y="-1030956"/>
            <a:chExt cx="1344329" cy="1262747"/>
          </a:xfrm>
        </p:grpSpPr>
        <p:sp>
          <p:nvSpPr>
            <p:cNvPr id="145" name="Google Shape;145;p4"/>
            <p:cNvSpPr/>
            <p:nvPr/>
          </p:nvSpPr>
          <p:spPr>
            <a:xfrm>
              <a:off x="834675" y="-1030956"/>
              <a:ext cx="1344329" cy="1262747"/>
            </a:xfrm>
            <a:custGeom>
              <a:avLst/>
              <a:gdLst/>
              <a:ahLst/>
              <a:cxnLst/>
              <a:rect l="l" t="t" r="r" b="b"/>
              <a:pathLst>
                <a:path w="18538" h="17413" extrusionOk="0">
                  <a:moveTo>
                    <a:pt x="6813" y="16318"/>
                  </a:moveTo>
                  <a:cubicBezTo>
                    <a:pt x="6810" y="16322"/>
                    <a:pt x="6807" y="16328"/>
                    <a:pt x="6804" y="16335"/>
                  </a:cubicBezTo>
                  <a:cubicBezTo>
                    <a:pt x="6810" y="16329"/>
                    <a:pt x="6810" y="16324"/>
                    <a:pt x="6815" y="16318"/>
                  </a:cubicBezTo>
                  <a:cubicBezTo>
                    <a:pt x="6815" y="16318"/>
                    <a:pt x="6814" y="16318"/>
                    <a:pt x="6813" y="16318"/>
                  </a:cubicBezTo>
                  <a:close/>
                  <a:moveTo>
                    <a:pt x="6689" y="16301"/>
                  </a:moveTo>
                  <a:lnTo>
                    <a:pt x="6689" y="16301"/>
                  </a:lnTo>
                  <a:cubicBezTo>
                    <a:pt x="6614" y="16525"/>
                    <a:pt x="6562" y="16756"/>
                    <a:pt x="6516" y="16992"/>
                  </a:cubicBezTo>
                  <a:cubicBezTo>
                    <a:pt x="6487" y="17096"/>
                    <a:pt x="6464" y="17194"/>
                    <a:pt x="6441" y="17287"/>
                  </a:cubicBezTo>
                  <a:cubicBezTo>
                    <a:pt x="6481" y="17160"/>
                    <a:pt x="6510" y="17027"/>
                    <a:pt x="6550" y="16894"/>
                  </a:cubicBezTo>
                  <a:cubicBezTo>
                    <a:pt x="6602" y="16733"/>
                    <a:pt x="6614" y="16537"/>
                    <a:pt x="6689" y="16301"/>
                  </a:cubicBezTo>
                  <a:close/>
                  <a:moveTo>
                    <a:pt x="18537" y="1"/>
                  </a:moveTo>
                  <a:cubicBezTo>
                    <a:pt x="16963" y="1448"/>
                    <a:pt x="16612" y="4256"/>
                    <a:pt x="14426" y="5063"/>
                  </a:cubicBezTo>
                  <a:cubicBezTo>
                    <a:pt x="13665" y="5346"/>
                    <a:pt x="12841" y="5305"/>
                    <a:pt x="12028" y="5340"/>
                  </a:cubicBezTo>
                  <a:cubicBezTo>
                    <a:pt x="11745" y="5351"/>
                    <a:pt x="11463" y="5374"/>
                    <a:pt x="11192" y="5426"/>
                  </a:cubicBezTo>
                  <a:cubicBezTo>
                    <a:pt x="9727" y="5697"/>
                    <a:pt x="9364" y="6660"/>
                    <a:pt x="8332" y="7450"/>
                  </a:cubicBezTo>
                  <a:cubicBezTo>
                    <a:pt x="7438" y="8136"/>
                    <a:pt x="6320" y="8107"/>
                    <a:pt x="5224" y="8332"/>
                  </a:cubicBezTo>
                  <a:cubicBezTo>
                    <a:pt x="3696" y="8638"/>
                    <a:pt x="2364" y="9526"/>
                    <a:pt x="1298" y="10679"/>
                  </a:cubicBezTo>
                  <a:cubicBezTo>
                    <a:pt x="819" y="11198"/>
                    <a:pt x="404" y="11769"/>
                    <a:pt x="41" y="12357"/>
                  </a:cubicBezTo>
                  <a:lnTo>
                    <a:pt x="0" y="12426"/>
                  </a:lnTo>
                  <a:cubicBezTo>
                    <a:pt x="12" y="12437"/>
                    <a:pt x="35" y="12455"/>
                    <a:pt x="58" y="12466"/>
                  </a:cubicBezTo>
                  <a:cubicBezTo>
                    <a:pt x="634" y="12870"/>
                    <a:pt x="957" y="13550"/>
                    <a:pt x="1447" y="14040"/>
                  </a:cubicBezTo>
                  <a:cubicBezTo>
                    <a:pt x="1615" y="14196"/>
                    <a:pt x="1753" y="14375"/>
                    <a:pt x="1961" y="14479"/>
                  </a:cubicBezTo>
                  <a:cubicBezTo>
                    <a:pt x="2243" y="14617"/>
                    <a:pt x="2572" y="14605"/>
                    <a:pt x="2860" y="14761"/>
                  </a:cubicBezTo>
                  <a:cubicBezTo>
                    <a:pt x="3269" y="14974"/>
                    <a:pt x="3581" y="15297"/>
                    <a:pt x="3956" y="15545"/>
                  </a:cubicBezTo>
                  <a:cubicBezTo>
                    <a:pt x="4838" y="16116"/>
                    <a:pt x="5737" y="16203"/>
                    <a:pt x="6689" y="16301"/>
                  </a:cubicBezTo>
                  <a:cubicBezTo>
                    <a:pt x="6728" y="16306"/>
                    <a:pt x="6774" y="16317"/>
                    <a:pt x="6813" y="16318"/>
                  </a:cubicBezTo>
                  <a:lnTo>
                    <a:pt x="6813" y="16318"/>
                  </a:lnTo>
                  <a:cubicBezTo>
                    <a:pt x="6816" y="16315"/>
                    <a:pt x="6818" y="16313"/>
                    <a:pt x="6820" y="16313"/>
                  </a:cubicBezTo>
                  <a:lnTo>
                    <a:pt x="6820" y="16313"/>
                  </a:lnTo>
                  <a:cubicBezTo>
                    <a:pt x="6824" y="16313"/>
                    <a:pt x="6824" y="16323"/>
                    <a:pt x="6815" y="16347"/>
                  </a:cubicBezTo>
                  <a:cubicBezTo>
                    <a:pt x="6827" y="16329"/>
                    <a:pt x="6827" y="16324"/>
                    <a:pt x="6833" y="16306"/>
                  </a:cubicBezTo>
                  <a:cubicBezTo>
                    <a:pt x="7115" y="16335"/>
                    <a:pt x="7404" y="16364"/>
                    <a:pt x="7692" y="16416"/>
                  </a:cubicBezTo>
                  <a:cubicBezTo>
                    <a:pt x="8107" y="16491"/>
                    <a:pt x="8453" y="16675"/>
                    <a:pt x="8845" y="16825"/>
                  </a:cubicBezTo>
                  <a:cubicBezTo>
                    <a:pt x="9081" y="16923"/>
                    <a:pt x="9318" y="16981"/>
                    <a:pt x="9572" y="17021"/>
                  </a:cubicBezTo>
                  <a:cubicBezTo>
                    <a:pt x="10584" y="17196"/>
                    <a:pt x="11616" y="17222"/>
                    <a:pt x="12644" y="17222"/>
                  </a:cubicBezTo>
                  <a:cubicBezTo>
                    <a:pt x="13074" y="17222"/>
                    <a:pt x="13503" y="17217"/>
                    <a:pt x="13931" y="17217"/>
                  </a:cubicBezTo>
                  <a:cubicBezTo>
                    <a:pt x="14340" y="17217"/>
                    <a:pt x="14663" y="17298"/>
                    <a:pt x="15049" y="17390"/>
                  </a:cubicBezTo>
                  <a:cubicBezTo>
                    <a:pt x="15113" y="17407"/>
                    <a:pt x="15508" y="17413"/>
                    <a:pt x="16010" y="17413"/>
                  </a:cubicBezTo>
                  <a:cubicBezTo>
                    <a:pt x="16831" y="17413"/>
                    <a:pt x="17940" y="17398"/>
                    <a:pt x="18363" y="17398"/>
                  </a:cubicBezTo>
                  <a:cubicBezTo>
                    <a:pt x="18474" y="17398"/>
                    <a:pt x="18537" y="17399"/>
                    <a:pt x="18537" y="17402"/>
                  </a:cubicBezTo>
                  <a:lnTo>
                    <a:pt x="185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1351431" y="-356548"/>
              <a:ext cx="646929" cy="446635"/>
            </a:xfrm>
            <a:custGeom>
              <a:avLst/>
              <a:gdLst/>
              <a:ahLst/>
              <a:cxnLst/>
              <a:rect l="l" t="t" r="r" b="b"/>
              <a:pathLst>
                <a:path w="8921" h="6159" extrusionOk="0">
                  <a:moveTo>
                    <a:pt x="3048" y="2575"/>
                  </a:moveTo>
                  <a:cubicBezTo>
                    <a:pt x="3198" y="2575"/>
                    <a:pt x="3351" y="2586"/>
                    <a:pt x="3495" y="2613"/>
                  </a:cubicBezTo>
                  <a:cubicBezTo>
                    <a:pt x="3610" y="2624"/>
                    <a:pt x="3726" y="2653"/>
                    <a:pt x="3829" y="2688"/>
                  </a:cubicBezTo>
                  <a:cubicBezTo>
                    <a:pt x="3939" y="2728"/>
                    <a:pt x="4037" y="2786"/>
                    <a:pt x="4095" y="2855"/>
                  </a:cubicBezTo>
                  <a:cubicBezTo>
                    <a:pt x="4158" y="2936"/>
                    <a:pt x="4152" y="3045"/>
                    <a:pt x="4100" y="3137"/>
                  </a:cubicBezTo>
                  <a:cubicBezTo>
                    <a:pt x="4043" y="3224"/>
                    <a:pt x="3945" y="3293"/>
                    <a:pt x="3841" y="3351"/>
                  </a:cubicBezTo>
                  <a:cubicBezTo>
                    <a:pt x="3628" y="3460"/>
                    <a:pt x="3374" y="3518"/>
                    <a:pt x="3137" y="3524"/>
                  </a:cubicBezTo>
                  <a:lnTo>
                    <a:pt x="3051" y="3524"/>
                  </a:lnTo>
                  <a:cubicBezTo>
                    <a:pt x="3022" y="3524"/>
                    <a:pt x="2999" y="3518"/>
                    <a:pt x="2970" y="3512"/>
                  </a:cubicBezTo>
                  <a:lnTo>
                    <a:pt x="2884" y="3489"/>
                  </a:lnTo>
                  <a:cubicBezTo>
                    <a:pt x="2855" y="3483"/>
                    <a:pt x="2826" y="3478"/>
                    <a:pt x="2803" y="3460"/>
                  </a:cubicBezTo>
                  <a:cubicBezTo>
                    <a:pt x="2699" y="3420"/>
                    <a:pt x="2595" y="3368"/>
                    <a:pt x="2497" y="3293"/>
                  </a:cubicBezTo>
                  <a:cubicBezTo>
                    <a:pt x="2338" y="3185"/>
                    <a:pt x="2197" y="3050"/>
                    <a:pt x="2076" y="2898"/>
                  </a:cubicBezTo>
                  <a:lnTo>
                    <a:pt x="2076" y="2898"/>
                  </a:lnTo>
                  <a:cubicBezTo>
                    <a:pt x="2120" y="2878"/>
                    <a:pt x="2161" y="2855"/>
                    <a:pt x="2198" y="2832"/>
                  </a:cubicBezTo>
                  <a:cubicBezTo>
                    <a:pt x="2301" y="2774"/>
                    <a:pt x="2399" y="2717"/>
                    <a:pt x="2503" y="2670"/>
                  </a:cubicBezTo>
                  <a:cubicBezTo>
                    <a:pt x="2601" y="2619"/>
                    <a:pt x="2705" y="2590"/>
                    <a:pt x="2815" y="2584"/>
                  </a:cubicBezTo>
                  <a:cubicBezTo>
                    <a:pt x="2890" y="2578"/>
                    <a:pt x="2969" y="2575"/>
                    <a:pt x="3048" y="2575"/>
                  </a:cubicBezTo>
                  <a:close/>
                  <a:moveTo>
                    <a:pt x="2443" y="4848"/>
                  </a:moveTo>
                  <a:lnTo>
                    <a:pt x="2443" y="4848"/>
                  </a:lnTo>
                  <a:cubicBezTo>
                    <a:pt x="2479" y="4857"/>
                    <a:pt x="2515" y="4863"/>
                    <a:pt x="2561" y="4873"/>
                  </a:cubicBezTo>
                  <a:cubicBezTo>
                    <a:pt x="2515" y="4867"/>
                    <a:pt x="2469" y="4861"/>
                    <a:pt x="2422" y="4861"/>
                  </a:cubicBezTo>
                  <a:cubicBezTo>
                    <a:pt x="2459" y="4861"/>
                    <a:pt x="2459" y="4854"/>
                    <a:pt x="2443" y="4848"/>
                  </a:cubicBezTo>
                  <a:close/>
                  <a:moveTo>
                    <a:pt x="2561" y="4873"/>
                  </a:moveTo>
                  <a:cubicBezTo>
                    <a:pt x="2630" y="4890"/>
                    <a:pt x="2705" y="4925"/>
                    <a:pt x="2763" y="4983"/>
                  </a:cubicBezTo>
                  <a:cubicBezTo>
                    <a:pt x="2699" y="4925"/>
                    <a:pt x="2624" y="4896"/>
                    <a:pt x="2561" y="4873"/>
                  </a:cubicBezTo>
                  <a:close/>
                  <a:moveTo>
                    <a:pt x="1356" y="5190"/>
                  </a:moveTo>
                  <a:lnTo>
                    <a:pt x="1356" y="5190"/>
                  </a:lnTo>
                  <a:cubicBezTo>
                    <a:pt x="1517" y="5271"/>
                    <a:pt x="1638" y="5334"/>
                    <a:pt x="1759" y="5392"/>
                  </a:cubicBezTo>
                  <a:cubicBezTo>
                    <a:pt x="1633" y="5357"/>
                    <a:pt x="1465" y="5277"/>
                    <a:pt x="1356" y="5190"/>
                  </a:cubicBezTo>
                  <a:close/>
                  <a:moveTo>
                    <a:pt x="1759" y="5392"/>
                  </a:moveTo>
                  <a:lnTo>
                    <a:pt x="1759" y="5392"/>
                  </a:lnTo>
                  <a:cubicBezTo>
                    <a:pt x="1759" y="5392"/>
                    <a:pt x="1759" y="5392"/>
                    <a:pt x="1759" y="5392"/>
                  </a:cubicBezTo>
                  <a:lnTo>
                    <a:pt x="1759" y="5392"/>
                  </a:lnTo>
                  <a:cubicBezTo>
                    <a:pt x="1759" y="5392"/>
                    <a:pt x="1759" y="5392"/>
                    <a:pt x="1759" y="5392"/>
                  </a:cubicBezTo>
                  <a:close/>
                  <a:moveTo>
                    <a:pt x="1759" y="5392"/>
                  </a:moveTo>
                  <a:lnTo>
                    <a:pt x="1759" y="5392"/>
                  </a:lnTo>
                  <a:cubicBezTo>
                    <a:pt x="1834" y="5426"/>
                    <a:pt x="1898" y="5455"/>
                    <a:pt x="1955" y="5484"/>
                  </a:cubicBezTo>
                  <a:cubicBezTo>
                    <a:pt x="1892" y="5467"/>
                    <a:pt x="1823" y="5426"/>
                    <a:pt x="1759" y="5392"/>
                  </a:cubicBezTo>
                  <a:close/>
                  <a:moveTo>
                    <a:pt x="2382" y="4861"/>
                  </a:moveTo>
                  <a:cubicBezTo>
                    <a:pt x="2474" y="4861"/>
                    <a:pt x="2567" y="4885"/>
                    <a:pt x="2647" y="4925"/>
                  </a:cubicBezTo>
                  <a:cubicBezTo>
                    <a:pt x="2728" y="4971"/>
                    <a:pt x="2792" y="5034"/>
                    <a:pt x="2832" y="5115"/>
                  </a:cubicBezTo>
                  <a:cubicBezTo>
                    <a:pt x="2855" y="5150"/>
                    <a:pt x="2872" y="5184"/>
                    <a:pt x="2878" y="5219"/>
                  </a:cubicBezTo>
                  <a:cubicBezTo>
                    <a:pt x="2901" y="5282"/>
                    <a:pt x="2913" y="5352"/>
                    <a:pt x="2901" y="5409"/>
                  </a:cubicBezTo>
                  <a:cubicBezTo>
                    <a:pt x="2890" y="5438"/>
                    <a:pt x="2878" y="5461"/>
                    <a:pt x="2861" y="5478"/>
                  </a:cubicBezTo>
                  <a:cubicBezTo>
                    <a:pt x="2849" y="5496"/>
                    <a:pt x="2826" y="5507"/>
                    <a:pt x="2803" y="5519"/>
                  </a:cubicBezTo>
                  <a:cubicBezTo>
                    <a:pt x="2774" y="5530"/>
                    <a:pt x="2757" y="5536"/>
                    <a:pt x="2717" y="5548"/>
                  </a:cubicBezTo>
                  <a:lnTo>
                    <a:pt x="2705" y="5548"/>
                  </a:lnTo>
                  <a:cubicBezTo>
                    <a:pt x="2680" y="5550"/>
                    <a:pt x="2655" y="5551"/>
                    <a:pt x="2630" y="5551"/>
                  </a:cubicBezTo>
                  <a:cubicBezTo>
                    <a:pt x="2515" y="5551"/>
                    <a:pt x="2398" y="5531"/>
                    <a:pt x="2284" y="5507"/>
                  </a:cubicBezTo>
                  <a:cubicBezTo>
                    <a:pt x="2013" y="5444"/>
                    <a:pt x="1731" y="5380"/>
                    <a:pt x="1477" y="5248"/>
                  </a:cubicBezTo>
                  <a:cubicBezTo>
                    <a:pt x="1417" y="5212"/>
                    <a:pt x="1358" y="5177"/>
                    <a:pt x="1302" y="5139"/>
                  </a:cubicBezTo>
                  <a:lnTo>
                    <a:pt x="1302" y="5139"/>
                  </a:lnTo>
                  <a:cubicBezTo>
                    <a:pt x="1342" y="5121"/>
                    <a:pt x="1381" y="5104"/>
                    <a:pt x="1419" y="5086"/>
                  </a:cubicBezTo>
                  <a:cubicBezTo>
                    <a:pt x="1558" y="5029"/>
                    <a:pt x="1690" y="4977"/>
                    <a:pt x="1823" y="4942"/>
                  </a:cubicBezTo>
                  <a:cubicBezTo>
                    <a:pt x="1869" y="4919"/>
                    <a:pt x="1892" y="4902"/>
                    <a:pt x="1955" y="4896"/>
                  </a:cubicBezTo>
                  <a:cubicBezTo>
                    <a:pt x="1996" y="4890"/>
                    <a:pt x="2042" y="4890"/>
                    <a:pt x="2094" y="4885"/>
                  </a:cubicBezTo>
                  <a:cubicBezTo>
                    <a:pt x="2169" y="4867"/>
                    <a:pt x="2255" y="4861"/>
                    <a:pt x="2336" y="4861"/>
                  </a:cubicBezTo>
                  <a:close/>
                  <a:moveTo>
                    <a:pt x="154" y="5980"/>
                  </a:moveTo>
                  <a:cubicBezTo>
                    <a:pt x="145" y="5992"/>
                    <a:pt x="136" y="6003"/>
                    <a:pt x="126" y="6014"/>
                  </a:cubicBezTo>
                  <a:lnTo>
                    <a:pt x="126" y="6014"/>
                  </a:lnTo>
                  <a:cubicBezTo>
                    <a:pt x="133" y="6008"/>
                    <a:pt x="141" y="5999"/>
                    <a:pt x="151" y="5986"/>
                  </a:cubicBezTo>
                  <a:cubicBezTo>
                    <a:pt x="152" y="5984"/>
                    <a:pt x="153" y="5982"/>
                    <a:pt x="154" y="5980"/>
                  </a:cubicBezTo>
                  <a:close/>
                  <a:moveTo>
                    <a:pt x="6493" y="1"/>
                  </a:moveTo>
                  <a:cubicBezTo>
                    <a:pt x="6712" y="1"/>
                    <a:pt x="6776" y="7"/>
                    <a:pt x="6747" y="18"/>
                  </a:cubicBezTo>
                  <a:cubicBezTo>
                    <a:pt x="6718" y="24"/>
                    <a:pt x="6591" y="35"/>
                    <a:pt x="6401" y="53"/>
                  </a:cubicBezTo>
                  <a:cubicBezTo>
                    <a:pt x="6247" y="63"/>
                    <a:pt x="6054" y="77"/>
                    <a:pt x="5855" y="77"/>
                  </a:cubicBezTo>
                  <a:cubicBezTo>
                    <a:pt x="5824" y="77"/>
                    <a:pt x="5792" y="77"/>
                    <a:pt x="5761" y="76"/>
                  </a:cubicBezTo>
                  <a:cubicBezTo>
                    <a:pt x="5519" y="64"/>
                    <a:pt x="5277" y="53"/>
                    <a:pt x="5075" y="35"/>
                  </a:cubicBezTo>
                  <a:cubicBezTo>
                    <a:pt x="4917" y="22"/>
                    <a:pt x="4747" y="13"/>
                    <a:pt x="4568" y="13"/>
                  </a:cubicBezTo>
                  <a:cubicBezTo>
                    <a:pt x="4155" y="13"/>
                    <a:pt x="3697" y="57"/>
                    <a:pt x="3230" y="174"/>
                  </a:cubicBezTo>
                  <a:cubicBezTo>
                    <a:pt x="3063" y="220"/>
                    <a:pt x="2895" y="260"/>
                    <a:pt x="2722" y="318"/>
                  </a:cubicBezTo>
                  <a:cubicBezTo>
                    <a:pt x="2624" y="364"/>
                    <a:pt x="2544" y="399"/>
                    <a:pt x="2463" y="451"/>
                  </a:cubicBezTo>
                  <a:cubicBezTo>
                    <a:pt x="2388" y="491"/>
                    <a:pt x="2313" y="543"/>
                    <a:pt x="2244" y="583"/>
                  </a:cubicBezTo>
                  <a:cubicBezTo>
                    <a:pt x="2100" y="681"/>
                    <a:pt x="1955" y="779"/>
                    <a:pt x="1817" y="895"/>
                  </a:cubicBezTo>
                  <a:cubicBezTo>
                    <a:pt x="1742" y="952"/>
                    <a:pt x="1679" y="1010"/>
                    <a:pt x="1615" y="1073"/>
                  </a:cubicBezTo>
                  <a:cubicBezTo>
                    <a:pt x="1581" y="1102"/>
                    <a:pt x="1552" y="1148"/>
                    <a:pt x="1511" y="1183"/>
                  </a:cubicBezTo>
                  <a:lnTo>
                    <a:pt x="1465" y="1246"/>
                  </a:lnTo>
                  <a:cubicBezTo>
                    <a:pt x="1448" y="1269"/>
                    <a:pt x="1425" y="1304"/>
                    <a:pt x="1413" y="1344"/>
                  </a:cubicBezTo>
                  <a:cubicBezTo>
                    <a:pt x="1408" y="1356"/>
                    <a:pt x="1408" y="1373"/>
                    <a:pt x="1402" y="1385"/>
                  </a:cubicBezTo>
                  <a:lnTo>
                    <a:pt x="1390" y="1413"/>
                  </a:lnTo>
                  <a:lnTo>
                    <a:pt x="1379" y="1465"/>
                  </a:lnTo>
                  <a:lnTo>
                    <a:pt x="1356" y="1563"/>
                  </a:lnTo>
                  <a:cubicBezTo>
                    <a:pt x="1344" y="1633"/>
                    <a:pt x="1327" y="1702"/>
                    <a:pt x="1315" y="1765"/>
                  </a:cubicBezTo>
                  <a:lnTo>
                    <a:pt x="1292" y="1875"/>
                  </a:lnTo>
                  <a:lnTo>
                    <a:pt x="1287" y="1932"/>
                  </a:lnTo>
                  <a:lnTo>
                    <a:pt x="1275" y="1961"/>
                  </a:lnTo>
                  <a:lnTo>
                    <a:pt x="1275" y="1979"/>
                  </a:lnTo>
                  <a:lnTo>
                    <a:pt x="1275" y="1984"/>
                  </a:lnTo>
                  <a:lnTo>
                    <a:pt x="1287" y="1984"/>
                  </a:lnTo>
                  <a:lnTo>
                    <a:pt x="1304" y="1990"/>
                  </a:lnTo>
                  <a:lnTo>
                    <a:pt x="1350" y="1996"/>
                  </a:lnTo>
                  <a:lnTo>
                    <a:pt x="1437" y="2013"/>
                  </a:lnTo>
                  <a:lnTo>
                    <a:pt x="1469" y="2018"/>
                  </a:lnTo>
                  <a:lnTo>
                    <a:pt x="1469" y="2018"/>
                  </a:lnTo>
                  <a:cubicBezTo>
                    <a:pt x="1409" y="2013"/>
                    <a:pt x="1345" y="2013"/>
                    <a:pt x="1275" y="2007"/>
                  </a:cubicBezTo>
                  <a:lnTo>
                    <a:pt x="1275" y="2077"/>
                  </a:lnTo>
                  <a:lnTo>
                    <a:pt x="1275" y="2140"/>
                  </a:lnTo>
                  <a:cubicBezTo>
                    <a:pt x="1275" y="2186"/>
                    <a:pt x="1281" y="2238"/>
                    <a:pt x="1298" y="2284"/>
                  </a:cubicBezTo>
                  <a:cubicBezTo>
                    <a:pt x="1321" y="2382"/>
                    <a:pt x="1356" y="2480"/>
                    <a:pt x="1413" y="2561"/>
                  </a:cubicBezTo>
                  <a:cubicBezTo>
                    <a:pt x="1463" y="2638"/>
                    <a:pt x="1517" y="2704"/>
                    <a:pt x="1562" y="2765"/>
                  </a:cubicBezTo>
                  <a:lnTo>
                    <a:pt x="1562" y="2765"/>
                  </a:lnTo>
                  <a:cubicBezTo>
                    <a:pt x="1502" y="2783"/>
                    <a:pt x="1437" y="2810"/>
                    <a:pt x="1373" y="2849"/>
                  </a:cubicBezTo>
                  <a:cubicBezTo>
                    <a:pt x="1333" y="2872"/>
                    <a:pt x="1292" y="2890"/>
                    <a:pt x="1246" y="2918"/>
                  </a:cubicBezTo>
                  <a:cubicBezTo>
                    <a:pt x="1206" y="2947"/>
                    <a:pt x="1171" y="2988"/>
                    <a:pt x="1142" y="3022"/>
                  </a:cubicBezTo>
                  <a:cubicBezTo>
                    <a:pt x="1016" y="3161"/>
                    <a:pt x="946" y="3293"/>
                    <a:pt x="871" y="3437"/>
                  </a:cubicBezTo>
                  <a:cubicBezTo>
                    <a:pt x="802" y="3593"/>
                    <a:pt x="750" y="3743"/>
                    <a:pt x="710" y="3893"/>
                  </a:cubicBezTo>
                  <a:cubicBezTo>
                    <a:pt x="670" y="4043"/>
                    <a:pt x="641" y="4198"/>
                    <a:pt x="641" y="4371"/>
                  </a:cubicBezTo>
                  <a:cubicBezTo>
                    <a:pt x="652" y="4527"/>
                    <a:pt x="687" y="4694"/>
                    <a:pt x="756" y="4833"/>
                  </a:cubicBezTo>
                  <a:cubicBezTo>
                    <a:pt x="818" y="4952"/>
                    <a:pt x="896" y="5056"/>
                    <a:pt x="987" y="5140"/>
                  </a:cubicBezTo>
                  <a:lnTo>
                    <a:pt x="987" y="5140"/>
                  </a:lnTo>
                  <a:cubicBezTo>
                    <a:pt x="821" y="5242"/>
                    <a:pt x="651" y="5370"/>
                    <a:pt x="497" y="5519"/>
                  </a:cubicBezTo>
                  <a:cubicBezTo>
                    <a:pt x="341" y="5669"/>
                    <a:pt x="197" y="5847"/>
                    <a:pt x="82" y="6026"/>
                  </a:cubicBezTo>
                  <a:lnTo>
                    <a:pt x="87" y="6026"/>
                  </a:lnTo>
                  <a:cubicBezTo>
                    <a:pt x="226" y="5832"/>
                    <a:pt x="387" y="5653"/>
                    <a:pt x="589" y="5511"/>
                  </a:cubicBezTo>
                  <a:lnTo>
                    <a:pt x="589" y="5511"/>
                  </a:lnTo>
                  <a:cubicBezTo>
                    <a:pt x="569" y="5525"/>
                    <a:pt x="555" y="5532"/>
                    <a:pt x="550" y="5532"/>
                  </a:cubicBezTo>
                  <a:cubicBezTo>
                    <a:pt x="549" y="5532"/>
                    <a:pt x="549" y="5531"/>
                    <a:pt x="549" y="5530"/>
                  </a:cubicBezTo>
                  <a:cubicBezTo>
                    <a:pt x="549" y="5525"/>
                    <a:pt x="572" y="5496"/>
                    <a:pt x="618" y="5461"/>
                  </a:cubicBezTo>
                  <a:lnTo>
                    <a:pt x="704" y="5415"/>
                  </a:lnTo>
                  <a:lnTo>
                    <a:pt x="704" y="5415"/>
                  </a:lnTo>
                  <a:cubicBezTo>
                    <a:pt x="672" y="5442"/>
                    <a:pt x="640" y="5469"/>
                    <a:pt x="610" y="5497"/>
                  </a:cubicBezTo>
                  <a:lnTo>
                    <a:pt x="610" y="5497"/>
                  </a:lnTo>
                  <a:cubicBezTo>
                    <a:pt x="610" y="5497"/>
                    <a:pt x="611" y="5496"/>
                    <a:pt x="612" y="5496"/>
                  </a:cubicBezTo>
                  <a:lnTo>
                    <a:pt x="612" y="5496"/>
                  </a:lnTo>
                  <a:cubicBezTo>
                    <a:pt x="611" y="5496"/>
                    <a:pt x="610" y="5497"/>
                    <a:pt x="609" y="5498"/>
                  </a:cubicBezTo>
                  <a:lnTo>
                    <a:pt x="609" y="5498"/>
                  </a:lnTo>
                  <a:cubicBezTo>
                    <a:pt x="609" y="5498"/>
                    <a:pt x="609" y="5497"/>
                    <a:pt x="610" y="5497"/>
                  </a:cubicBezTo>
                  <a:lnTo>
                    <a:pt x="610" y="5497"/>
                  </a:lnTo>
                  <a:cubicBezTo>
                    <a:pt x="603" y="5502"/>
                    <a:pt x="596" y="5507"/>
                    <a:pt x="589" y="5511"/>
                  </a:cubicBezTo>
                  <a:lnTo>
                    <a:pt x="589" y="5511"/>
                  </a:lnTo>
                  <a:cubicBezTo>
                    <a:pt x="595" y="5507"/>
                    <a:pt x="602" y="5503"/>
                    <a:pt x="609" y="5498"/>
                  </a:cubicBezTo>
                  <a:lnTo>
                    <a:pt x="609" y="5498"/>
                  </a:lnTo>
                  <a:cubicBezTo>
                    <a:pt x="475" y="5619"/>
                    <a:pt x="353" y="5748"/>
                    <a:pt x="231" y="5865"/>
                  </a:cubicBezTo>
                  <a:cubicBezTo>
                    <a:pt x="231" y="5865"/>
                    <a:pt x="183" y="5934"/>
                    <a:pt x="154" y="5980"/>
                  </a:cubicBezTo>
                  <a:lnTo>
                    <a:pt x="154" y="5980"/>
                  </a:lnTo>
                  <a:cubicBezTo>
                    <a:pt x="159" y="5975"/>
                    <a:pt x="163" y="5969"/>
                    <a:pt x="168" y="5963"/>
                  </a:cubicBezTo>
                  <a:cubicBezTo>
                    <a:pt x="197" y="5928"/>
                    <a:pt x="231" y="5899"/>
                    <a:pt x="255" y="5870"/>
                  </a:cubicBezTo>
                  <a:cubicBezTo>
                    <a:pt x="312" y="5865"/>
                    <a:pt x="324" y="5847"/>
                    <a:pt x="324" y="5847"/>
                  </a:cubicBezTo>
                  <a:cubicBezTo>
                    <a:pt x="526" y="5611"/>
                    <a:pt x="768" y="5415"/>
                    <a:pt x="1027" y="5271"/>
                  </a:cubicBezTo>
                  <a:cubicBezTo>
                    <a:pt x="1051" y="5258"/>
                    <a:pt x="1074" y="5246"/>
                    <a:pt x="1098" y="5234"/>
                  </a:cubicBezTo>
                  <a:lnTo>
                    <a:pt x="1098" y="5234"/>
                  </a:lnTo>
                  <a:cubicBezTo>
                    <a:pt x="1424" y="5485"/>
                    <a:pt x="1821" y="5598"/>
                    <a:pt x="2105" y="5669"/>
                  </a:cubicBezTo>
                  <a:cubicBezTo>
                    <a:pt x="2226" y="5697"/>
                    <a:pt x="2348" y="5715"/>
                    <a:pt x="2474" y="5732"/>
                  </a:cubicBezTo>
                  <a:cubicBezTo>
                    <a:pt x="2506" y="5735"/>
                    <a:pt x="2538" y="5736"/>
                    <a:pt x="2570" y="5736"/>
                  </a:cubicBezTo>
                  <a:cubicBezTo>
                    <a:pt x="2601" y="5736"/>
                    <a:pt x="2633" y="5735"/>
                    <a:pt x="2665" y="5732"/>
                  </a:cubicBezTo>
                  <a:cubicBezTo>
                    <a:pt x="2705" y="5732"/>
                    <a:pt x="2740" y="5726"/>
                    <a:pt x="2774" y="5709"/>
                  </a:cubicBezTo>
                  <a:cubicBezTo>
                    <a:pt x="2820" y="5697"/>
                    <a:pt x="2861" y="5680"/>
                    <a:pt x="2895" y="5651"/>
                  </a:cubicBezTo>
                  <a:cubicBezTo>
                    <a:pt x="2970" y="5599"/>
                    <a:pt x="3022" y="5525"/>
                    <a:pt x="3039" y="5438"/>
                  </a:cubicBezTo>
                  <a:cubicBezTo>
                    <a:pt x="3051" y="5392"/>
                    <a:pt x="3051" y="5352"/>
                    <a:pt x="3051" y="5305"/>
                  </a:cubicBezTo>
                  <a:cubicBezTo>
                    <a:pt x="3051" y="5265"/>
                    <a:pt x="3034" y="5236"/>
                    <a:pt x="3028" y="5207"/>
                  </a:cubicBezTo>
                  <a:cubicBezTo>
                    <a:pt x="3011" y="5138"/>
                    <a:pt x="2993" y="5092"/>
                    <a:pt x="2964" y="5034"/>
                  </a:cubicBezTo>
                  <a:cubicBezTo>
                    <a:pt x="2936" y="4977"/>
                    <a:pt x="2890" y="4919"/>
                    <a:pt x="2838" y="4873"/>
                  </a:cubicBezTo>
                  <a:lnTo>
                    <a:pt x="2838" y="4873"/>
                  </a:lnTo>
                  <a:cubicBezTo>
                    <a:pt x="2895" y="4925"/>
                    <a:pt x="2936" y="4983"/>
                    <a:pt x="2964" y="5046"/>
                  </a:cubicBezTo>
                  <a:lnTo>
                    <a:pt x="2982" y="5092"/>
                  </a:lnTo>
                  <a:lnTo>
                    <a:pt x="2999" y="5132"/>
                  </a:lnTo>
                  <a:cubicBezTo>
                    <a:pt x="3005" y="5161"/>
                    <a:pt x="3022" y="5190"/>
                    <a:pt x="3028" y="5219"/>
                  </a:cubicBezTo>
                  <a:cubicBezTo>
                    <a:pt x="3039" y="5277"/>
                    <a:pt x="3051" y="5363"/>
                    <a:pt x="3034" y="5444"/>
                  </a:cubicBezTo>
                  <a:cubicBezTo>
                    <a:pt x="3011" y="5525"/>
                    <a:pt x="2970" y="5594"/>
                    <a:pt x="2907" y="5640"/>
                  </a:cubicBezTo>
                  <a:cubicBezTo>
                    <a:pt x="2866" y="5663"/>
                    <a:pt x="2832" y="5680"/>
                    <a:pt x="2797" y="5697"/>
                  </a:cubicBezTo>
                  <a:cubicBezTo>
                    <a:pt x="2751" y="5709"/>
                    <a:pt x="2722" y="5721"/>
                    <a:pt x="2688" y="5721"/>
                  </a:cubicBezTo>
                  <a:cubicBezTo>
                    <a:pt x="2624" y="5726"/>
                    <a:pt x="2567" y="5726"/>
                    <a:pt x="2503" y="5726"/>
                  </a:cubicBezTo>
                  <a:cubicBezTo>
                    <a:pt x="2376" y="5721"/>
                    <a:pt x="2261" y="5697"/>
                    <a:pt x="2134" y="5669"/>
                  </a:cubicBezTo>
                  <a:cubicBezTo>
                    <a:pt x="2028" y="5647"/>
                    <a:pt x="2013" y="5639"/>
                    <a:pt x="2049" y="5639"/>
                  </a:cubicBezTo>
                  <a:cubicBezTo>
                    <a:pt x="2070" y="5639"/>
                    <a:pt x="2109" y="5641"/>
                    <a:pt x="2157" y="5646"/>
                  </a:cubicBezTo>
                  <a:cubicBezTo>
                    <a:pt x="2256" y="5659"/>
                    <a:pt x="2402" y="5672"/>
                    <a:pt x="2522" y="5672"/>
                  </a:cubicBezTo>
                  <a:cubicBezTo>
                    <a:pt x="2557" y="5672"/>
                    <a:pt x="2590" y="5671"/>
                    <a:pt x="2619" y="5669"/>
                  </a:cubicBezTo>
                  <a:cubicBezTo>
                    <a:pt x="2665" y="5663"/>
                    <a:pt x="2740" y="5669"/>
                    <a:pt x="2832" y="5634"/>
                  </a:cubicBezTo>
                  <a:cubicBezTo>
                    <a:pt x="2918" y="5605"/>
                    <a:pt x="2993" y="5525"/>
                    <a:pt x="3005" y="5450"/>
                  </a:cubicBezTo>
                  <a:cubicBezTo>
                    <a:pt x="3034" y="5380"/>
                    <a:pt x="3028" y="5294"/>
                    <a:pt x="3011" y="5236"/>
                  </a:cubicBezTo>
                  <a:cubicBezTo>
                    <a:pt x="2999" y="5173"/>
                    <a:pt x="2982" y="5127"/>
                    <a:pt x="2953" y="5069"/>
                  </a:cubicBezTo>
                  <a:cubicBezTo>
                    <a:pt x="2936" y="5011"/>
                    <a:pt x="2890" y="4959"/>
                    <a:pt x="2849" y="4913"/>
                  </a:cubicBezTo>
                  <a:cubicBezTo>
                    <a:pt x="2803" y="4867"/>
                    <a:pt x="2745" y="4827"/>
                    <a:pt x="2688" y="4798"/>
                  </a:cubicBezTo>
                  <a:cubicBezTo>
                    <a:pt x="2636" y="4775"/>
                    <a:pt x="2619" y="4758"/>
                    <a:pt x="2601" y="4746"/>
                  </a:cubicBezTo>
                  <a:cubicBezTo>
                    <a:pt x="2590" y="4729"/>
                    <a:pt x="2578" y="4723"/>
                    <a:pt x="2549" y="4717"/>
                  </a:cubicBezTo>
                  <a:cubicBezTo>
                    <a:pt x="2493" y="4706"/>
                    <a:pt x="2439" y="4701"/>
                    <a:pt x="2388" y="4701"/>
                  </a:cubicBezTo>
                  <a:cubicBezTo>
                    <a:pt x="2282" y="4701"/>
                    <a:pt x="2187" y="4721"/>
                    <a:pt x="2105" y="4740"/>
                  </a:cubicBezTo>
                  <a:cubicBezTo>
                    <a:pt x="1984" y="4769"/>
                    <a:pt x="1881" y="4804"/>
                    <a:pt x="1782" y="4827"/>
                  </a:cubicBezTo>
                  <a:cubicBezTo>
                    <a:pt x="1638" y="4861"/>
                    <a:pt x="1506" y="4902"/>
                    <a:pt x="1385" y="4948"/>
                  </a:cubicBezTo>
                  <a:cubicBezTo>
                    <a:pt x="1310" y="4975"/>
                    <a:pt x="1246" y="5001"/>
                    <a:pt x="1173" y="5037"/>
                  </a:cubicBezTo>
                  <a:lnTo>
                    <a:pt x="1173" y="5037"/>
                  </a:lnTo>
                  <a:cubicBezTo>
                    <a:pt x="1103" y="4967"/>
                    <a:pt x="1039" y="4885"/>
                    <a:pt x="998" y="4804"/>
                  </a:cubicBezTo>
                  <a:cubicBezTo>
                    <a:pt x="895" y="4608"/>
                    <a:pt x="871" y="4383"/>
                    <a:pt x="923" y="4170"/>
                  </a:cubicBezTo>
                  <a:cubicBezTo>
                    <a:pt x="969" y="3950"/>
                    <a:pt x="1044" y="3737"/>
                    <a:pt x="1142" y="3541"/>
                  </a:cubicBezTo>
                  <a:cubicBezTo>
                    <a:pt x="1189" y="3437"/>
                    <a:pt x="1246" y="3345"/>
                    <a:pt x="1315" y="3259"/>
                  </a:cubicBezTo>
                  <a:cubicBezTo>
                    <a:pt x="1350" y="3218"/>
                    <a:pt x="1385" y="3178"/>
                    <a:pt x="1419" y="3149"/>
                  </a:cubicBezTo>
                  <a:cubicBezTo>
                    <a:pt x="1465" y="3120"/>
                    <a:pt x="1506" y="3103"/>
                    <a:pt x="1558" y="3080"/>
                  </a:cubicBezTo>
                  <a:cubicBezTo>
                    <a:pt x="1619" y="3052"/>
                    <a:pt x="1681" y="3031"/>
                    <a:pt x="1744" y="3011"/>
                  </a:cubicBezTo>
                  <a:lnTo>
                    <a:pt x="1744" y="3011"/>
                  </a:lnTo>
                  <a:cubicBezTo>
                    <a:pt x="1911" y="3232"/>
                    <a:pt x="2115" y="3435"/>
                    <a:pt x="2365" y="3593"/>
                  </a:cubicBezTo>
                  <a:cubicBezTo>
                    <a:pt x="2492" y="3679"/>
                    <a:pt x="2636" y="3743"/>
                    <a:pt x="2797" y="3783"/>
                  </a:cubicBezTo>
                  <a:cubicBezTo>
                    <a:pt x="2832" y="3801"/>
                    <a:pt x="2878" y="3806"/>
                    <a:pt x="2913" y="3812"/>
                  </a:cubicBezTo>
                  <a:cubicBezTo>
                    <a:pt x="2947" y="3824"/>
                    <a:pt x="2999" y="3829"/>
                    <a:pt x="3039" y="3829"/>
                  </a:cubicBezTo>
                  <a:cubicBezTo>
                    <a:pt x="3126" y="3829"/>
                    <a:pt x="3201" y="3829"/>
                    <a:pt x="3282" y="3812"/>
                  </a:cubicBezTo>
                  <a:cubicBezTo>
                    <a:pt x="3432" y="3795"/>
                    <a:pt x="3576" y="3766"/>
                    <a:pt x="3720" y="3714"/>
                  </a:cubicBezTo>
                  <a:cubicBezTo>
                    <a:pt x="3864" y="3662"/>
                    <a:pt x="4008" y="3604"/>
                    <a:pt x="4146" y="3506"/>
                  </a:cubicBezTo>
                  <a:cubicBezTo>
                    <a:pt x="4210" y="3455"/>
                    <a:pt x="4285" y="3391"/>
                    <a:pt x="4337" y="3310"/>
                  </a:cubicBezTo>
                  <a:cubicBezTo>
                    <a:pt x="4400" y="3230"/>
                    <a:pt x="4441" y="3114"/>
                    <a:pt x="4441" y="2999"/>
                  </a:cubicBezTo>
                  <a:cubicBezTo>
                    <a:pt x="4446" y="2890"/>
                    <a:pt x="4412" y="2763"/>
                    <a:pt x="4348" y="2676"/>
                  </a:cubicBezTo>
                  <a:cubicBezTo>
                    <a:pt x="4279" y="2584"/>
                    <a:pt x="4204" y="2526"/>
                    <a:pt x="4123" y="2480"/>
                  </a:cubicBezTo>
                  <a:cubicBezTo>
                    <a:pt x="3968" y="2394"/>
                    <a:pt x="3824" y="2359"/>
                    <a:pt x="3668" y="2330"/>
                  </a:cubicBezTo>
                  <a:cubicBezTo>
                    <a:pt x="3524" y="2301"/>
                    <a:pt x="3380" y="2284"/>
                    <a:pt x="3235" y="2278"/>
                  </a:cubicBezTo>
                  <a:cubicBezTo>
                    <a:pt x="3166" y="2278"/>
                    <a:pt x="3091" y="2273"/>
                    <a:pt x="3022" y="2273"/>
                  </a:cubicBezTo>
                  <a:cubicBezTo>
                    <a:pt x="2947" y="2273"/>
                    <a:pt x="2878" y="2273"/>
                    <a:pt x="2797" y="2278"/>
                  </a:cubicBezTo>
                  <a:cubicBezTo>
                    <a:pt x="2630" y="2296"/>
                    <a:pt x="2463" y="2353"/>
                    <a:pt x="2330" y="2423"/>
                  </a:cubicBezTo>
                  <a:cubicBezTo>
                    <a:pt x="2192" y="2497"/>
                    <a:pt x="2082" y="2567"/>
                    <a:pt x="1967" y="2624"/>
                  </a:cubicBezTo>
                  <a:cubicBezTo>
                    <a:pt x="1945" y="2637"/>
                    <a:pt x="1921" y="2647"/>
                    <a:pt x="1895" y="2658"/>
                  </a:cubicBezTo>
                  <a:lnTo>
                    <a:pt x="1895" y="2658"/>
                  </a:lnTo>
                  <a:lnTo>
                    <a:pt x="1852" y="2601"/>
                  </a:lnTo>
                  <a:cubicBezTo>
                    <a:pt x="1806" y="2538"/>
                    <a:pt x="1759" y="2480"/>
                    <a:pt x="1725" y="2423"/>
                  </a:cubicBezTo>
                  <a:cubicBezTo>
                    <a:pt x="1690" y="2365"/>
                    <a:pt x="1667" y="2307"/>
                    <a:pt x="1650" y="2250"/>
                  </a:cubicBezTo>
                  <a:cubicBezTo>
                    <a:pt x="1638" y="2192"/>
                    <a:pt x="1638" y="2123"/>
                    <a:pt x="1644" y="2065"/>
                  </a:cubicBezTo>
                  <a:cubicBezTo>
                    <a:pt x="1667" y="1961"/>
                    <a:pt x="1679" y="1863"/>
                    <a:pt x="1702" y="1759"/>
                  </a:cubicBezTo>
                  <a:lnTo>
                    <a:pt x="1731" y="1604"/>
                  </a:lnTo>
                  <a:lnTo>
                    <a:pt x="1748" y="1523"/>
                  </a:lnTo>
                  <a:lnTo>
                    <a:pt x="1754" y="1488"/>
                  </a:lnTo>
                  <a:cubicBezTo>
                    <a:pt x="1754" y="1471"/>
                    <a:pt x="1754" y="1471"/>
                    <a:pt x="1759" y="1465"/>
                  </a:cubicBezTo>
                  <a:cubicBezTo>
                    <a:pt x="1765" y="1460"/>
                    <a:pt x="1765" y="1448"/>
                    <a:pt x="1771" y="1437"/>
                  </a:cubicBezTo>
                  <a:lnTo>
                    <a:pt x="1806" y="1402"/>
                  </a:lnTo>
                  <a:cubicBezTo>
                    <a:pt x="1834" y="1373"/>
                    <a:pt x="1852" y="1344"/>
                    <a:pt x="1881" y="1321"/>
                  </a:cubicBezTo>
                  <a:cubicBezTo>
                    <a:pt x="1938" y="1264"/>
                    <a:pt x="2002" y="1212"/>
                    <a:pt x="2071" y="1160"/>
                  </a:cubicBezTo>
                  <a:cubicBezTo>
                    <a:pt x="2198" y="1062"/>
                    <a:pt x="2342" y="958"/>
                    <a:pt x="2480" y="871"/>
                  </a:cubicBezTo>
                  <a:cubicBezTo>
                    <a:pt x="2624" y="785"/>
                    <a:pt x="2774" y="693"/>
                    <a:pt x="2907" y="658"/>
                  </a:cubicBezTo>
                  <a:cubicBezTo>
                    <a:pt x="3063" y="606"/>
                    <a:pt x="3230" y="566"/>
                    <a:pt x="3397" y="526"/>
                  </a:cubicBezTo>
                  <a:cubicBezTo>
                    <a:pt x="3879" y="421"/>
                    <a:pt x="4380" y="386"/>
                    <a:pt x="4895" y="386"/>
                  </a:cubicBezTo>
                  <a:cubicBezTo>
                    <a:pt x="5088" y="386"/>
                    <a:pt x="5282" y="391"/>
                    <a:pt x="5478" y="399"/>
                  </a:cubicBezTo>
                  <a:cubicBezTo>
                    <a:pt x="5571" y="399"/>
                    <a:pt x="5680" y="404"/>
                    <a:pt x="5796" y="404"/>
                  </a:cubicBezTo>
                  <a:cubicBezTo>
                    <a:pt x="5911" y="404"/>
                    <a:pt x="6043" y="404"/>
                    <a:pt x="6170" y="399"/>
                  </a:cubicBezTo>
                  <a:cubicBezTo>
                    <a:pt x="6430" y="381"/>
                    <a:pt x="6695" y="364"/>
                    <a:pt x="6954" y="353"/>
                  </a:cubicBezTo>
                  <a:cubicBezTo>
                    <a:pt x="7087" y="353"/>
                    <a:pt x="7214" y="353"/>
                    <a:pt x="7329" y="370"/>
                  </a:cubicBezTo>
                  <a:cubicBezTo>
                    <a:pt x="7358" y="376"/>
                    <a:pt x="7387" y="376"/>
                    <a:pt x="7416" y="381"/>
                  </a:cubicBezTo>
                  <a:cubicBezTo>
                    <a:pt x="7445" y="393"/>
                    <a:pt x="7473" y="393"/>
                    <a:pt x="7496" y="399"/>
                  </a:cubicBezTo>
                  <a:cubicBezTo>
                    <a:pt x="7554" y="410"/>
                    <a:pt x="7606" y="428"/>
                    <a:pt x="7664" y="439"/>
                  </a:cubicBezTo>
                  <a:cubicBezTo>
                    <a:pt x="7877" y="514"/>
                    <a:pt x="8085" y="606"/>
                    <a:pt x="8269" y="681"/>
                  </a:cubicBezTo>
                  <a:cubicBezTo>
                    <a:pt x="8511" y="768"/>
                    <a:pt x="8684" y="785"/>
                    <a:pt x="8788" y="785"/>
                  </a:cubicBezTo>
                  <a:cubicBezTo>
                    <a:pt x="8886" y="785"/>
                    <a:pt x="8921" y="768"/>
                    <a:pt x="8915" y="739"/>
                  </a:cubicBezTo>
                  <a:cubicBezTo>
                    <a:pt x="8915" y="716"/>
                    <a:pt x="8880" y="687"/>
                    <a:pt x="8846" y="658"/>
                  </a:cubicBezTo>
                  <a:cubicBezTo>
                    <a:pt x="8805" y="635"/>
                    <a:pt x="8771" y="612"/>
                    <a:pt x="8759" y="606"/>
                  </a:cubicBezTo>
                  <a:cubicBezTo>
                    <a:pt x="8477" y="468"/>
                    <a:pt x="8252" y="335"/>
                    <a:pt x="7923" y="197"/>
                  </a:cubicBezTo>
                  <a:cubicBezTo>
                    <a:pt x="7837" y="162"/>
                    <a:pt x="7750" y="133"/>
                    <a:pt x="7646" y="93"/>
                  </a:cubicBezTo>
                  <a:cubicBezTo>
                    <a:pt x="7548" y="64"/>
                    <a:pt x="7439" y="47"/>
                    <a:pt x="7318" y="30"/>
                  </a:cubicBezTo>
                  <a:cubicBezTo>
                    <a:pt x="7076" y="1"/>
                    <a:pt x="6810" y="1"/>
                    <a:pt x="6493" y="1"/>
                  </a:cubicBezTo>
                  <a:close/>
                  <a:moveTo>
                    <a:pt x="126" y="6014"/>
                  </a:moveTo>
                  <a:lnTo>
                    <a:pt x="126" y="6014"/>
                  </a:lnTo>
                  <a:cubicBezTo>
                    <a:pt x="106" y="6033"/>
                    <a:pt x="99" y="6029"/>
                    <a:pt x="82" y="6038"/>
                  </a:cubicBezTo>
                  <a:cubicBezTo>
                    <a:pt x="53" y="6078"/>
                    <a:pt x="24" y="6113"/>
                    <a:pt x="1" y="6159"/>
                  </a:cubicBezTo>
                  <a:cubicBezTo>
                    <a:pt x="27" y="6123"/>
                    <a:pt x="78" y="6071"/>
                    <a:pt x="126" y="6014"/>
                  </a:cubicBezTo>
                  <a:close/>
                </a:path>
              </a:pathLst>
            </a:custGeom>
            <a:solidFill>
              <a:schemeClr val="lt1"/>
            </a:solidFill>
            <a:ln w="425" cap="flat" cmpd="sng">
              <a:solidFill>
                <a:srgbClr val="FFFFFF"/>
              </a:solidFill>
              <a:prstDash val="solid"/>
              <a:miter lim="5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4"/>
          <p:cNvGrpSpPr/>
          <p:nvPr/>
        </p:nvGrpSpPr>
        <p:grpSpPr>
          <a:xfrm>
            <a:off x="10383115" y="-754067"/>
            <a:ext cx="2463669" cy="2398184"/>
            <a:chOff x="7815111" y="-79375"/>
            <a:chExt cx="1847752" cy="1798638"/>
          </a:xfrm>
        </p:grpSpPr>
        <p:sp>
          <p:nvSpPr>
            <p:cNvPr id="148" name="Google Shape;148;p4"/>
            <p:cNvSpPr/>
            <p:nvPr/>
          </p:nvSpPr>
          <p:spPr>
            <a:xfrm rot="-1833849">
              <a:off x="8038557" y="189152"/>
              <a:ext cx="1400860" cy="1261585"/>
            </a:xfrm>
            <a:custGeom>
              <a:avLst/>
              <a:gdLst/>
              <a:ahLst/>
              <a:cxnLst/>
              <a:rect l="l" t="t" r="r" b="b"/>
              <a:pathLst>
                <a:path w="10800" h="9726" extrusionOk="0">
                  <a:moveTo>
                    <a:pt x="7780" y="1"/>
                  </a:moveTo>
                  <a:cubicBezTo>
                    <a:pt x="7628" y="1"/>
                    <a:pt x="7469" y="25"/>
                    <a:pt x="7288" y="76"/>
                  </a:cubicBezTo>
                  <a:cubicBezTo>
                    <a:pt x="6395" y="319"/>
                    <a:pt x="5541" y="728"/>
                    <a:pt x="4648" y="976"/>
                  </a:cubicBezTo>
                  <a:cubicBezTo>
                    <a:pt x="4244" y="1091"/>
                    <a:pt x="3829" y="1178"/>
                    <a:pt x="3414" y="1270"/>
                  </a:cubicBezTo>
                  <a:cubicBezTo>
                    <a:pt x="3097" y="1345"/>
                    <a:pt x="2791" y="1431"/>
                    <a:pt x="2474" y="1437"/>
                  </a:cubicBezTo>
                  <a:cubicBezTo>
                    <a:pt x="2444" y="1438"/>
                    <a:pt x="2415" y="1439"/>
                    <a:pt x="2385" y="1439"/>
                  </a:cubicBezTo>
                  <a:cubicBezTo>
                    <a:pt x="2284" y="1439"/>
                    <a:pt x="2185" y="1431"/>
                    <a:pt x="2082" y="1408"/>
                  </a:cubicBezTo>
                  <a:cubicBezTo>
                    <a:pt x="1978" y="1388"/>
                    <a:pt x="1852" y="1376"/>
                    <a:pt x="1714" y="1376"/>
                  </a:cubicBezTo>
                  <a:cubicBezTo>
                    <a:pt x="1084" y="1376"/>
                    <a:pt x="206" y="1611"/>
                    <a:pt x="93" y="2244"/>
                  </a:cubicBezTo>
                  <a:cubicBezTo>
                    <a:pt x="0" y="2752"/>
                    <a:pt x="98" y="3374"/>
                    <a:pt x="98" y="3893"/>
                  </a:cubicBezTo>
                  <a:cubicBezTo>
                    <a:pt x="98" y="4493"/>
                    <a:pt x="254" y="4989"/>
                    <a:pt x="329" y="5583"/>
                  </a:cubicBezTo>
                  <a:cubicBezTo>
                    <a:pt x="352" y="5779"/>
                    <a:pt x="329" y="5952"/>
                    <a:pt x="381" y="6142"/>
                  </a:cubicBezTo>
                  <a:cubicBezTo>
                    <a:pt x="421" y="6327"/>
                    <a:pt x="438" y="6459"/>
                    <a:pt x="438" y="6649"/>
                  </a:cubicBezTo>
                  <a:cubicBezTo>
                    <a:pt x="433" y="6990"/>
                    <a:pt x="548" y="7289"/>
                    <a:pt x="548" y="7624"/>
                  </a:cubicBezTo>
                  <a:cubicBezTo>
                    <a:pt x="548" y="8074"/>
                    <a:pt x="917" y="8783"/>
                    <a:pt x="1217" y="9123"/>
                  </a:cubicBezTo>
                  <a:cubicBezTo>
                    <a:pt x="1404" y="9332"/>
                    <a:pt x="1595" y="9389"/>
                    <a:pt x="1862" y="9389"/>
                  </a:cubicBezTo>
                  <a:cubicBezTo>
                    <a:pt x="1876" y="9389"/>
                    <a:pt x="1889" y="9389"/>
                    <a:pt x="1903" y="9388"/>
                  </a:cubicBezTo>
                  <a:cubicBezTo>
                    <a:pt x="2037" y="9385"/>
                    <a:pt x="2171" y="9384"/>
                    <a:pt x="2305" y="9384"/>
                  </a:cubicBezTo>
                  <a:cubicBezTo>
                    <a:pt x="2605" y="9384"/>
                    <a:pt x="2906" y="9389"/>
                    <a:pt x="3209" y="9389"/>
                  </a:cubicBezTo>
                  <a:cubicBezTo>
                    <a:pt x="3287" y="9389"/>
                    <a:pt x="3364" y="9389"/>
                    <a:pt x="3442" y="9388"/>
                  </a:cubicBezTo>
                  <a:cubicBezTo>
                    <a:pt x="3460" y="9388"/>
                    <a:pt x="3477" y="9388"/>
                    <a:pt x="3495" y="9388"/>
                  </a:cubicBezTo>
                  <a:cubicBezTo>
                    <a:pt x="4398" y="9388"/>
                    <a:pt x="5264" y="9677"/>
                    <a:pt x="6152" y="9723"/>
                  </a:cubicBezTo>
                  <a:cubicBezTo>
                    <a:pt x="6186" y="9724"/>
                    <a:pt x="6220" y="9725"/>
                    <a:pt x="6254" y="9725"/>
                  </a:cubicBezTo>
                  <a:cubicBezTo>
                    <a:pt x="6563" y="9725"/>
                    <a:pt x="6877" y="9659"/>
                    <a:pt x="7173" y="9607"/>
                  </a:cubicBezTo>
                  <a:cubicBezTo>
                    <a:pt x="7358" y="9579"/>
                    <a:pt x="7415" y="9521"/>
                    <a:pt x="7582" y="9400"/>
                  </a:cubicBezTo>
                  <a:cubicBezTo>
                    <a:pt x="8245" y="8927"/>
                    <a:pt x="8937" y="8587"/>
                    <a:pt x="9347" y="7866"/>
                  </a:cubicBezTo>
                  <a:cubicBezTo>
                    <a:pt x="9843" y="6995"/>
                    <a:pt x="10350" y="6229"/>
                    <a:pt x="10575" y="5225"/>
                  </a:cubicBezTo>
                  <a:cubicBezTo>
                    <a:pt x="10765" y="4343"/>
                    <a:pt x="10800" y="3092"/>
                    <a:pt x="10327" y="2273"/>
                  </a:cubicBezTo>
                  <a:cubicBezTo>
                    <a:pt x="10223" y="2100"/>
                    <a:pt x="10073" y="1985"/>
                    <a:pt x="9958" y="1823"/>
                  </a:cubicBezTo>
                  <a:cubicBezTo>
                    <a:pt x="9658" y="1431"/>
                    <a:pt x="9820" y="861"/>
                    <a:pt x="9404" y="538"/>
                  </a:cubicBezTo>
                  <a:cubicBezTo>
                    <a:pt x="9133" y="324"/>
                    <a:pt x="8776" y="255"/>
                    <a:pt x="8459" y="140"/>
                  </a:cubicBezTo>
                  <a:cubicBezTo>
                    <a:pt x="8210" y="51"/>
                    <a:pt x="8001" y="1"/>
                    <a:pt x="7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4"/>
            <p:cNvSpPr/>
            <p:nvPr/>
          </p:nvSpPr>
          <p:spPr>
            <a:xfrm rot="-1833849">
              <a:off x="8713078" y="750103"/>
              <a:ext cx="162396" cy="229981"/>
            </a:xfrm>
            <a:custGeom>
              <a:avLst/>
              <a:gdLst/>
              <a:ahLst/>
              <a:cxnLst/>
              <a:rect l="l" t="t" r="r" b="b"/>
              <a:pathLst>
                <a:path w="1252" h="1773" extrusionOk="0">
                  <a:moveTo>
                    <a:pt x="981" y="0"/>
                  </a:moveTo>
                  <a:cubicBezTo>
                    <a:pt x="646" y="525"/>
                    <a:pt x="329" y="1067"/>
                    <a:pt x="1" y="1603"/>
                  </a:cubicBezTo>
                  <a:cubicBezTo>
                    <a:pt x="24" y="1643"/>
                    <a:pt x="70" y="1672"/>
                    <a:pt x="122" y="1689"/>
                  </a:cubicBezTo>
                  <a:cubicBezTo>
                    <a:pt x="147" y="1740"/>
                    <a:pt x="207" y="1772"/>
                    <a:pt x="268" y="1772"/>
                  </a:cubicBezTo>
                  <a:cubicBezTo>
                    <a:pt x="277" y="1772"/>
                    <a:pt x="286" y="1772"/>
                    <a:pt x="295" y="1770"/>
                  </a:cubicBezTo>
                  <a:cubicBezTo>
                    <a:pt x="658" y="1384"/>
                    <a:pt x="958" y="928"/>
                    <a:pt x="1252" y="496"/>
                  </a:cubicBezTo>
                  <a:cubicBezTo>
                    <a:pt x="1246" y="484"/>
                    <a:pt x="1246" y="461"/>
                    <a:pt x="1240" y="450"/>
                  </a:cubicBezTo>
                  <a:cubicBezTo>
                    <a:pt x="1217" y="323"/>
                    <a:pt x="1183" y="208"/>
                    <a:pt x="1108" y="110"/>
                  </a:cubicBezTo>
                  <a:lnTo>
                    <a:pt x="1108" y="104"/>
                  </a:lnTo>
                  <a:cubicBezTo>
                    <a:pt x="1073" y="58"/>
                    <a:pt x="1033" y="23"/>
                    <a:pt x="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4"/>
            <p:cNvSpPr/>
            <p:nvPr/>
          </p:nvSpPr>
          <p:spPr>
            <a:xfrm rot="-1833849">
              <a:off x="8863196" y="482212"/>
              <a:ext cx="166158" cy="122708"/>
            </a:xfrm>
            <a:custGeom>
              <a:avLst/>
              <a:gdLst/>
              <a:ahLst/>
              <a:cxnLst/>
              <a:rect l="l" t="t" r="r" b="b"/>
              <a:pathLst>
                <a:path w="1281" h="946" extrusionOk="0">
                  <a:moveTo>
                    <a:pt x="1091" y="1"/>
                  </a:moveTo>
                  <a:cubicBezTo>
                    <a:pt x="876" y="1"/>
                    <a:pt x="661" y="43"/>
                    <a:pt x="456" y="110"/>
                  </a:cubicBezTo>
                  <a:cubicBezTo>
                    <a:pt x="369" y="249"/>
                    <a:pt x="277" y="376"/>
                    <a:pt x="190" y="514"/>
                  </a:cubicBezTo>
                  <a:cubicBezTo>
                    <a:pt x="139" y="589"/>
                    <a:pt x="98" y="681"/>
                    <a:pt x="52" y="756"/>
                  </a:cubicBezTo>
                  <a:cubicBezTo>
                    <a:pt x="29" y="808"/>
                    <a:pt x="12" y="843"/>
                    <a:pt x="0" y="889"/>
                  </a:cubicBezTo>
                  <a:cubicBezTo>
                    <a:pt x="145" y="929"/>
                    <a:pt x="295" y="946"/>
                    <a:pt x="445" y="946"/>
                  </a:cubicBezTo>
                  <a:cubicBezTo>
                    <a:pt x="533" y="946"/>
                    <a:pt x="622" y="940"/>
                    <a:pt x="709" y="929"/>
                  </a:cubicBezTo>
                  <a:cubicBezTo>
                    <a:pt x="732" y="912"/>
                    <a:pt x="750" y="889"/>
                    <a:pt x="767" y="866"/>
                  </a:cubicBezTo>
                  <a:cubicBezTo>
                    <a:pt x="980" y="606"/>
                    <a:pt x="1119" y="301"/>
                    <a:pt x="1280" y="12"/>
                  </a:cubicBezTo>
                  <a:cubicBezTo>
                    <a:pt x="1217" y="4"/>
                    <a:pt x="1154" y="1"/>
                    <a:pt x="10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4"/>
            <p:cNvSpPr/>
            <p:nvPr/>
          </p:nvSpPr>
          <p:spPr>
            <a:xfrm rot="-1833849">
              <a:off x="8821219" y="295695"/>
              <a:ext cx="99617" cy="113109"/>
            </a:xfrm>
            <a:custGeom>
              <a:avLst/>
              <a:gdLst/>
              <a:ahLst/>
              <a:cxnLst/>
              <a:rect l="l" t="t" r="r" b="b"/>
              <a:pathLst>
                <a:path w="768" h="872" extrusionOk="0">
                  <a:moveTo>
                    <a:pt x="381" y="1"/>
                  </a:moveTo>
                  <a:cubicBezTo>
                    <a:pt x="248" y="208"/>
                    <a:pt x="127" y="410"/>
                    <a:pt x="1" y="618"/>
                  </a:cubicBezTo>
                  <a:cubicBezTo>
                    <a:pt x="1" y="629"/>
                    <a:pt x="12" y="641"/>
                    <a:pt x="24" y="658"/>
                  </a:cubicBezTo>
                  <a:cubicBezTo>
                    <a:pt x="35" y="681"/>
                    <a:pt x="52" y="710"/>
                    <a:pt x="64" y="727"/>
                  </a:cubicBezTo>
                  <a:lnTo>
                    <a:pt x="70" y="739"/>
                  </a:lnTo>
                  <a:cubicBezTo>
                    <a:pt x="75" y="745"/>
                    <a:pt x="87" y="745"/>
                    <a:pt x="87" y="750"/>
                  </a:cubicBezTo>
                  <a:cubicBezTo>
                    <a:pt x="99" y="762"/>
                    <a:pt x="116" y="773"/>
                    <a:pt x="127" y="779"/>
                  </a:cubicBezTo>
                  <a:cubicBezTo>
                    <a:pt x="127" y="779"/>
                    <a:pt x="133" y="779"/>
                    <a:pt x="133" y="785"/>
                  </a:cubicBezTo>
                  <a:cubicBezTo>
                    <a:pt x="145" y="791"/>
                    <a:pt x="150" y="791"/>
                    <a:pt x="156" y="802"/>
                  </a:cubicBezTo>
                  <a:cubicBezTo>
                    <a:pt x="174" y="808"/>
                    <a:pt x="185" y="814"/>
                    <a:pt x="208" y="831"/>
                  </a:cubicBezTo>
                  <a:cubicBezTo>
                    <a:pt x="243" y="843"/>
                    <a:pt x="272" y="860"/>
                    <a:pt x="306" y="871"/>
                  </a:cubicBezTo>
                  <a:cubicBezTo>
                    <a:pt x="473" y="635"/>
                    <a:pt x="652" y="410"/>
                    <a:pt x="767" y="145"/>
                  </a:cubicBezTo>
                  <a:cubicBezTo>
                    <a:pt x="652" y="64"/>
                    <a:pt x="508" y="30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4"/>
            <p:cNvSpPr/>
            <p:nvPr/>
          </p:nvSpPr>
          <p:spPr>
            <a:xfrm rot="-1833849">
              <a:off x="8655062" y="1168093"/>
              <a:ext cx="169919" cy="213248"/>
            </a:xfrm>
            <a:custGeom>
              <a:avLst/>
              <a:gdLst/>
              <a:ahLst/>
              <a:cxnLst/>
              <a:rect l="l" t="t" r="r" b="b"/>
              <a:pathLst>
                <a:path w="1310" h="1644" extrusionOk="0">
                  <a:moveTo>
                    <a:pt x="952" y="1"/>
                  </a:moveTo>
                  <a:cubicBezTo>
                    <a:pt x="641" y="508"/>
                    <a:pt x="289" y="992"/>
                    <a:pt x="1" y="1511"/>
                  </a:cubicBezTo>
                  <a:cubicBezTo>
                    <a:pt x="81" y="1552"/>
                    <a:pt x="145" y="1598"/>
                    <a:pt x="231" y="1615"/>
                  </a:cubicBezTo>
                  <a:cubicBezTo>
                    <a:pt x="283" y="1632"/>
                    <a:pt x="324" y="1638"/>
                    <a:pt x="375" y="1644"/>
                  </a:cubicBezTo>
                  <a:cubicBezTo>
                    <a:pt x="439" y="1621"/>
                    <a:pt x="497" y="1586"/>
                    <a:pt x="543" y="1557"/>
                  </a:cubicBezTo>
                  <a:cubicBezTo>
                    <a:pt x="733" y="1431"/>
                    <a:pt x="866" y="1211"/>
                    <a:pt x="987" y="1015"/>
                  </a:cubicBezTo>
                  <a:cubicBezTo>
                    <a:pt x="1102" y="837"/>
                    <a:pt x="1206" y="652"/>
                    <a:pt x="1292" y="462"/>
                  </a:cubicBezTo>
                  <a:cubicBezTo>
                    <a:pt x="1304" y="427"/>
                    <a:pt x="1310" y="393"/>
                    <a:pt x="1310" y="352"/>
                  </a:cubicBezTo>
                  <a:cubicBezTo>
                    <a:pt x="1194" y="231"/>
                    <a:pt x="1073" y="116"/>
                    <a:pt x="9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4"/>
            <p:cNvSpPr/>
            <p:nvPr/>
          </p:nvSpPr>
          <p:spPr>
            <a:xfrm rot="-1833849">
              <a:off x="8357269" y="773656"/>
              <a:ext cx="190802" cy="176150"/>
            </a:xfrm>
            <a:custGeom>
              <a:avLst/>
              <a:gdLst/>
              <a:ahLst/>
              <a:cxnLst/>
              <a:rect l="l" t="t" r="r" b="b"/>
              <a:pathLst>
                <a:path w="1471" h="1358" extrusionOk="0">
                  <a:moveTo>
                    <a:pt x="1067" y="1"/>
                  </a:moveTo>
                  <a:cubicBezTo>
                    <a:pt x="831" y="249"/>
                    <a:pt x="623" y="514"/>
                    <a:pt x="399" y="768"/>
                  </a:cubicBezTo>
                  <a:cubicBezTo>
                    <a:pt x="260" y="918"/>
                    <a:pt x="133" y="1073"/>
                    <a:pt x="1" y="1235"/>
                  </a:cubicBezTo>
                  <a:cubicBezTo>
                    <a:pt x="145" y="1292"/>
                    <a:pt x="289" y="1344"/>
                    <a:pt x="445" y="1356"/>
                  </a:cubicBezTo>
                  <a:cubicBezTo>
                    <a:pt x="467" y="1357"/>
                    <a:pt x="489" y="1358"/>
                    <a:pt x="510" y="1358"/>
                  </a:cubicBezTo>
                  <a:cubicBezTo>
                    <a:pt x="586" y="1358"/>
                    <a:pt x="655" y="1348"/>
                    <a:pt x="727" y="1321"/>
                  </a:cubicBezTo>
                  <a:cubicBezTo>
                    <a:pt x="785" y="1298"/>
                    <a:pt x="848" y="1269"/>
                    <a:pt x="912" y="1258"/>
                  </a:cubicBezTo>
                  <a:cubicBezTo>
                    <a:pt x="1125" y="975"/>
                    <a:pt x="1298" y="681"/>
                    <a:pt x="1442" y="353"/>
                  </a:cubicBezTo>
                  <a:cubicBezTo>
                    <a:pt x="1471" y="289"/>
                    <a:pt x="1436" y="220"/>
                    <a:pt x="1384" y="191"/>
                  </a:cubicBezTo>
                  <a:cubicBezTo>
                    <a:pt x="1373" y="180"/>
                    <a:pt x="1356" y="174"/>
                    <a:pt x="1333" y="174"/>
                  </a:cubicBezTo>
                  <a:cubicBezTo>
                    <a:pt x="1327" y="145"/>
                    <a:pt x="1304" y="116"/>
                    <a:pt x="1275" y="93"/>
                  </a:cubicBezTo>
                  <a:cubicBezTo>
                    <a:pt x="1263" y="87"/>
                    <a:pt x="1246" y="82"/>
                    <a:pt x="1235" y="82"/>
                  </a:cubicBezTo>
                  <a:lnTo>
                    <a:pt x="1246" y="64"/>
                  </a:lnTo>
                  <a:cubicBezTo>
                    <a:pt x="1258" y="59"/>
                    <a:pt x="1258" y="53"/>
                    <a:pt x="1263" y="35"/>
                  </a:cubicBezTo>
                  <a:cubicBezTo>
                    <a:pt x="1229" y="24"/>
                    <a:pt x="1183" y="7"/>
                    <a:pt x="1142" y="7"/>
                  </a:cubicBezTo>
                  <a:cubicBezTo>
                    <a:pt x="1119" y="1"/>
                    <a:pt x="1090" y="1"/>
                    <a:pt x="1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4"/>
            <p:cNvSpPr/>
            <p:nvPr/>
          </p:nvSpPr>
          <p:spPr>
            <a:xfrm rot="-1833849">
              <a:off x="8550098" y="981327"/>
              <a:ext cx="107788" cy="142165"/>
            </a:xfrm>
            <a:custGeom>
              <a:avLst/>
              <a:gdLst/>
              <a:ahLst/>
              <a:cxnLst/>
              <a:rect l="l" t="t" r="r" b="b"/>
              <a:pathLst>
                <a:path w="831" h="1096" extrusionOk="0">
                  <a:moveTo>
                    <a:pt x="525" y="0"/>
                  </a:moveTo>
                  <a:cubicBezTo>
                    <a:pt x="375" y="167"/>
                    <a:pt x="242" y="340"/>
                    <a:pt x="116" y="525"/>
                  </a:cubicBezTo>
                  <a:cubicBezTo>
                    <a:pt x="75" y="582"/>
                    <a:pt x="35" y="640"/>
                    <a:pt x="0" y="698"/>
                  </a:cubicBezTo>
                  <a:cubicBezTo>
                    <a:pt x="0" y="709"/>
                    <a:pt x="6" y="721"/>
                    <a:pt x="6" y="727"/>
                  </a:cubicBezTo>
                  <a:cubicBezTo>
                    <a:pt x="23" y="773"/>
                    <a:pt x="35" y="813"/>
                    <a:pt x="58" y="859"/>
                  </a:cubicBezTo>
                  <a:cubicBezTo>
                    <a:pt x="64" y="865"/>
                    <a:pt x="64" y="882"/>
                    <a:pt x="75" y="888"/>
                  </a:cubicBezTo>
                  <a:lnTo>
                    <a:pt x="81" y="900"/>
                  </a:lnTo>
                  <a:cubicBezTo>
                    <a:pt x="87" y="917"/>
                    <a:pt x="104" y="928"/>
                    <a:pt x="110" y="951"/>
                  </a:cubicBezTo>
                  <a:cubicBezTo>
                    <a:pt x="133" y="986"/>
                    <a:pt x="150" y="1015"/>
                    <a:pt x="179" y="1044"/>
                  </a:cubicBezTo>
                  <a:cubicBezTo>
                    <a:pt x="196" y="1061"/>
                    <a:pt x="202" y="1073"/>
                    <a:pt x="219" y="1084"/>
                  </a:cubicBezTo>
                  <a:lnTo>
                    <a:pt x="225" y="1090"/>
                  </a:lnTo>
                  <a:lnTo>
                    <a:pt x="231" y="1096"/>
                  </a:lnTo>
                  <a:cubicBezTo>
                    <a:pt x="260" y="1090"/>
                    <a:pt x="289" y="1084"/>
                    <a:pt x="317" y="1061"/>
                  </a:cubicBezTo>
                  <a:cubicBezTo>
                    <a:pt x="554" y="888"/>
                    <a:pt x="733" y="634"/>
                    <a:pt x="831" y="363"/>
                  </a:cubicBezTo>
                  <a:cubicBezTo>
                    <a:pt x="813" y="335"/>
                    <a:pt x="790" y="306"/>
                    <a:pt x="779" y="283"/>
                  </a:cubicBezTo>
                  <a:cubicBezTo>
                    <a:pt x="698" y="167"/>
                    <a:pt x="629" y="87"/>
                    <a:pt x="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4"/>
            <p:cNvSpPr/>
            <p:nvPr/>
          </p:nvSpPr>
          <p:spPr>
            <a:xfrm rot="-1833849">
              <a:off x="8568674" y="762970"/>
              <a:ext cx="83144" cy="89891"/>
            </a:xfrm>
            <a:custGeom>
              <a:avLst/>
              <a:gdLst/>
              <a:ahLst/>
              <a:cxnLst/>
              <a:rect l="l" t="t" r="r" b="b"/>
              <a:pathLst>
                <a:path w="641" h="693" extrusionOk="0">
                  <a:moveTo>
                    <a:pt x="401" y="1"/>
                  </a:moveTo>
                  <a:cubicBezTo>
                    <a:pt x="376" y="1"/>
                    <a:pt x="353" y="14"/>
                    <a:pt x="324" y="31"/>
                  </a:cubicBezTo>
                  <a:cubicBezTo>
                    <a:pt x="295" y="48"/>
                    <a:pt x="278" y="71"/>
                    <a:pt x="260" y="100"/>
                  </a:cubicBezTo>
                  <a:cubicBezTo>
                    <a:pt x="260" y="100"/>
                    <a:pt x="254" y="110"/>
                    <a:pt x="255" y="110"/>
                  </a:cubicBezTo>
                  <a:cubicBezTo>
                    <a:pt x="256" y="110"/>
                    <a:pt x="257" y="108"/>
                    <a:pt x="260" y="106"/>
                  </a:cubicBezTo>
                  <a:lnTo>
                    <a:pt x="260" y="106"/>
                  </a:lnTo>
                  <a:lnTo>
                    <a:pt x="249" y="123"/>
                  </a:lnTo>
                  <a:cubicBezTo>
                    <a:pt x="231" y="134"/>
                    <a:pt x="226" y="152"/>
                    <a:pt x="208" y="163"/>
                  </a:cubicBezTo>
                  <a:cubicBezTo>
                    <a:pt x="191" y="192"/>
                    <a:pt x="174" y="221"/>
                    <a:pt x="151" y="261"/>
                  </a:cubicBezTo>
                  <a:cubicBezTo>
                    <a:pt x="93" y="330"/>
                    <a:pt x="47" y="411"/>
                    <a:pt x="7" y="492"/>
                  </a:cubicBezTo>
                  <a:cubicBezTo>
                    <a:pt x="1" y="509"/>
                    <a:pt x="1" y="538"/>
                    <a:pt x="7" y="561"/>
                  </a:cubicBezTo>
                  <a:cubicBezTo>
                    <a:pt x="18" y="590"/>
                    <a:pt x="30" y="613"/>
                    <a:pt x="53" y="636"/>
                  </a:cubicBezTo>
                  <a:cubicBezTo>
                    <a:pt x="73" y="653"/>
                    <a:pt x="104" y="664"/>
                    <a:pt x="136" y="664"/>
                  </a:cubicBezTo>
                  <a:cubicBezTo>
                    <a:pt x="157" y="664"/>
                    <a:pt x="178" y="659"/>
                    <a:pt x="197" y="648"/>
                  </a:cubicBezTo>
                  <a:lnTo>
                    <a:pt x="197" y="653"/>
                  </a:lnTo>
                  <a:cubicBezTo>
                    <a:pt x="218" y="678"/>
                    <a:pt x="247" y="692"/>
                    <a:pt x="275" y="692"/>
                  </a:cubicBezTo>
                  <a:cubicBezTo>
                    <a:pt x="292" y="692"/>
                    <a:pt x="308" y="687"/>
                    <a:pt x="324" y="676"/>
                  </a:cubicBezTo>
                  <a:cubicBezTo>
                    <a:pt x="370" y="648"/>
                    <a:pt x="404" y="619"/>
                    <a:pt x="439" y="590"/>
                  </a:cubicBezTo>
                  <a:cubicBezTo>
                    <a:pt x="485" y="555"/>
                    <a:pt x="514" y="509"/>
                    <a:pt x="537" y="469"/>
                  </a:cubicBezTo>
                  <a:cubicBezTo>
                    <a:pt x="583" y="377"/>
                    <a:pt x="612" y="273"/>
                    <a:pt x="629" y="175"/>
                  </a:cubicBezTo>
                  <a:cubicBezTo>
                    <a:pt x="641" y="117"/>
                    <a:pt x="606" y="59"/>
                    <a:pt x="572" y="36"/>
                  </a:cubicBezTo>
                  <a:cubicBezTo>
                    <a:pt x="549" y="21"/>
                    <a:pt x="523" y="13"/>
                    <a:pt x="498" y="13"/>
                  </a:cubicBezTo>
                  <a:cubicBezTo>
                    <a:pt x="486" y="13"/>
                    <a:pt x="474" y="15"/>
                    <a:pt x="462" y="19"/>
                  </a:cubicBezTo>
                  <a:cubicBezTo>
                    <a:pt x="456" y="13"/>
                    <a:pt x="439" y="8"/>
                    <a:pt x="433" y="8"/>
                  </a:cubicBezTo>
                  <a:cubicBezTo>
                    <a:pt x="422" y="3"/>
                    <a:pt x="41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4"/>
            <p:cNvSpPr/>
            <p:nvPr/>
          </p:nvSpPr>
          <p:spPr>
            <a:xfrm rot="-1833849">
              <a:off x="8798485" y="1001234"/>
              <a:ext cx="188597" cy="189381"/>
            </a:xfrm>
            <a:custGeom>
              <a:avLst/>
              <a:gdLst/>
              <a:ahLst/>
              <a:cxnLst/>
              <a:rect l="l" t="t" r="r" b="b"/>
              <a:pathLst>
                <a:path w="1454" h="1460" extrusionOk="0">
                  <a:moveTo>
                    <a:pt x="1218" y="0"/>
                  </a:moveTo>
                  <a:cubicBezTo>
                    <a:pt x="1133" y="0"/>
                    <a:pt x="1047" y="27"/>
                    <a:pt x="975" y="76"/>
                  </a:cubicBezTo>
                  <a:cubicBezTo>
                    <a:pt x="745" y="208"/>
                    <a:pt x="572" y="456"/>
                    <a:pt x="399" y="658"/>
                  </a:cubicBezTo>
                  <a:cubicBezTo>
                    <a:pt x="312" y="756"/>
                    <a:pt x="214" y="866"/>
                    <a:pt x="122" y="969"/>
                  </a:cubicBezTo>
                  <a:cubicBezTo>
                    <a:pt x="70" y="1044"/>
                    <a:pt x="1" y="1131"/>
                    <a:pt x="1" y="1235"/>
                  </a:cubicBezTo>
                  <a:cubicBezTo>
                    <a:pt x="1" y="1263"/>
                    <a:pt x="7" y="1292"/>
                    <a:pt x="12" y="1315"/>
                  </a:cubicBezTo>
                  <a:cubicBezTo>
                    <a:pt x="1" y="1361"/>
                    <a:pt x="18" y="1419"/>
                    <a:pt x="59" y="1460"/>
                  </a:cubicBezTo>
                  <a:cubicBezTo>
                    <a:pt x="485" y="1044"/>
                    <a:pt x="924" y="652"/>
                    <a:pt x="1356" y="243"/>
                  </a:cubicBezTo>
                  <a:cubicBezTo>
                    <a:pt x="1391" y="197"/>
                    <a:pt x="1425" y="145"/>
                    <a:pt x="1454" y="93"/>
                  </a:cubicBezTo>
                  <a:cubicBezTo>
                    <a:pt x="1390" y="29"/>
                    <a:pt x="1305" y="0"/>
                    <a:pt x="1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4"/>
            <p:cNvSpPr/>
            <p:nvPr/>
          </p:nvSpPr>
          <p:spPr>
            <a:xfrm rot="-1833849">
              <a:off x="8954555" y="830761"/>
              <a:ext cx="172902" cy="227516"/>
            </a:xfrm>
            <a:custGeom>
              <a:avLst/>
              <a:gdLst/>
              <a:ahLst/>
              <a:cxnLst/>
              <a:rect l="l" t="t" r="r" b="b"/>
              <a:pathLst>
                <a:path w="1333" h="1754" extrusionOk="0">
                  <a:moveTo>
                    <a:pt x="952" y="1"/>
                  </a:moveTo>
                  <a:cubicBezTo>
                    <a:pt x="617" y="451"/>
                    <a:pt x="295" y="906"/>
                    <a:pt x="0" y="1373"/>
                  </a:cubicBezTo>
                  <a:cubicBezTo>
                    <a:pt x="75" y="1465"/>
                    <a:pt x="162" y="1558"/>
                    <a:pt x="266" y="1633"/>
                  </a:cubicBezTo>
                  <a:cubicBezTo>
                    <a:pt x="346" y="1690"/>
                    <a:pt x="433" y="1742"/>
                    <a:pt x="525" y="1754"/>
                  </a:cubicBezTo>
                  <a:lnTo>
                    <a:pt x="531" y="1754"/>
                  </a:lnTo>
                  <a:cubicBezTo>
                    <a:pt x="865" y="1391"/>
                    <a:pt x="1119" y="970"/>
                    <a:pt x="1332" y="526"/>
                  </a:cubicBezTo>
                  <a:cubicBezTo>
                    <a:pt x="1275" y="433"/>
                    <a:pt x="1223" y="335"/>
                    <a:pt x="1159" y="243"/>
                  </a:cubicBezTo>
                  <a:cubicBezTo>
                    <a:pt x="1096" y="145"/>
                    <a:pt x="1027" y="76"/>
                    <a:pt x="9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60000" y="1621000"/>
            <a:ext cx="10272000" cy="45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45887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/>
          <p:nvPr/>
        </p:nvSpPr>
        <p:spPr>
          <a:xfrm rot="1800031">
            <a:off x="-1033045" y="5860420"/>
            <a:ext cx="3332641" cy="2041627"/>
          </a:xfrm>
          <a:custGeom>
            <a:avLst/>
            <a:gdLst/>
            <a:ahLst/>
            <a:cxnLst/>
            <a:rect l="l" t="t" r="r" b="b"/>
            <a:pathLst>
              <a:path w="32111" h="19672" extrusionOk="0">
                <a:moveTo>
                  <a:pt x="8681" y="1"/>
                </a:moveTo>
                <a:cubicBezTo>
                  <a:pt x="8240" y="1"/>
                  <a:pt x="7803" y="20"/>
                  <a:pt x="7375" y="68"/>
                </a:cubicBezTo>
                <a:cubicBezTo>
                  <a:pt x="7104" y="108"/>
                  <a:pt x="6856" y="189"/>
                  <a:pt x="6596" y="276"/>
                </a:cubicBezTo>
                <a:cubicBezTo>
                  <a:pt x="5864" y="518"/>
                  <a:pt x="5068" y="593"/>
                  <a:pt x="4290" y="598"/>
                </a:cubicBezTo>
                <a:cubicBezTo>
                  <a:pt x="3827" y="601"/>
                  <a:pt x="3320" y="636"/>
                  <a:pt x="2819" y="636"/>
                </a:cubicBezTo>
                <a:cubicBezTo>
                  <a:pt x="2378" y="636"/>
                  <a:pt x="1942" y="609"/>
                  <a:pt x="1545" y="512"/>
                </a:cubicBezTo>
                <a:cubicBezTo>
                  <a:pt x="1403" y="477"/>
                  <a:pt x="1276" y="455"/>
                  <a:pt x="1163" y="455"/>
                </a:cubicBezTo>
                <a:cubicBezTo>
                  <a:pt x="887" y="455"/>
                  <a:pt x="700" y="587"/>
                  <a:pt x="605" y="985"/>
                </a:cubicBezTo>
                <a:cubicBezTo>
                  <a:pt x="605" y="996"/>
                  <a:pt x="600" y="1002"/>
                  <a:pt x="611" y="1014"/>
                </a:cubicBezTo>
                <a:cubicBezTo>
                  <a:pt x="254" y="2634"/>
                  <a:pt x="530" y="4323"/>
                  <a:pt x="571" y="5949"/>
                </a:cubicBezTo>
                <a:cubicBezTo>
                  <a:pt x="605" y="7385"/>
                  <a:pt x="190" y="8786"/>
                  <a:pt x="369" y="10227"/>
                </a:cubicBezTo>
                <a:cubicBezTo>
                  <a:pt x="548" y="11680"/>
                  <a:pt x="75" y="13053"/>
                  <a:pt x="40" y="14500"/>
                </a:cubicBezTo>
                <a:cubicBezTo>
                  <a:pt x="0" y="15780"/>
                  <a:pt x="605" y="16835"/>
                  <a:pt x="1171" y="17930"/>
                </a:cubicBezTo>
                <a:cubicBezTo>
                  <a:pt x="1395" y="18363"/>
                  <a:pt x="1465" y="18749"/>
                  <a:pt x="1499" y="19228"/>
                </a:cubicBezTo>
                <a:cubicBezTo>
                  <a:pt x="1661" y="19276"/>
                  <a:pt x="1836" y="19291"/>
                  <a:pt x="2016" y="19291"/>
                </a:cubicBezTo>
                <a:cubicBezTo>
                  <a:pt x="2303" y="19291"/>
                  <a:pt x="2604" y="19254"/>
                  <a:pt x="2885" y="19254"/>
                </a:cubicBezTo>
                <a:cubicBezTo>
                  <a:pt x="2977" y="19254"/>
                  <a:pt x="3067" y="19258"/>
                  <a:pt x="3154" y="19268"/>
                </a:cubicBezTo>
                <a:cubicBezTo>
                  <a:pt x="3944" y="19372"/>
                  <a:pt x="4717" y="19516"/>
                  <a:pt x="5518" y="19539"/>
                </a:cubicBezTo>
                <a:cubicBezTo>
                  <a:pt x="6017" y="19552"/>
                  <a:pt x="6518" y="19556"/>
                  <a:pt x="7018" y="19556"/>
                </a:cubicBezTo>
                <a:cubicBezTo>
                  <a:pt x="7853" y="19556"/>
                  <a:pt x="8689" y="19545"/>
                  <a:pt x="9525" y="19545"/>
                </a:cubicBezTo>
                <a:cubicBezTo>
                  <a:pt x="12668" y="19545"/>
                  <a:pt x="15787" y="19608"/>
                  <a:pt x="18924" y="19666"/>
                </a:cubicBezTo>
                <a:cubicBezTo>
                  <a:pt x="19131" y="19670"/>
                  <a:pt x="19339" y="19672"/>
                  <a:pt x="19546" y="19672"/>
                </a:cubicBezTo>
                <a:cubicBezTo>
                  <a:pt x="22087" y="19672"/>
                  <a:pt x="24621" y="19399"/>
                  <a:pt x="27169" y="19383"/>
                </a:cubicBezTo>
                <a:cubicBezTo>
                  <a:pt x="27847" y="19383"/>
                  <a:pt x="28529" y="19398"/>
                  <a:pt x="29208" y="19398"/>
                </a:cubicBezTo>
                <a:cubicBezTo>
                  <a:pt x="29378" y="19398"/>
                  <a:pt x="29548" y="19397"/>
                  <a:pt x="29717" y="19395"/>
                </a:cubicBezTo>
                <a:cubicBezTo>
                  <a:pt x="29773" y="19395"/>
                  <a:pt x="29827" y="19397"/>
                  <a:pt x="29880" y="19397"/>
                </a:cubicBezTo>
                <a:cubicBezTo>
                  <a:pt x="30073" y="19397"/>
                  <a:pt x="30243" y="19375"/>
                  <a:pt x="30375" y="19176"/>
                </a:cubicBezTo>
                <a:cubicBezTo>
                  <a:pt x="30599" y="18830"/>
                  <a:pt x="30253" y="18680"/>
                  <a:pt x="30155" y="18357"/>
                </a:cubicBezTo>
                <a:cubicBezTo>
                  <a:pt x="30069" y="18063"/>
                  <a:pt x="30121" y="17631"/>
                  <a:pt x="30196" y="17331"/>
                </a:cubicBezTo>
                <a:cubicBezTo>
                  <a:pt x="30461" y="16593"/>
                  <a:pt x="30807" y="15837"/>
                  <a:pt x="30905" y="15053"/>
                </a:cubicBezTo>
                <a:cubicBezTo>
                  <a:pt x="30974" y="14575"/>
                  <a:pt x="30859" y="14154"/>
                  <a:pt x="30749" y="13687"/>
                </a:cubicBezTo>
                <a:cubicBezTo>
                  <a:pt x="30432" y="12280"/>
                  <a:pt x="30865" y="10700"/>
                  <a:pt x="30899" y="9276"/>
                </a:cubicBezTo>
                <a:cubicBezTo>
                  <a:pt x="30922" y="8157"/>
                  <a:pt x="31015" y="7068"/>
                  <a:pt x="31193" y="5966"/>
                </a:cubicBezTo>
                <a:cubicBezTo>
                  <a:pt x="31384" y="4779"/>
                  <a:pt x="31389" y="3447"/>
                  <a:pt x="31770" y="2294"/>
                </a:cubicBezTo>
                <a:cubicBezTo>
                  <a:pt x="31868" y="2017"/>
                  <a:pt x="32110" y="1596"/>
                  <a:pt x="31816" y="1365"/>
                </a:cubicBezTo>
                <a:cubicBezTo>
                  <a:pt x="31594" y="1196"/>
                  <a:pt x="31078" y="1159"/>
                  <a:pt x="30601" y="1159"/>
                </a:cubicBezTo>
                <a:cubicBezTo>
                  <a:pt x="30234" y="1159"/>
                  <a:pt x="29891" y="1181"/>
                  <a:pt x="29723" y="1181"/>
                </a:cubicBezTo>
                <a:cubicBezTo>
                  <a:pt x="29535" y="1178"/>
                  <a:pt x="29347" y="1177"/>
                  <a:pt x="29159" y="1177"/>
                </a:cubicBezTo>
                <a:cubicBezTo>
                  <a:pt x="28735" y="1177"/>
                  <a:pt x="28311" y="1182"/>
                  <a:pt x="27887" y="1182"/>
                </a:cubicBezTo>
                <a:cubicBezTo>
                  <a:pt x="27445" y="1182"/>
                  <a:pt x="27004" y="1176"/>
                  <a:pt x="26563" y="1152"/>
                </a:cubicBezTo>
                <a:cubicBezTo>
                  <a:pt x="24505" y="1031"/>
                  <a:pt x="22447" y="1002"/>
                  <a:pt x="20405" y="743"/>
                </a:cubicBezTo>
                <a:cubicBezTo>
                  <a:pt x="17644" y="391"/>
                  <a:pt x="14853" y="322"/>
                  <a:pt x="12074" y="178"/>
                </a:cubicBezTo>
                <a:cubicBezTo>
                  <a:pt x="10974" y="124"/>
                  <a:pt x="9814" y="1"/>
                  <a:pt x="86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5"/>
          <p:cNvSpPr/>
          <p:nvPr/>
        </p:nvSpPr>
        <p:spPr>
          <a:xfrm rot="-5400000" flipH="1">
            <a:off x="114318" y="-3262142"/>
            <a:ext cx="3909973" cy="6074025"/>
          </a:xfrm>
          <a:custGeom>
            <a:avLst/>
            <a:gdLst/>
            <a:ahLst/>
            <a:cxnLst/>
            <a:rect l="l" t="t" r="r" b="b"/>
            <a:pathLst>
              <a:path w="20020" h="31101" extrusionOk="0">
                <a:moveTo>
                  <a:pt x="13733" y="1"/>
                </a:moveTo>
                <a:cubicBezTo>
                  <a:pt x="13086" y="1"/>
                  <a:pt x="12458" y="124"/>
                  <a:pt x="11809" y="353"/>
                </a:cubicBezTo>
                <a:cubicBezTo>
                  <a:pt x="11572" y="451"/>
                  <a:pt x="11330" y="537"/>
                  <a:pt x="11071" y="595"/>
                </a:cubicBezTo>
                <a:cubicBezTo>
                  <a:pt x="10788" y="629"/>
                  <a:pt x="10506" y="670"/>
                  <a:pt x="10223" y="687"/>
                </a:cubicBezTo>
                <a:cubicBezTo>
                  <a:pt x="9456" y="785"/>
                  <a:pt x="8707" y="987"/>
                  <a:pt x="7940" y="1119"/>
                </a:cubicBezTo>
                <a:cubicBezTo>
                  <a:pt x="7565" y="1185"/>
                  <a:pt x="7200" y="1209"/>
                  <a:pt x="6840" y="1209"/>
                </a:cubicBezTo>
                <a:cubicBezTo>
                  <a:pt x="6119" y="1209"/>
                  <a:pt x="5414" y="1112"/>
                  <a:pt x="4676" y="1050"/>
                </a:cubicBezTo>
                <a:cubicBezTo>
                  <a:pt x="4597" y="1043"/>
                  <a:pt x="4519" y="1040"/>
                  <a:pt x="4444" y="1040"/>
                </a:cubicBezTo>
                <a:cubicBezTo>
                  <a:pt x="3728" y="1040"/>
                  <a:pt x="3219" y="1357"/>
                  <a:pt x="2681" y="1869"/>
                </a:cubicBezTo>
                <a:cubicBezTo>
                  <a:pt x="2278" y="2203"/>
                  <a:pt x="1966" y="2618"/>
                  <a:pt x="1747" y="3109"/>
                </a:cubicBezTo>
                <a:cubicBezTo>
                  <a:pt x="1142" y="4752"/>
                  <a:pt x="727" y="6447"/>
                  <a:pt x="502" y="8194"/>
                </a:cubicBezTo>
                <a:cubicBezTo>
                  <a:pt x="0" y="10587"/>
                  <a:pt x="12" y="12968"/>
                  <a:pt x="531" y="15361"/>
                </a:cubicBezTo>
                <a:cubicBezTo>
                  <a:pt x="957" y="17235"/>
                  <a:pt x="1528" y="19068"/>
                  <a:pt x="2237" y="20856"/>
                </a:cubicBezTo>
                <a:cubicBezTo>
                  <a:pt x="2543" y="21640"/>
                  <a:pt x="2843" y="22413"/>
                  <a:pt x="3033" y="23231"/>
                </a:cubicBezTo>
                <a:cubicBezTo>
                  <a:pt x="3125" y="23629"/>
                  <a:pt x="3200" y="24027"/>
                  <a:pt x="3258" y="24431"/>
                </a:cubicBezTo>
                <a:cubicBezTo>
                  <a:pt x="3287" y="24800"/>
                  <a:pt x="3269" y="25163"/>
                  <a:pt x="3217" y="25532"/>
                </a:cubicBezTo>
                <a:cubicBezTo>
                  <a:pt x="3189" y="25964"/>
                  <a:pt x="3217" y="26402"/>
                  <a:pt x="3183" y="26835"/>
                </a:cubicBezTo>
                <a:cubicBezTo>
                  <a:pt x="3119" y="27700"/>
                  <a:pt x="3016" y="28640"/>
                  <a:pt x="3189" y="29499"/>
                </a:cubicBezTo>
                <a:cubicBezTo>
                  <a:pt x="3264" y="29874"/>
                  <a:pt x="3333" y="30237"/>
                  <a:pt x="3402" y="30612"/>
                </a:cubicBezTo>
                <a:cubicBezTo>
                  <a:pt x="3419" y="30756"/>
                  <a:pt x="3448" y="30952"/>
                  <a:pt x="3587" y="31038"/>
                </a:cubicBezTo>
                <a:cubicBezTo>
                  <a:pt x="3642" y="31074"/>
                  <a:pt x="3699" y="31086"/>
                  <a:pt x="3757" y="31086"/>
                </a:cubicBezTo>
                <a:cubicBezTo>
                  <a:pt x="3896" y="31086"/>
                  <a:pt x="4038" y="31012"/>
                  <a:pt x="4169" y="31004"/>
                </a:cubicBezTo>
                <a:cubicBezTo>
                  <a:pt x="4181" y="31003"/>
                  <a:pt x="4193" y="31003"/>
                  <a:pt x="4205" y="31003"/>
                </a:cubicBezTo>
                <a:cubicBezTo>
                  <a:pt x="4354" y="31003"/>
                  <a:pt x="4469" y="31035"/>
                  <a:pt x="4619" y="31067"/>
                </a:cubicBezTo>
                <a:cubicBezTo>
                  <a:pt x="4752" y="31093"/>
                  <a:pt x="4896" y="31101"/>
                  <a:pt x="5042" y="31101"/>
                </a:cubicBezTo>
                <a:cubicBezTo>
                  <a:pt x="5253" y="31101"/>
                  <a:pt x="5470" y="31084"/>
                  <a:pt x="5668" y="31084"/>
                </a:cubicBezTo>
                <a:cubicBezTo>
                  <a:pt x="5715" y="31084"/>
                  <a:pt x="5761" y="31084"/>
                  <a:pt x="5808" y="31084"/>
                </a:cubicBezTo>
                <a:cubicBezTo>
                  <a:pt x="6061" y="31084"/>
                  <a:pt x="6301" y="31080"/>
                  <a:pt x="6550" y="31027"/>
                </a:cubicBezTo>
                <a:cubicBezTo>
                  <a:pt x="6862" y="30952"/>
                  <a:pt x="7127" y="30779"/>
                  <a:pt x="7438" y="30686"/>
                </a:cubicBezTo>
                <a:cubicBezTo>
                  <a:pt x="7790" y="30583"/>
                  <a:pt x="8142" y="30594"/>
                  <a:pt x="8493" y="30508"/>
                </a:cubicBezTo>
                <a:cubicBezTo>
                  <a:pt x="8833" y="30421"/>
                  <a:pt x="9179" y="30392"/>
                  <a:pt x="9525" y="30341"/>
                </a:cubicBezTo>
                <a:cubicBezTo>
                  <a:pt x="9894" y="30289"/>
                  <a:pt x="10148" y="30116"/>
                  <a:pt x="10442" y="29908"/>
                </a:cubicBezTo>
                <a:cubicBezTo>
                  <a:pt x="10702" y="29729"/>
                  <a:pt x="11030" y="29620"/>
                  <a:pt x="11319" y="29499"/>
                </a:cubicBezTo>
                <a:cubicBezTo>
                  <a:pt x="11543" y="29395"/>
                  <a:pt x="11762" y="29470"/>
                  <a:pt x="11947" y="29297"/>
                </a:cubicBezTo>
                <a:cubicBezTo>
                  <a:pt x="12126" y="29124"/>
                  <a:pt x="12230" y="28934"/>
                  <a:pt x="12230" y="28680"/>
                </a:cubicBezTo>
                <a:cubicBezTo>
                  <a:pt x="12218" y="28207"/>
                  <a:pt x="12212" y="27729"/>
                  <a:pt x="12276" y="27262"/>
                </a:cubicBezTo>
                <a:cubicBezTo>
                  <a:pt x="12322" y="26944"/>
                  <a:pt x="12385" y="26633"/>
                  <a:pt x="12431" y="26316"/>
                </a:cubicBezTo>
                <a:cubicBezTo>
                  <a:pt x="12501" y="25809"/>
                  <a:pt x="12662" y="25376"/>
                  <a:pt x="12823" y="24886"/>
                </a:cubicBezTo>
                <a:cubicBezTo>
                  <a:pt x="13031" y="24298"/>
                  <a:pt x="13244" y="23721"/>
                  <a:pt x="13469" y="23145"/>
                </a:cubicBezTo>
                <a:cubicBezTo>
                  <a:pt x="13585" y="22857"/>
                  <a:pt x="13700" y="22562"/>
                  <a:pt x="13821" y="22274"/>
                </a:cubicBezTo>
                <a:cubicBezTo>
                  <a:pt x="13925" y="22032"/>
                  <a:pt x="14126" y="21605"/>
                  <a:pt x="14103" y="21340"/>
                </a:cubicBezTo>
                <a:cubicBezTo>
                  <a:pt x="14098" y="21282"/>
                  <a:pt x="14057" y="21225"/>
                  <a:pt x="14057" y="21173"/>
                </a:cubicBezTo>
                <a:cubicBezTo>
                  <a:pt x="14052" y="21069"/>
                  <a:pt x="14080" y="21006"/>
                  <a:pt x="14132" y="20919"/>
                </a:cubicBezTo>
                <a:cubicBezTo>
                  <a:pt x="14225" y="20764"/>
                  <a:pt x="14386" y="20579"/>
                  <a:pt x="14542" y="20481"/>
                </a:cubicBezTo>
                <a:cubicBezTo>
                  <a:pt x="14824" y="20314"/>
                  <a:pt x="15182" y="20025"/>
                  <a:pt x="15355" y="19737"/>
                </a:cubicBezTo>
                <a:cubicBezTo>
                  <a:pt x="15493" y="19512"/>
                  <a:pt x="15568" y="19051"/>
                  <a:pt x="15597" y="18803"/>
                </a:cubicBezTo>
                <a:cubicBezTo>
                  <a:pt x="15608" y="18659"/>
                  <a:pt x="15579" y="18555"/>
                  <a:pt x="15556" y="18417"/>
                </a:cubicBezTo>
                <a:cubicBezTo>
                  <a:pt x="15522" y="18203"/>
                  <a:pt x="15528" y="18007"/>
                  <a:pt x="15522" y="17794"/>
                </a:cubicBezTo>
                <a:cubicBezTo>
                  <a:pt x="15516" y="17252"/>
                  <a:pt x="15107" y="16791"/>
                  <a:pt x="14720" y="16399"/>
                </a:cubicBezTo>
                <a:cubicBezTo>
                  <a:pt x="14657" y="16335"/>
                  <a:pt x="14599" y="16272"/>
                  <a:pt x="14530" y="16220"/>
                </a:cubicBezTo>
                <a:cubicBezTo>
                  <a:pt x="14242" y="15926"/>
                  <a:pt x="14219" y="15470"/>
                  <a:pt x="13936" y="15182"/>
                </a:cubicBezTo>
                <a:cubicBezTo>
                  <a:pt x="13798" y="15044"/>
                  <a:pt x="13619" y="14917"/>
                  <a:pt x="13504" y="14767"/>
                </a:cubicBezTo>
                <a:cubicBezTo>
                  <a:pt x="13798" y="14583"/>
                  <a:pt x="14069" y="14369"/>
                  <a:pt x="14374" y="14219"/>
                </a:cubicBezTo>
                <a:cubicBezTo>
                  <a:pt x="14761" y="14029"/>
                  <a:pt x="15136" y="13798"/>
                  <a:pt x="15470" y="13545"/>
                </a:cubicBezTo>
                <a:cubicBezTo>
                  <a:pt x="15660" y="13401"/>
                  <a:pt x="15833" y="13245"/>
                  <a:pt x="16012" y="13101"/>
                </a:cubicBezTo>
                <a:cubicBezTo>
                  <a:pt x="16214" y="12951"/>
                  <a:pt x="16450" y="12882"/>
                  <a:pt x="16617" y="12680"/>
                </a:cubicBezTo>
                <a:cubicBezTo>
                  <a:pt x="16669" y="12616"/>
                  <a:pt x="16710" y="12553"/>
                  <a:pt x="16756" y="12490"/>
                </a:cubicBezTo>
                <a:cubicBezTo>
                  <a:pt x="16865" y="12322"/>
                  <a:pt x="16981" y="12190"/>
                  <a:pt x="17125" y="12057"/>
                </a:cubicBezTo>
                <a:cubicBezTo>
                  <a:pt x="17505" y="11700"/>
                  <a:pt x="17880" y="11342"/>
                  <a:pt x="18220" y="10950"/>
                </a:cubicBezTo>
                <a:cubicBezTo>
                  <a:pt x="18607" y="10506"/>
                  <a:pt x="18929" y="10016"/>
                  <a:pt x="19200" y="9480"/>
                </a:cubicBezTo>
                <a:cubicBezTo>
                  <a:pt x="19345" y="9099"/>
                  <a:pt x="19460" y="8701"/>
                  <a:pt x="19546" y="8298"/>
                </a:cubicBezTo>
                <a:cubicBezTo>
                  <a:pt x="20019" y="6389"/>
                  <a:pt x="19673" y="4366"/>
                  <a:pt x="18693" y="2647"/>
                </a:cubicBezTo>
                <a:cubicBezTo>
                  <a:pt x="18313" y="1805"/>
                  <a:pt x="17713" y="1177"/>
                  <a:pt x="16900" y="785"/>
                </a:cubicBezTo>
                <a:cubicBezTo>
                  <a:pt x="16237" y="554"/>
                  <a:pt x="15574" y="335"/>
                  <a:pt x="14905" y="133"/>
                </a:cubicBezTo>
                <a:cubicBezTo>
                  <a:pt x="14503" y="44"/>
                  <a:pt x="14115" y="1"/>
                  <a:pt x="137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5"/>
          <p:cNvSpPr/>
          <p:nvPr/>
        </p:nvSpPr>
        <p:spPr>
          <a:xfrm>
            <a:off x="6788287" y="5104635"/>
            <a:ext cx="6404843" cy="2213155"/>
          </a:xfrm>
          <a:custGeom>
            <a:avLst/>
            <a:gdLst/>
            <a:ahLst/>
            <a:cxnLst/>
            <a:rect l="l" t="t" r="r" b="b"/>
            <a:pathLst>
              <a:path w="58778" h="20311" extrusionOk="0">
                <a:moveTo>
                  <a:pt x="57207" y="1"/>
                </a:moveTo>
                <a:cubicBezTo>
                  <a:pt x="57037" y="1"/>
                  <a:pt x="56856" y="110"/>
                  <a:pt x="56713" y="170"/>
                </a:cubicBezTo>
                <a:cubicBezTo>
                  <a:pt x="55889" y="528"/>
                  <a:pt x="55382" y="1093"/>
                  <a:pt x="54966" y="1860"/>
                </a:cubicBezTo>
                <a:cubicBezTo>
                  <a:pt x="54667" y="2419"/>
                  <a:pt x="54344" y="3065"/>
                  <a:pt x="54234" y="3693"/>
                </a:cubicBezTo>
                <a:cubicBezTo>
                  <a:pt x="54171" y="4062"/>
                  <a:pt x="54171" y="4449"/>
                  <a:pt x="54205" y="4818"/>
                </a:cubicBezTo>
                <a:cubicBezTo>
                  <a:pt x="54263" y="5394"/>
                  <a:pt x="54090" y="5948"/>
                  <a:pt x="54084" y="6542"/>
                </a:cubicBezTo>
                <a:cubicBezTo>
                  <a:pt x="54084" y="7032"/>
                  <a:pt x="54119" y="7504"/>
                  <a:pt x="54165" y="7989"/>
                </a:cubicBezTo>
                <a:cubicBezTo>
                  <a:pt x="54188" y="8335"/>
                  <a:pt x="54228" y="8675"/>
                  <a:pt x="54292" y="9021"/>
                </a:cubicBezTo>
                <a:cubicBezTo>
                  <a:pt x="54407" y="9425"/>
                  <a:pt x="54551" y="9828"/>
                  <a:pt x="54718" y="10214"/>
                </a:cubicBezTo>
                <a:cubicBezTo>
                  <a:pt x="54880" y="10722"/>
                  <a:pt x="54926" y="11189"/>
                  <a:pt x="54857" y="11708"/>
                </a:cubicBezTo>
                <a:cubicBezTo>
                  <a:pt x="54811" y="12059"/>
                  <a:pt x="54684" y="12682"/>
                  <a:pt x="54309" y="12844"/>
                </a:cubicBezTo>
                <a:cubicBezTo>
                  <a:pt x="54220" y="12884"/>
                  <a:pt x="54128" y="12903"/>
                  <a:pt x="54033" y="12903"/>
                </a:cubicBezTo>
                <a:cubicBezTo>
                  <a:pt x="53430" y="12903"/>
                  <a:pt x="52739" y="12168"/>
                  <a:pt x="52435" y="11794"/>
                </a:cubicBezTo>
                <a:cubicBezTo>
                  <a:pt x="51634" y="10814"/>
                  <a:pt x="51478" y="9528"/>
                  <a:pt x="51201" y="8329"/>
                </a:cubicBezTo>
                <a:cubicBezTo>
                  <a:pt x="51080" y="7787"/>
                  <a:pt x="50913" y="7251"/>
                  <a:pt x="50671" y="6755"/>
                </a:cubicBezTo>
                <a:cubicBezTo>
                  <a:pt x="50532" y="6484"/>
                  <a:pt x="50486" y="6155"/>
                  <a:pt x="50331" y="5896"/>
                </a:cubicBezTo>
                <a:cubicBezTo>
                  <a:pt x="50192" y="5665"/>
                  <a:pt x="49973" y="5504"/>
                  <a:pt x="49748" y="5348"/>
                </a:cubicBezTo>
                <a:cubicBezTo>
                  <a:pt x="49368" y="5083"/>
                  <a:pt x="48889" y="4870"/>
                  <a:pt x="48416" y="4841"/>
                </a:cubicBezTo>
                <a:cubicBezTo>
                  <a:pt x="48341" y="4836"/>
                  <a:pt x="48266" y="4834"/>
                  <a:pt x="48190" y="4834"/>
                </a:cubicBezTo>
                <a:cubicBezTo>
                  <a:pt x="47848" y="4834"/>
                  <a:pt x="47501" y="4876"/>
                  <a:pt x="47160" y="4876"/>
                </a:cubicBezTo>
                <a:cubicBezTo>
                  <a:pt x="47142" y="4876"/>
                  <a:pt x="47125" y="4876"/>
                  <a:pt x="47108" y="4875"/>
                </a:cubicBezTo>
                <a:cubicBezTo>
                  <a:pt x="47034" y="4874"/>
                  <a:pt x="46961" y="4874"/>
                  <a:pt x="46888" y="4874"/>
                </a:cubicBezTo>
                <a:cubicBezTo>
                  <a:pt x="44151" y="4874"/>
                  <a:pt x="41484" y="5509"/>
                  <a:pt x="39266" y="7205"/>
                </a:cubicBezTo>
                <a:cubicBezTo>
                  <a:pt x="38211" y="8012"/>
                  <a:pt x="37098" y="8779"/>
                  <a:pt x="36060" y="9615"/>
                </a:cubicBezTo>
                <a:cubicBezTo>
                  <a:pt x="35172" y="10330"/>
                  <a:pt x="34325" y="11079"/>
                  <a:pt x="33454" y="11806"/>
                </a:cubicBezTo>
                <a:cubicBezTo>
                  <a:pt x="32906" y="12261"/>
                  <a:pt x="32260" y="12763"/>
                  <a:pt x="31580" y="12994"/>
                </a:cubicBezTo>
                <a:cubicBezTo>
                  <a:pt x="31469" y="13031"/>
                  <a:pt x="31362" y="13048"/>
                  <a:pt x="31258" y="13048"/>
                </a:cubicBezTo>
                <a:cubicBezTo>
                  <a:pt x="30916" y="13048"/>
                  <a:pt x="30611" y="12866"/>
                  <a:pt x="30323" y="12653"/>
                </a:cubicBezTo>
                <a:cubicBezTo>
                  <a:pt x="29735" y="12198"/>
                  <a:pt x="29060" y="11921"/>
                  <a:pt x="28438" y="11517"/>
                </a:cubicBezTo>
                <a:cubicBezTo>
                  <a:pt x="27626" y="11000"/>
                  <a:pt x="26738" y="10509"/>
                  <a:pt x="25778" y="10509"/>
                </a:cubicBezTo>
                <a:cubicBezTo>
                  <a:pt x="25647" y="10509"/>
                  <a:pt x="25515" y="10518"/>
                  <a:pt x="25382" y="10537"/>
                </a:cubicBezTo>
                <a:cubicBezTo>
                  <a:pt x="24823" y="10618"/>
                  <a:pt x="24332" y="10566"/>
                  <a:pt x="23802" y="10791"/>
                </a:cubicBezTo>
                <a:cubicBezTo>
                  <a:pt x="23179" y="11056"/>
                  <a:pt x="22591" y="11402"/>
                  <a:pt x="22049" y="11806"/>
                </a:cubicBezTo>
                <a:cubicBezTo>
                  <a:pt x="21617" y="12140"/>
                  <a:pt x="21323" y="12382"/>
                  <a:pt x="20786" y="12498"/>
                </a:cubicBezTo>
                <a:cubicBezTo>
                  <a:pt x="20492" y="12561"/>
                  <a:pt x="20210" y="12688"/>
                  <a:pt x="19910" y="12705"/>
                </a:cubicBezTo>
                <a:cubicBezTo>
                  <a:pt x="19885" y="12707"/>
                  <a:pt x="19861" y="12707"/>
                  <a:pt x="19838" y="12707"/>
                </a:cubicBezTo>
                <a:cubicBezTo>
                  <a:pt x="19339" y="12707"/>
                  <a:pt x="19271" y="12413"/>
                  <a:pt x="19160" y="11944"/>
                </a:cubicBezTo>
                <a:cubicBezTo>
                  <a:pt x="19057" y="11535"/>
                  <a:pt x="19057" y="11033"/>
                  <a:pt x="18809" y="10681"/>
                </a:cubicBezTo>
                <a:cubicBezTo>
                  <a:pt x="18630" y="10439"/>
                  <a:pt x="18359" y="10399"/>
                  <a:pt x="18151" y="10220"/>
                </a:cubicBezTo>
                <a:cubicBezTo>
                  <a:pt x="17973" y="10065"/>
                  <a:pt x="17869" y="9822"/>
                  <a:pt x="17684" y="9672"/>
                </a:cubicBezTo>
                <a:cubicBezTo>
                  <a:pt x="17425" y="9459"/>
                  <a:pt x="17079" y="9332"/>
                  <a:pt x="16802" y="9119"/>
                </a:cubicBezTo>
                <a:cubicBezTo>
                  <a:pt x="16572" y="8940"/>
                  <a:pt x="16370" y="8727"/>
                  <a:pt x="16139" y="8548"/>
                </a:cubicBezTo>
                <a:cubicBezTo>
                  <a:pt x="15534" y="8093"/>
                  <a:pt x="14784" y="7931"/>
                  <a:pt x="14058" y="7793"/>
                </a:cubicBezTo>
                <a:cubicBezTo>
                  <a:pt x="13870" y="7758"/>
                  <a:pt x="13682" y="7744"/>
                  <a:pt x="13496" y="7744"/>
                </a:cubicBezTo>
                <a:cubicBezTo>
                  <a:pt x="12744" y="7744"/>
                  <a:pt x="12005" y="7984"/>
                  <a:pt x="11284" y="8150"/>
                </a:cubicBezTo>
                <a:cubicBezTo>
                  <a:pt x="10835" y="8254"/>
                  <a:pt x="10477" y="8346"/>
                  <a:pt x="10079" y="8583"/>
                </a:cubicBezTo>
                <a:cubicBezTo>
                  <a:pt x="9774" y="8767"/>
                  <a:pt x="9474" y="8923"/>
                  <a:pt x="9157" y="9067"/>
                </a:cubicBezTo>
                <a:cubicBezTo>
                  <a:pt x="8649" y="9292"/>
                  <a:pt x="8073" y="9401"/>
                  <a:pt x="7548" y="9557"/>
                </a:cubicBezTo>
                <a:cubicBezTo>
                  <a:pt x="6510" y="9863"/>
                  <a:pt x="5449" y="10018"/>
                  <a:pt x="4388" y="10284"/>
                </a:cubicBezTo>
                <a:cubicBezTo>
                  <a:pt x="3973" y="10387"/>
                  <a:pt x="3541" y="10393"/>
                  <a:pt x="3154" y="10601"/>
                </a:cubicBezTo>
                <a:cubicBezTo>
                  <a:pt x="2820" y="10774"/>
                  <a:pt x="2509" y="10935"/>
                  <a:pt x="2174" y="11091"/>
                </a:cubicBezTo>
                <a:cubicBezTo>
                  <a:pt x="1759" y="11281"/>
                  <a:pt x="1344" y="11541"/>
                  <a:pt x="981" y="11812"/>
                </a:cubicBezTo>
                <a:cubicBezTo>
                  <a:pt x="721" y="12008"/>
                  <a:pt x="744" y="12256"/>
                  <a:pt x="750" y="12555"/>
                </a:cubicBezTo>
                <a:cubicBezTo>
                  <a:pt x="762" y="12849"/>
                  <a:pt x="779" y="13161"/>
                  <a:pt x="739" y="13455"/>
                </a:cubicBezTo>
                <a:cubicBezTo>
                  <a:pt x="658" y="14031"/>
                  <a:pt x="329" y="14533"/>
                  <a:pt x="173" y="15087"/>
                </a:cubicBezTo>
                <a:cubicBezTo>
                  <a:pt x="1" y="15727"/>
                  <a:pt x="52" y="16442"/>
                  <a:pt x="81" y="17099"/>
                </a:cubicBezTo>
                <a:cubicBezTo>
                  <a:pt x="110" y="17733"/>
                  <a:pt x="168" y="18436"/>
                  <a:pt x="300" y="19059"/>
                </a:cubicBezTo>
                <a:cubicBezTo>
                  <a:pt x="254" y="19180"/>
                  <a:pt x="283" y="19278"/>
                  <a:pt x="393" y="19336"/>
                </a:cubicBezTo>
                <a:cubicBezTo>
                  <a:pt x="625" y="19409"/>
                  <a:pt x="858" y="19444"/>
                  <a:pt x="1095" y="19444"/>
                </a:cubicBezTo>
                <a:cubicBezTo>
                  <a:pt x="1271" y="19444"/>
                  <a:pt x="1448" y="19425"/>
                  <a:pt x="1626" y="19388"/>
                </a:cubicBezTo>
                <a:cubicBezTo>
                  <a:pt x="2411" y="19278"/>
                  <a:pt x="3195" y="19209"/>
                  <a:pt x="3990" y="19175"/>
                </a:cubicBezTo>
                <a:cubicBezTo>
                  <a:pt x="4890" y="19180"/>
                  <a:pt x="5778" y="19267"/>
                  <a:pt x="6654" y="19445"/>
                </a:cubicBezTo>
                <a:cubicBezTo>
                  <a:pt x="8776" y="19763"/>
                  <a:pt x="10886" y="20011"/>
                  <a:pt x="13020" y="20212"/>
                </a:cubicBezTo>
                <a:cubicBezTo>
                  <a:pt x="13766" y="20283"/>
                  <a:pt x="14509" y="20311"/>
                  <a:pt x="15251" y="20311"/>
                </a:cubicBezTo>
                <a:cubicBezTo>
                  <a:pt x="17064" y="20311"/>
                  <a:pt x="18867" y="20143"/>
                  <a:pt x="20688" y="20016"/>
                </a:cubicBezTo>
                <a:cubicBezTo>
                  <a:pt x="22199" y="19895"/>
                  <a:pt x="23721" y="19820"/>
                  <a:pt x="25243" y="19786"/>
                </a:cubicBezTo>
                <a:cubicBezTo>
                  <a:pt x="25376" y="19786"/>
                  <a:pt x="25509" y="19787"/>
                  <a:pt x="25642" y="19787"/>
                </a:cubicBezTo>
                <a:cubicBezTo>
                  <a:pt x="26811" y="19787"/>
                  <a:pt x="27977" y="19764"/>
                  <a:pt x="29147" y="19728"/>
                </a:cubicBezTo>
                <a:cubicBezTo>
                  <a:pt x="31246" y="19613"/>
                  <a:pt x="33379" y="19330"/>
                  <a:pt x="35426" y="18857"/>
                </a:cubicBezTo>
                <a:cubicBezTo>
                  <a:pt x="37490" y="18373"/>
                  <a:pt x="39543" y="17675"/>
                  <a:pt x="41647" y="17427"/>
                </a:cubicBezTo>
                <a:cubicBezTo>
                  <a:pt x="42330" y="17346"/>
                  <a:pt x="43000" y="17303"/>
                  <a:pt x="43667" y="17303"/>
                </a:cubicBezTo>
                <a:cubicBezTo>
                  <a:pt x="44662" y="17303"/>
                  <a:pt x="45650" y="17400"/>
                  <a:pt x="46658" y="17618"/>
                </a:cubicBezTo>
                <a:cubicBezTo>
                  <a:pt x="47580" y="17866"/>
                  <a:pt x="48509" y="18091"/>
                  <a:pt x="49443" y="18281"/>
                </a:cubicBezTo>
                <a:cubicBezTo>
                  <a:pt x="50158" y="18385"/>
                  <a:pt x="50878" y="18477"/>
                  <a:pt x="51593" y="18540"/>
                </a:cubicBezTo>
                <a:cubicBezTo>
                  <a:pt x="52259" y="18611"/>
                  <a:pt x="52871" y="18696"/>
                  <a:pt x="53469" y="18696"/>
                </a:cubicBezTo>
                <a:cubicBezTo>
                  <a:pt x="53704" y="18696"/>
                  <a:pt x="53937" y="18682"/>
                  <a:pt x="54171" y="18650"/>
                </a:cubicBezTo>
                <a:cubicBezTo>
                  <a:pt x="54476" y="18604"/>
                  <a:pt x="54776" y="18523"/>
                  <a:pt x="55087" y="18402"/>
                </a:cubicBezTo>
                <a:cubicBezTo>
                  <a:pt x="55405" y="18275"/>
                  <a:pt x="55728" y="18165"/>
                  <a:pt x="56010" y="17958"/>
                </a:cubicBezTo>
                <a:cubicBezTo>
                  <a:pt x="56171" y="17843"/>
                  <a:pt x="56316" y="17698"/>
                  <a:pt x="56460" y="17560"/>
                </a:cubicBezTo>
                <a:cubicBezTo>
                  <a:pt x="57330" y="16701"/>
                  <a:pt x="58092" y="15755"/>
                  <a:pt x="58495" y="14585"/>
                </a:cubicBezTo>
                <a:cubicBezTo>
                  <a:pt x="58651" y="14129"/>
                  <a:pt x="58622" y="13662"/>
                  <a:pt x="58582" y="13190"/>
                </a:cubicBezTo>
                <a:cubicBezTo>
                  <a:pt x="58518" y="12434"/>
                  <a:pt x="58449" y="11685"/>
                  <a:pt x="58449" y="10924"/>
                </a:cubicBezTo>
                <a:cubicBezTo>
                  <a:pt x="58449" y="10324"/>
                  <a:pt x="58593" y="9788"/>
                  <a:pt x="58668" y="9205"/>
                </a:cubicBezTo>
                <a:cubicBezTo>
                  <a:pt x="58778" y="8398"/>
                  <a:pt x="58489" y="7481"/>
                  <a:pt x="58270" y="6715"/>
                </a:cubicBezTo>
                <a:cubicBezTo>
                  <a:pt x="58068" y="5994"/>
                  <a:pt x="58357" y="5198"/>
                  <a:pt x="58253" y="4443"/>
                </a:cubicBezTo>
                <a:cubicBezTo>
                  <a:pt x="58207" y="4131"/>
                  <a:pt x="58155" y="3832"/>
                  <a:pt x="58115" y="3520"/>
                </a:cubicBezTo>
                <a:cubicBezTo>
                  <a:pt x="58028" y="2823"/>
                  <a:pt x="58143" y="2119"/>
                  <a:pt x="58005" y="1427"/>
                </a:cubicBezTo>
                <a:cubicBezTo>
                  <a:pt x="57953" y="1197"/>
                  <a:pt x="57636" y="205"/>
                  <a:pt x="57371" y="44"/>
                </a:cubicBezTo>
                <a:cubicBezTo>
                  <a:pt x="57319" y="13"/>
                  <a:pt x="57263" y="1"/>
                  <a:pt x="5720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5"/>
          <p:cNvSpPr/>
          <p:nvPr/>
        </p:nvSpPr>
        <p:spPr>
          <a:xfrm rot="-6259890" flipH="1">
            <a:off x="8881319" y="-869034"/>
            <a:ext cx="4805829" cy="3021559"/>
          </a:xfrm>
          <a:custGeom>
            <a:avLst/>
            <a:gdLst/>
            <a:ahLst/>
            <a:cxnLst/>
            <a:rect l="l" t="t" r="r" b="b"/>
            <a:pathLst>
              <a:path w="30180" h="16925" extrusionOk="0">
                <a:moveTo>
                  <a:pt x="7447" y="1"/>
                </a:moveTo>
                <a:cubicBezTo>
                  <a:pt x="5397" y="1"/>
                  <a:pt x="2585" y="788"/>
                  <a:pt x="1598" y="2388"/>
                </a:cubicBezTo>
                <a:cubicBezTo>
                  <a:pt x="1" y="4948"/>
                  <a:pt x="3051" y="7998"/>
                  <a:pt x="4786" y="9486"/>
                </a:cubicBezTo>
                <a:cubicBezTo>
                  <a:pt x="7150" y="11521"/>
                  <a:pt x="9607" y="13493"/>
                  <a:pt x="12368" y="14958"/>
                </a:cubicBezTo>
                <a:cubicBezTo>
                  <a:pt x="14450" y="16060"/>
                  <a:pt x="17273" y="16925"/>
                  <a:pt x="19940" y="16925"/>
                </a:cubicBezTo>
                <a:cubicBezTo>
                  <a:pt x="21918" y="16925"/>
                  <a:pt x="23810" y="16449"/>
                  <a:pt x="25249" y="15240"/>
                </a:cubicBezTo>
                <a:cubicBezTo>
                  <a:pt x="27066" y="13718"/>
                  <a:pt x="28767" y="11919"/>
                  <a:pt x="29476" y="9659"/>
                </a:cubicBezTo>
                <a:cubicBezTo>
                  <a:pt x="30179" y="7404"/>
                  <a:pt x="29631" y="4614"/>
                  <a:pt x="27671" y="3299"/>
                </a:cubicBezTo>
                <a:cubicBezTo>
                  <a:pt x="26713" y="2651"/>
                  <a:pt x="25567" y="2430"/>
                  <a:pt x="24395" y="2430"/>
                </a:cubicBezTo>
                <a:cubicBezTo>
                  <a:pt x="23669" y="2430"/>
                  <a:pt x="22934" y="2515"/>
                  <a:pt x="22228" y="2636"/>
                </a:cubicBezTo>
                <a:cubicBezTo>
                  <a:pt x="20721" y="2895"/>
                  <a:pt x="19206" y="3297"/>
                  <a:pt x="17686" y="3297"/>
                </a:cubicBezTo>
                <a:cubicBezTo>
                  <a:pt x="17346" y="3297"/>
                  <a:pt x="17005" y="3276"/>
                  <a:pt x="16664" y="3230"/>
                </a:cubicBezTo>
                <a:cubicBezTo>
                  <a:pt x="15903" y="3126"/>
                  <a:pt x="15176" y="2896"/>
                  <a:pt x="14461" y="2596"/>
                </a:cubicBezTo>
                <a:cubicBezTo>
                  <a:pt x="12478" y="1777"/>
                  <a:pt x="10627" y="457"/>
                  <a:pt x="8494" y="82"/>
                </a:cubicBezTo>
                <a:cubicBezTo>
                  <a:pt x="8182" y="28"/>
                  <a:pt x="7828" y="1"/>
                  <a:pt x="744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subTitle" idx="1"/>
          </p:nvPr>
        </p:nvSpPr>
        <p:spPr>
          <a:xfrm>
            <a:off x="6740379" y="4825365"/>
            <a:ext cx="334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ubTitle" idx="2"/>
          </p:nvPr>
        </p:nvSpPr>
        <p:spPr>
          <a:xfrm>
            <a:off x="2111067" y="4825365"/>
            <a:ext cx="334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68" name="Google Shape;168;p5"/>
          <p:cNvSpPr txBox="1">
            <a:spLocks noGrp="1"/>
          </p:cNvSpPr>
          <p:nvPr>
            <p:ph type="subTitle" idx="3"/>
          </p:nvPr>
        </p:nvSpPr>
        <p:spPr>
          <a:xfrm>
            <a:off x="6740367" y="4400967"/>
            <a:ext cx="33408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9" name="Google Shape;169;p5"/>
          <p:cNvSpPr txBox="1">
            <a:spLocks noGrp="1"/>
          </p:cNvSpPr>
          <p:nvPr>
            <p:ph type="subTitle" idx="4"/>
          </p:nvPr>
        </p:nvSpPr>
        <p:spPr>
          <a:xfrm>
            <a:off x="2110767" y="4400967"/>
            <a:ext cx="33408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76481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6"/>
          <p:cNvGrpSpPr/>
          <p:nvPr/>
        </p:nvGrpSpPr>
        <p:grpSpPr>
          <a:xfrm rot="5032154">
            <a:off x="11060180" y="4885750"/>
            <a:ext cx="2150427" cy="2369821"/>
            <a:chOff x="853022" y="-1869325"/>
            <a:chExt cx="1612789" cy="1777331"/>
          </a:xfrm>
        </p:grpSpPr>
        <p:sp>
          <p:nvSpPr>
            <p:cNvPr id="172" name="Google Shape;172;p6"/>
            <p:cNvSpPr/>
            <p:nvPr/>
          </p:nvSpPr>
          <p:spPr>
            <a:xfrm>
              <a:off x="853022" y="-1869325"/>
              <a:ext cx="1612789" cy="1777331"/>
            </a:xfrm>
            <a:custGeom>
              <a:avLst/>
              <a:gdLst/>
              <a:ahLst/>
              <a:cxnLst/>
              <a:rect l="l" t="t" r="r" b="b"/>
              <a:pathLst>
                <a:path w="22240" h="24509" extrusionOk="0">
                  <a:moveTo>
                    <a:pt x="12377" y="0"/>
                  </a:moveTo>
                  <a:cubicBezTo>
                    <a:pt x="11004" y="0"/>
                    <a:pt x="9333" y="366"/>
                    <a:pt x="8119" y="981"/>
                  </a:cubicBezTo>
                  <a:cubicBezTo>
                    <a:pt x="7473" y="1310"/>
                    <a:pt x="6862" y="1691"/>
                    <a:pt x="6182" y="1967"/>
                  </a:cubicBezTo>
                  <a:cubicBezTo>
                    <a:pt x="5663" y="2175"/>
                    <a:pt x="5121" y="2319"/>
                    <a:pt x="4596" y="2509"/>
                  </a:cubicBezTo>
                  <a:cubicBezTo>
                    <a:pt x="4227" y="2659"/>
                    <a:pt x="3864" y="2826"/>
                    <a:pt x="3507" y="3005"/>
                  </a:cubicBezTo>
                  <a:cubicBezTo>
                    <a:pt x="3184" y="3161"/>
                    <a:pt x="2861" y="3322"/>
                    <a:pt x="2544" y="3472"/>
                  </a:cubicBezTo>
                  <a:cubicBezTo>
                    <a:pt x="1842" y="4034"/>
                    <a:pt x="2006" y="4714"/>
                    <a:pt x="2034" y="4714"/>
                  </a:cubicBezTo>
                  <a:cubicBezTo>
                    <a:pt x="2035" y="4714"/>
                    <a:pt x="2036" y="4714"/>
                    <a:pt x="2036" y="4712"/>
                  </a:cubicBezTo>
                  <a:lnTo>
                    <a:pt x="2036" y="4712"/>
                  </a:lnTo>
                  <a:cubicBezTo>
                    <a:pt x="2267" y="4971"/>
                    <a:pt x="1829" y="5986"/>
                    <a:pt x="1800" y="6073"/>
                  </a:cubicBezTo>
                  <a:cubicBezTo>
                    <a:pt x="1587" y="6811"/>
                    <a:pt x="1391" y="7554"/>
                    <a:pt x="1125" y="8281"/>
                  </a:cubicBezTo>
                  <a:cubicBezTo>
                    <a:pt x="756" y="9273"/>
                    <a:pt x="560" y="10270"/>
                    <a:pt x="433" y="11302"/>
                  </a:cubicBezTo>
                  <a:cubicBezTo>
                    <a:pt x="387" y="11631"/>
                    <a:pt x="353" y="11971"/>
                    <a:pt x="324" y="12317"/>
                  </a:cubicBezTo>
                  <a:cubicBezTo>
                    <a:pt x="289" y="12744"/>
                    <a:pt x="249" y="13164"/>
                    <a:pt x="174" y="13585"/>
                  </a:cubicBezTo>
                  <a:cubicBezTo>
                    <a:pt x="116" y="13914"/>
                    <a:pt x="1" y="14243"/>
                    <a:pt x="7" y="14577"/>
                  </a:cubicBezTo>
                  <a:cubicBezTo>
                    <a:pt x="12" y="15050"/>
                    <a:pt x="145" y="15557"/>
                    <a:pt x="232" y="16019"/>
                  </a:cubicBezTo>
                  <a:cubicBezTo>
                    <a:pt x="278" y="16272"/>
                    <a:pt x="353" y="16457"/>
                    <a:pt x="353" y="16722"/>
                  </a:cubicBezTo>
                  <a:cubicBezTo>
                    <a:pt x="358" y="17074"/>
                    <a:pt x="474" y="17397"/>
                    <a:pt x="583" y="17731"/>
                  </a:cubicBezTo>
                  <a:cubicBezTo>
                    <a:pt x="785" y="18365"/>
                    <a:pt x="837" y="18953"/>
                    <a:pt x="750" y="19616"/>
                  </a:cubicBezTo>
                  <a:cubicBezTo>
                    <a:pt x="635" y="20487"/>
                    <a:pt x="635" y="21323"/>
                    <a:pt x="987" y="22142"/>
                  </a:cubicBezTo>
                  <a:cubicBezTo>
                    <a:pt x="998" y="22176"/>
                    <a:pt x="1021" y="22211"/>
                    <a:pt x="1039" y="22246"/>
                  </a:cubicBezTo>
                  <a:cubicBezTo>
                    <a:pt x="1385" y="22949"/>
                    <a:pt x="2065" y="23451"/>
                    <a:pt x="2722" y="23849"/>
                  </a:cubicBezTo>
                  <a:cubicBezTo>
                    <a:pt x="3507" y="24327"/>
                    <a:pt x="4429" y="24437"/>
                    <a:pt x="5334" y="24483"/>
                  </a:cubicBezTo>
                  <a:cubicBezTo>
                    <a:pt x="5639" y="24498"/>
                    <a:pt x="5941" y="24509"/>
                    <a:pt x="6240" y="24509"/>
                  </a:cubicBezTo>
                  <a:cubicBezTo>
                    <a:pt x="6967" y="24509"/>
                    <a:pt x="7683" y="24446"/>
                    <a:pt x="8402" y="24229"/>
                  </a:cubicBezTo>
                  <a:cubicBezTo>
                    <a:pt x="9734" y="23831"/>
                    <a:pt x="11048" y="23185"/>
                    <a:pt x="12230" y="22430"/>
                  </a:cubicBezTo>
                  <a:cubicBezTo>
                    <a:pt x="13245" y="21715"/>
                    <a:pt x="14122" y="20873"/>
                    <a:pt x="14877" y="19893"/>
                  </a:cubicBezTo>
                  <a:cubicBezTo>
                    <a:pt x="15788" y="18850"/>
                    <a:pt x="16676" y="17777"/>
                    <a:pt x="17518" y="16676"/>
                  </a:cubicBezTo>
                  <a:cubicBezTo>
                    <a:pt x="17777" y="16336"/>
                    <a:pt x="18031" y="16001"/>
                    <a:pt x="18273" y="15650"/>
                  </a:cubicBezTo>
                  <a:cubicBezTo>
                    <a:pt x="19161" y="14427"/>
                    <a:pt x="19980" y="13164"/>
                    <a:pt x="20677" y="11821"/>
                  </a:cubicBezTo>
                  <a:cubicBezTo>
                    <a:pt x="21237" y="10841"/>
                    <a:pt x="21681" y="9803"/>
                    <a:pt x="21998" y="8708"/>
                  </a:cubicBezTo>
                  <a:cubicBezTo>
                    <a:pt x="22073" y="8142"/>
                    <a:pt x="22159" y="7589"/>
                    <a:pt x="22240" y="7024"/>
                  </a:cubicBezTo>
                  <a:cubicBezTo>
                    <a:pt x="22142" y="6286"/>
                    <a:pt x="21865" y="5617"/>
                    <a:pt x="21410" y="5035"/>
                  </a:cubicBezTo>
                  <a:cubicBezTo>
                    <a:pt x="20971" y="4251"/>
                    <a:pt x="20424" y="3547"/>
                    <a:pt x="19766" y="2919"/>
                  </a:cubicBezTo>
                  <a:cubicBezTo>
                    <a:pt x="18671" y="1910"/>
                    <a:pt x="17460" y="1125"/>
                    <a:pt x="16047" y="624"/>
                  </a:cubicBezTo>
                  <a:cubicBezTo>
                    <a:pt x="14894" y="214"/>
                    <a:pt x="13729" y="18"/>
                    <a:pt x="12501" y="1"/>
                  </a:cubicBezTo>
                  <a:cubicBezTo>
                    <a:pt x="12460" y="0"/>
                    <a:pt x="12419" y="0"/>
                    <a:pt x="12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232721" y="-1260110"/>
              <a:ext cx="80784" cy="114215"/>
            </a:xfrm>
            <a:custGeom>
              <a:avLst/>
              <a:gdLst/>
              <a:ahLst/>
              <a:cxnLst/>
              <a:rect l="l" t="t" r="r" b="b"/>
              <a:pathLst>
                <a:path w="1114" h="1575" extrusionOk="0">
                  <a:moveTo>
                    <a:pt x="877" y="1"/>
                  </a:moveTo>
                  <a:cubicBezTo>
                    <a:pt x="577" y="468"/>
                    <a:pt x="300" y="952"/>
                    <a:pt x="0" y="1419"/>
                  </a:cubicBezTo>
                  <a:cubicBezTo>
                    <a:pt x="23" y="1460"/>
                    <a:pt x="70" y="1489"/>
                    <a:pt x="110" y="1494"/>
                  </a:cubicBezTo>
                  <a:cubicBezTo>
                    <a:pt x="139" y="1546"/>
                    <a:pt x="202" y="1575"/>
                    <a:pt x="260" y="1575"/>
                  </a:cubicBezTo>
                  <a:cubicBezTo>
                    <a:pt x="588" y="1229"/>
                    <a:pt x="848" y="825"/>
                    <a:pt x="1113" y="439"/>
                  </a:cubicBezTo>
                  <a:cubicBezTo>
                    <a:pt x="1113" y="433"/>
                    <a:pt x="1113" y="410"/>
                    <a:pt x="1107" y="399"/>
                  </a:cubicBezTo>
                  <a:cubicBezTo>
                    <a:pt x="1090" y="289"/>
                    <a:pt x="1055" y="180"/>
                    <a:pt x="992" y="93"/>
                  </a:cubicBezTo>
                  <a:lnTo>
                    <a:pt x="992" y="87"/>
                  </a:lnTo>
                  <a:cubicBezTo>
                    <a:pt x="963" y="47"/>
                    <a:pt x="917" y="18"/>
                    <a:pt x="8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1378190" y="-1332047"/>
              <a:ext cx="82452" cy="60842"/>
            </a:xfrm>
            <a:custGeom>
              <a:avLst/>
              <a:gdLst/>
              <a:ahLst/>
              <a:cxnLst/>
              <a:rect l="l" t="t" r="r" b="b"/>
              <a:pathLst>
                <a:path w="1137" h="839" extrusionOk="0">
                  <a:moveTo>
                    <a:pt x="957" y="0"/>
                  </a:moveTo>
                  <a:cubicBezTo>
                    <a:pt x="771" y="0"/>
                    <a:pt x="583" y="38"/>
                    <a:pt x="404" y="99"/>
                  </a:cubicBezTo>
                  <a:cubicBezTo>
                    <a:pt x="324" y="220"/>
                    <a:pt x="243" y="336"/>
                    <a:pt x="168" y="457"/>
                  </a:cubicBezTo>
                  <a:cubicBezTo>
                    <a:pt x="122" y="532"/>
                    <a:pt x="82" y="601"/>
                    <a:pt x="41" y="682"/>
                  </a:cubicBezTo>
                  <a:cubicBezTo>
                    <a:pt x="24" y="728"/>
                    <a:pt x="7" y="762"/>
                    <a:pt x="1" y="797"/>
                  </a:cubicBezTo>
                  <a:cubicBezTo>
                    <a:pt x="131" y="826"/>
                    <a:pt x="261" y="839"/>
                    <a:pt x="395" y="839"/>
                  </a:cubicBezTo>
                  <a:cubicBezTo>
                    <a:pt x="474" y="839"/>
                    <a:pt x="554" y="834"/>
                    <a:pt x="635" y="826"/>
                  </a:cubicBezTo>
                  <a:cubicBezTo>
                    <a:pt x="647" y="808"/>
                    <a:pt x="670" y="785"/>
                    <a:pt x="681" y="768"/>
                  </a:cubicBezTo>
                  <a:cubicBezTo>
                    <a:pt x="871" y="537"/>
                    <a:pt x="993" y="272"/>
                    <a:pt x="1137" y="13"/>
                  </a:cubicBezTo>
                  <a:cubicBezTo>
                    <a:pt x="1077" y="4"/>
                    <a:pt x="1018" y="0"/>
                    <a:pt x="9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1410388" y="-1431105"/>
              <a:ext cx="49820" cy="56564"/>
            </a:xfrm>
            <a:custGeom>
              <a:avLst/>
              <a:gdLst/>
              <a:ahLst/>
              <a:cxnLst/>
              <a:rect l="l" t="t" r="r" b="b"/>
              <a:pathLst>
                <a:path w="687" h="780" extrusionOk="0">
                  <a:moveTo>
                    <a:pt x="341" y="1"/>
                  </a:moveTo>
                  <a:cubicBezTo>
                    <a:pt x="226" y="185"/>
                    <a:pt x="116" y="370"/>
                    <a:pt x="1" y="548"/>
                  </a:cubicBezTo>
                  <a:lnTo>
                    <a:pt x="24" y="595"/>
                  </a:lnTo>
                  <a:cubicBezTo>
                    <a:pt x="41" y="618"/>
                    <a:pt x="47" y="635"/>
                    <a:pt x="70" y="658"/>
                  </a:cubicBezTo>
                  <a:lnTo>
                    <a:pt x="76" y="658"/>
                  </a:lnTo>
                  <a:lnTo>
                    <a:pt x="87" y="675"/>
                  </a:lnTo>
                  <a:cubicBezTo>
                    <a:pt x="105" y="681"/>
                    <a:pt x="116" y="693"/>
                    <a:pt x="128" y="704"/>
                  </a:cubicBezTo>
                  <a:lnTo>
                    <a:pt x="133" y="704"/>
                  </a:lnTo>
                  <a:cubicBezTo>
                    <a:pt x="139" y="710"/>
                    <a:pt x="145" y="710"/>
                    <a:pt x="156" y="716"/>
                  </a:cubicBezTo>
                  <a:lnTo>
                    <a:pt x="197" y="739"/>
                  </a:lnTo>
                  <a:lnTo>
                    <a:pt x="283" y="779"/>
                  </a:lnTo>
                  <a:cubicBezTo>
                    <a:pt x="433" y="572"/>
                    <a:pt x="583" y="370"/>
                    <a:pt x="687" y="133"/>
                  </a:cubicBezTo>
                  <a:cubicBezTo>
                    <a:pt x="583" y="70"/>
                    <a:pt x="456" y="30"/>
                    <a:pt x="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1104366" y="-1093683"/>
              <a:ext cx="85353" cy="105440"/>
            </a:xfrm>
            <a:custGeom>
              <a:avLst/>
              <a:gdLst/>
              <a:ahLst/>
              <a:cxnLst/>
              <a:rect l="l" t="t" r="r" b="b"/>
              <a:pathLst>
                <a:path w="1177" h="1454" extrusionOk="0">
                  <a:moveTo>
                    <a:pt x="842" y="1"/>
                  </a:moveTo>
                  <a:cubicBezTo>
                    <a:pt x="560" y="445"/>
                    <a:pt x="254" y="871"/>
                    <a:pt x="0" y="1333"/>
                  </a:cubicBezTo>
                  <a:cubicBezTo>
                    <a:pt x="64" y="1367"/>
                    <a:pt x="127" y="1402"/>
                    <a:pt x="208" y="1425"/>
                  </a:cubicBezTo>
                  <a:cubicBezTo>
                    <a:pt x="254" y="1442"/>
                    <a:pt x="294" y="1448"/>
                    <a:pt x="340" y="1454"/>
                  </a:cubicBezTo>
                  <a:cubicBezTo>
                    <a:pt x="398" y="1431"/>
                    <a:pt x="444" y="1402"/>
                    <a:pt x="490" y="1385"/>
                  </a:cubicBezTo>
                  <a:cubicBezTo>
                    <a:pt x="663" y="1269"/>
                    <a:pt x="779" y="1079"/>
                    <a:pt x="888" y="900"/>
                  </a:cubicBezTo>
                  <a:cubicBezTo>
                    <a:pt x="986" y="739"/>
                    <a:pt x="1073" y="577"/>
                    <a:pt x="1153" y="404"/>
                  </a:cubicBezTo>
                  <a:cubicBezTo>
                    <a:pt x="1165" y="375"/>
                    <a:pt x="1176" y="335"/>
                    <a:pt x="1176" y="301"/>
                  </a:cubicBezTo>
                  <a:cubicBezTo>
                    <a:pt x="1067" y="203"/>
                    <a:pt x="957" y="99"/>
                    <a:pt x="8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1081378" y="-1334077"/>
              <a:ext cx="94128" cy="87311"/>
            </a:xfrm>
            <a:custGeom>
              <a:avLst/>
              <a:gdLst/>
              <a:ahLst/>
              <a:cxnLst/>
              <a:rect l="l" t="t" r="r" b="b"/>
              <a:pathLst>
                <a:path w="1298" h="1204" extrusionOk="0">
                  <a:moveTo>
                    <a:pt x="946" y="0"/>
                  </a:moveTo>
                  <a:cubicBezTo>
                    <a:pt x="732" y="214"/>
                    <a:pt x="548" y="450"/>
                    <a:pt x="352" y="675"/>
                  </a:cubicBezTo>
                  <a:cubicBezTo>
                    <a:pt x="231" y="813"/>
                    <a:pt x="115" y="952"/>
                    <a:pt x="0" y="1096"/>
                  </a:cubicBezTo>
                  <a:cubicBezTo>
                    <a:pt x="127" y="1142"/>
                    <a:pt x="260" y="1188"/>
                    <a:pt x="398" y="1200"/>
                  </a:cubicBezTo>
                  <a:cubicBezTo>
                    <a:pt x="420" y="1203"/>
                    <a:pt x="440" y="1204"/>
                    <a:pt x="461" y="1204"/>
                  </a:cubicBezTo>
                  <a:cubicBezTo>
                    <a:pt x="522" y="1204"/>
                    <a:pt x="580" y="1191"/>
                    <a:pt x="640" y="1165"/>
                  </a:cubicBezTo>
                  <a:cubicBezTo>
                    <a:pt x="698" y="1142"/>
                    <a:pt x="750" y="1125"/>
                    <a:pt x="802" y="1107"/>
                  </a:cubicBezTo>
                  <a:cubicBezTo>
                    <a:pt x="986" y="865"/>
                    <a:pt x="1147" y="594"/>
                    <a:pt x="1274" y="306"/>
                  </a:cubicBezTo>
                  <a:cubicBezTo>
                    <a:pt x="1297" y="260"/>
                    <a:pt x="1263" y="191"/>
                    <a:pt x="1222" y="162"/>
                  </a:cubicBezTo>
                  <a:cubicBezTo>
                    <a:pt x="1211" y="156"/>
                    <a:pt x="1194" y="150"/>
                    <a:pt x="1182" y="150"/>
                  </a:cubicBezTo>
                  <a:cubicBezTo>
                    <a:pt x="1176" y="121"/>
                    <a:pt x="1153" y="98"/>
                    <a:pt x="1130" y="87"/>
                  </a:cubicBezTo>
                  <a:cubicBezTo>
                    <a:pt x="1119" y="75"/>
                    <a:pt x="1101" y="70"/>
                    <a:pt x="1090" y="70"/>
                  </a:cubicBezTo>
                  <a:lnTo>
                    <a:pt x="1101" y="58"/>
                  </a:lnTo>
                  <a:cubicBezTo>
                    <a:pt x="1107" y="46"/>
                    <a:pt x="1107" y="41"/>
                    <a:pt x="1119" y="35"/>
                  </a:cubicBezTo>
                  <a:cubicBezTo>
                    <a:pt x="1078" y="18"/>
                    <a:pt x="1044" y="12"/>
                    <a:pt x="1009" y="6"/>
                  </a:cubicBezTo>
                  <a:cubicBezTo>
                    <a:pt x="986" y="6"/>
                    <a:pt x="963" y="0"/>
                    <a:pt x="9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1117709" y="-1205722"/>
              <a:ext cx="53155" cy="71140"/>
            </a:xfrm>
            <a:custGeom>
              <a:avLst/>
              <a:gdLst/>
              <a:ahLst/>
              <a:cxnLst/>
              <a:rect l="l" t="t" r="r" b="b"/>
              <a:pathLst>
                <a:path w="733" h="981" extrusionOk="0">
                  <a:moveTo>
                    <a:pt x="462" y="0"/>
                  </a:moveTo>
                  <a:cubicBezTo>
                    <a:pt x="335" y="145"/>
                    <a:pt x="214" y="300"/>
                    <a:pt x="105" y="462"/>
                  </a:cubicBezTo>
                  <a:cubicBezTo>
                    <a:pt x="70" y="514"/>
                    <a:pt x="30" y="560"/>
                    <a:pt x="1" y="617"/>
                  </a:cubicBezTo>
                  <a:cubicBezTo>
                    <a:pt x="1" y="629"/>
                    <a:pt x="12" y="635"/>
                    <a:pt x="12" y="652"/>
                  </a:cubicBezTo>
                  <a:cubicBezTo>
                    <a:pt x="24" y="687"/>
                    <a:pt x="41" y="727"/>
                    <a:pt x="53" y="767"/>
                  </a:cubicBezTo>
                  <a:cubicBezTo>
                    <a:pt x="58" y="773"/>
                    <a:pt x="58" y="779"/>
                    <a:pt x="64" y="785"/>
                  </a:cubicBezTo>
                  <a:lnTo>
                    <a:pt x="76" y="802"/>
                  </a:lnTo>
                  <a:cubicBezTo>
                    <a:pt x="81" y="813"/>
                    <a:pt x="87" y="831"/>
                    <a:pt x="105" y="842"/>
                  </a:cubicBezTo>
                  <a:lnTo>
                    <a:pt x="168" y="929"/>
                  </a:lnTo>
                  <a:cubicBezTo>
                    <a:pt x="174" y="946"/>
                    <a:pt x="191" y="952"/>
                    <a:pt x="197" y="963"/>
                  </a:cubicBezTo>
                  <a:lnTo>
                    <a:pt x="197" y="975"/>
                  </a:lnTo>
                  <a:lnTo>
                    <a:pt x="203" y="981"/>
                  </a:lnTo>
                  <a:cubicBezTo>
                    <a:pt x="231" y="975"/>
                    <a:pt x="254" y="963"/>
                    <a:pt x="277" y="946"/>
                  </a:cubicBezTo>
                  <a:cubicBezTo>
                    <a:pt x="485" y="790"/>
                    <a:pt x="652" y="571"/>
                    <a:pt x="733" y="318"/>
                  </a:cubicBezTo>
                  <a:cubicBezTo>
                    <a:pt x="716" y="295"/>
                    <a:pt x="704" y="266"/>
                    <a:pt x="687" y="243"/>
                  </a:cubicBezTo>
                  <a:cubicBezTo>
                    <a:pt x="623" y="145"/>
                    <a:pt x="548" y="70"/>
                    <a:pt x="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1188413" y="-1296513"/>
              <a:ext cx="41407" cy="44598"/>
            </a:xfrm>
            <a:custGeom>
              <a:avLst/>
              <a:gdLst/>
              <a:ahLst/>
              <a:cxnLst/>
              <a:rect l="l" t="t" r="r" b="b"/>
              <a:pathLst>
                <a:path w="571" h="615" extrusionOk="0">
                  <a:moveTo>
                    <a:pt x="353" y="0"/>
                  </a:moveTo>
                  <a:cubicBezTo>
                    <a:pt x="330" y="0"/>
                    <a:pt x="309" y="14"/>
                    <a:pt x="288" y="30"/>
                  </a:cubicBezTo>
                  <a:cubicBezTo>
                    <a:pt x="265" y="42"/>
                    <a:pt x="242" y="65"/>
                    <a:pt x="231" y="88"/>
                  </a:cubicBezTo>
                  <a:lnTo>
                    <a:pt x="213" y="99"/>
                  </a:lnTo>
                  <a:cubicBezTo>
                    <a:pt x="208" y="117"/>
                    <a:pt x="196" y="122"/>
                    <a:pt x="185" y="134"/>
                  </a:cubicBezTo>
                  <a:cubicBezTo>
                    <a:pt x="167" y="163"/>
                    <a:pt x="150" y="186"/>
                    <a:pt x="139" y="220"/>
                  </a:cubicBezTo>
                  <a:cubicBezTo>
                    <a:pt x="87" y="290"/>
                    <a:pt x="41" y="353"/>
                    <a:pt x="6" y="434"/>
                  </a:cubicBezTo>
                  <a:cubicBezTo>
                    <a:pt x="0" y="445"/>
                    <a:pt x="0" y="474"/>
                    <a:pt x="6" y="497"/>
                  </a:cubicBezTo>
                  <a:cubicBezTo>
                    <a:pt x="12" y="526"/>
                    <a:pt x="29" y="549"/>
                    <a:pt x="52" y="561"/>
                  </a:cubicBezTo>
                  <a:cubicBezTo>
                    <a:pt x="74" y="579"/>
                    <a:pt x="104" y="588"/>
                    <a:pt x="133" y="588"/>
                  </a:cubicBezTo>
                  <a:cubicBezTo>
                    <a:pt x="150" y="588"/>
                    <a:pt x="166" y="584"/>
                    <a:pt x="179" y="578"/>
                  </a:cubicBezTo>
                  <a:lnTo>
                    <a:pt x="179" y="584"/>
                  </a:lnTo>
                  <a:cubicBezTo>
                    <a:pt x="198" y="603"/>
                    <a:pt x="229" y="615"/>
                    <a:pt x="257" y="615"/>
                  </a:cubicBezTo>
                  <a:cubicBezTo>
                    <a:pt x="270" y="615"/>
                    <a:pt x="283" y="612"/>
                    <a:pt x="294" y="607"/>
                  </a:cubicBezTo>
                  <a:cubicBezTo>
                    <a:pt x="329" y="584"/>
                    <a:pt x="369" y="555"/>
                    <a:pt x="404" y="526"/>
                  </a:cubicBezTo>
                  <a:cubicBezTo>
                    <a:pt x="438" y="497"/>
                    <a:pt x="467" y="463"/>
                    <a:pt x="490" y="416"/>
                  </a:cubicBezTo>
                  <a:cubicBezTo>
                    <a:pt x="531" y="330"/>
                    <a:pt x="559" y="243"/>
                    <a:pt x="571" y="151"/>
                  </a:cubicBezTo>
                  <a:cubicBezTo>
                    <a:pt x="571" y="105"/>
                    <a:pt x="542" y="65"/>
                    <a:pt x="508" y="36"/>
                  </a:cubicBezTo>
                  <a:cubicBezTo>
                    <a:pt x="488" y="21"/>
                    <a:pt x="464" y="15"/>
                    <a:pt x="441" y="15"/>
                  </a:cubicBezTo>
                  <a:cubicBezTo>
                    <a:pt x="430" y="15"/>
                    <a:pt x="419" y="17"/>
                    <a:pt x="410" y="19"/>
                  </a:cubicBezTo>
                  <a:cubicBezTo>
                    <a:pt x="404" y="13"/>
                    <a:pt x="398" y="13"/>
                    <a:pt x="381" y="7"/>
                  </a:cubicBezTo>
                  <a:cubicBezTo>
                    <a:pt x="371" y="2"/>
                    <a:pt x="362" y="0"/>
                    <a:pt x="3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1209733" y="-1126098"/>
              <a:ext cx="94128" cy="93548"/>
            </a:xfrm>
            <a:custGeom>
              <a:avLst/>
              <a:gdLst/>
              <a:ahLst/>
              <a:cxnLst/>
              <a:rect l="l" t="t" r="r" b="b"/>
              <a:pathLst>
                <a:path w="1298" h="1290" extrusionOk="0">
                  <a:moveTo>
                    <a:pt x="1090" y="1"/>
                  </a:moveTo>
                  <a:cubicBezTo>
                    <a:pt x="1014" y="1"/>
                    <a:pt x="934" y="24"/>
                    <a:pt x="865" y="61"/>
                  </a:cubicBezTo>
                  <a:cubicBezTo>
                    <a:pt x="663" y="188"/>
                    <a:pt x="508" y="402"/>
                    <a:pt x="358" y="580"/>
                  </a:cubicBezTo>
                  <a:cubicBezTo>
                    <a:pt x="277" y="678"/>
                    <a:pt x="190" y="765"/>
                    <a:pt x="110" y="857"/>
                  </a:cubicBezTo>
                  <a:cubicBezTo>
                    <a:pt x="58" y="926"/>
                    <a:pt x="0" y="1007"/>
                    <a:pt x="0" y="1093"/>
                  </a:cubicBezTo>
                  <a:cubicBezTo>
                    <a:pt x="0" y="1122"/>
                    <a:pt x="12" y="1145"/>
                    <a:pt x="18" y="1168"/>
                  </a:cubicBezTo>
                  <a:cubicBezTo>
                    <a:pt x="0" y="1209"/>
                    <a:pt x="23" y="1261"/>
                    <a:pt x="58" y="1290"/>
                  </a:cubicBezTo>
                  <a:cubicBezTo>
                    <a:pt x="433" y="921"/>
                    <a:pt x="830" y="575"/>
                    <a:pt x="1211" y="217"/>
                  </a:cubicBezTo>
                  <a:cubicBezTo>
                    <a:pt x="1240" y="171"/>
                    <a:pt x="1269" y="119"/>
                    <a:pt x="1298" y="79"/>
                  </a:cubicBezTo>
                  <a:cubicBezTo>
                    <a:pt x="1240" y="24"/>
                    <a:pt x="1166" y="1"/>
                    <a:pt x="1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1315463" y="-1162212"/>
              <a:ext cx="85788" cy="113345"/>
            </a:xfrm>
            <a:custGeom>
              <a:avLst/>
              <a:gdLst/>
              <a:ahLst/>
              <a:cxnLst/>
              <a:rect l="l" t="t" r="r" b="b"/>
              <a:pathLst>
                <a:path w="1183" h="1563" extrusionOk="0">
                  <a:moveTo>
                    <a:pt x="843" y="0"/>
                  </a:moveTo>
                  <a:cubicBezTo>
                    <a:pt x="549" y="398"/>
                    <a:pt x="260" y="802"/>
                    <a:pt x="1" y="1217"/>
                  </a:cubicBezTo>
                  <a:cubicBezTo>
                    <a:pt x="70" y="1303"/>
                    <a:pt x="151" y="1384"/>
                    <a:pt x="237" y="1447"/>
                  </a:cubicBezTo>
                  <a:cubicBezTo>
                    <a:pt x="312" y="1499"/>
                    <a:pt x="387" y="1540"/>
                    <a:pt x="468" y="1563"/>
                  </a:cubicBezTo>
                  <a:cubicBezTo>
                    <a:pt x="762" y="1246"/>
                    <a:pt x="993" y="871"/>
                    <a:pt x="1183" y="473"/>
                  </a:cubicBezTo>
                  <a:cubicBezTo>
                    <a:pt x="1137" y="375"/>
                    <a:pt x="1091" y="288"/>
                    <a:pt x="1033" y="208"/>
                  </a:cubicBezTo>
                  <a:cubicBezTo>
                    <a:pt x="970" y="127"/>
                    <a:pt x="918" y="64"/>
                    <a:pt x="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1267384" y="-1011449"/>
              <a:ext cx="499356" cy="358164"/>
            </a:xfrm>
            <a:custGeom>
              <a:avLst/>
              <a:gdLst/>
              <a:ahLst/>
              <a:cxnLst/>
              <a:rect l="l" t="t" r="r" b="b"/>
              <a:pathLst>
                <a:path w="6886" h="4939" extrusionOk="0">
                  <a:moveTo>
                    <a:pt x="3011" y="960"/>
                  </a:moveTo>
                  <a:lnTo>
                    <a:pt x="3011" y="960"/>
                  </a:lnTo>
                  <a:cubicBezTo>
                    <a:pt x="2966" y="982"/>
                    <a:pt x="2922" y="1004"/>
                    <a:pt x="2879" y="1026"/>
                  </a:cubicBezTo>
                  <a:lnTo>
                    <a:pt x="2879" y="1026"/>
                  </a:lnTo>
                  <a:cubicBezTo>
                    <a:pt x="2915" y="1008"/>
                    <a:pt x="2959" y="986"/>
                    <a:pt x="3011" y="960"/>
                  </a:cubicBezTo>
                  <a:close/>
                  <a:moveTo>
                    <a:pt x="6435" y="2678"/>
                  </a:moveTo>
                  <a:cubicBezTo>
                    <a:pt x="6504" y="2678"/>
                    <a:pt x="6564" y="2686"/>
                    <a:pt x="6614" y="2701"/>
                  </a:cubicBezTo>
                  <a:cubicBezTo>
                    <a:pt x="6522" y="2684"/>
                    <a:pt x="6430" y="2684"/>
                    <a:pt x="6326" y="2684"/>
                  </a:cubicBezTo>
                  <a:cubicBezTo>
                    <a:pt x="6364" y="2680"/>
                    <a:pt x="6401" y="2678"/>
                    <a:pt x="6435" y="2678"/>
                  </a:cubicBezTo>
                  <a:close/>
                  <a:moveTo>
                    <a:pt x="6812" y="2773"/>
                  </a:moveTo>
                  <a:lnTo>
                    <a:pt x="6812" y="2773"/>
                  </a:lnTo>
                  <a:cubicBezTo>
                    <a:pt x="6817" y="2778"/>
                    <a:pt x="6822" y="2783"/>
                    <a:pt x="6828" y="2787"/>
                  </a:cubicBezTo>
                  <a:cubicBezTo>
                    <a:pt x="6822" y="2782"/>
                    <a:pt x="6817" y="2777"/>
                    <a:pt x="6812" y="2773"/>
                  </a:cubicBezTo>
                  <a:close/>
                  <a:moveTo>
                    <a:pt x="6753" y="2764"/>
                  </a:moveTo>
                  <a:lnTo>
                    <a:pt x="6753" y="2764"/>
                  </a:lnTo>
                  <a:cubicBezTo>
                    <a:pt x="6782" y="2787"/>
                    <a:pt x="6799" y="2816"/>
                    <a:pt x="6799" y="2845"/>
                  </a:cubicBezTo>
                  <a:cubicBezTo>
                    <a:pt x="6799" y="2828"/>
                    <a:pt x="6776" y="2787"/>
                    <a:pt x="6753" y="2764"/>
                  </a:cubicBezTo>
                  <a:close/>
                  <a:moveTo>
                    <a:pt x="6251" y="2920"/>
                  </a:moveTo>
                  <a:cubicBezTo>
                    <a:pt x="6234" y="2920"/>
                    <a:pt x="6228" y="2920"/>
                    <a:pt x="6211" y="2932"/>
                  </a:cubicBezTo>
                  <a:lnTo>
                    <a:pt x="6251" y="2920"/>
                  </a:lnTo>
                  <a:close/>
                  <a:moveTo>
                    <a:pt x="4978" y="3035"/>
                  </a:moveTo>
                  <a:cubicBezTo>
                    <a:pt x="4981" y="3035"/>
                    <a:pt x="4985" y="3035"/>
                    <a:pt x="4988" y="3035"/>
                  </a:cubicBezTo>
                  <a:lnTo>
                    <a:pt x="4988" y="3035"/>
                  </a:lnTo>
                  <a:cubicBezTo>
                    <a:pt x="4985" y="3035"/>
                    <a:pt x="4982" y="3035"/>
                    <a:pt x="4978" y="3035"/>
                  </a:cubicBezTo>
                  <a:cubicBezTo>
                    <a:pt x="4839" y="3035"/>
                    <a:pt x="4732" y="3151"/>
                    <a:pt x="4619" y="3162"/>
                  </a:cubicBezTo>
                  <a:cubicBezTo>
                    <a:pt x="4732" y="3145"/>
                    <a:pt x="4839" y="3035"/>
                    <a:pt x="4978" y="3035"/>
                  </a:cubicBezTo>
                  <a:close/>
                  <a:moveTo>
                    <a:pt x="4539" y="3116"/>
                  </a:moveTo>
                  <a:cubicBezTo>
                    <a:pt x="4504" y="3145"/>
                    <a:pt x="4441" y="3174"/>
                    <a:pt x="4366" y="3203"/>
                  </a:cubicBezTo>
                  <a:cubicBezTo>
                    <a:pt x="4441" y="3174"/>
                    <a:pt x="4498" y="3145"/>
                    <a:pt x="4539" y="3116"/>
                  </a:cubicBezTo>
                  <a:close/>
                  <a:moveTo>
                    <a:pt x="4366" y="3203"/>
                  </a:moveTo>
                  <a:lnTo>
                    <a:pt x="4366" y="3203"/>
                  </a:lnTo>
                  <a:cubicBezTo>
                    <a:pt x="4222" y="3266"/>
                    <a:pt x="4020" y="3324"/>
                    <a:pt x="3858" y="3364"/>
                  </a:cubicBezTo>
                  <a:cubicBezTo>
                    <a:pt x="4043" y="3266"/>
                    <a:pt x="4216" y="3231"/>
                    <a:pt x="4366" y="3203"/>
                  </a:cubicBezTo>
                  <a:close/>
                  <a:moveTo>
                    <a:pt x="4136" y="1"/>
                  </a:moveTo>
                  <a:cubicBezTo>
                    <a:pt x="4115" y="1"/>
                    <a:pt x="4093" y="1"/>
                    <a:pt x="4072" y="3"/>
                  </a:cubicBezTo>
                  <a:cubicBezTo>
                    <a:pt x="4020" y="3"/>
                    <a:pt x="3962" y="8"/>
                    <a:pt x="3916" y="26"/>
                  </a:cubicBezTo>
                  <a:cubicBezTo>
                    <a:pt x="3864" y="31"/>
                    <a:pt x="3789" y="54"/>
                    <a:pt x="3772" y="60"/>
                  </a:cubicBezTo>
                  <a:cubicBezTo>
                    <a:pt x="3697" y="83"/>
                    <a:pt x="3633" y="106"/>
                    <a:pt x="3558" y="124"/>
                  </a:cubicBezTo>
                  <a:cubicBezTo>
                    <a:pt x="3426" y="176"/>
                    <a:pt x="3287" y="239"/>
                    <a:pt x="3143" y="308"/>
                  </a:cubicBezTo>
                  <a:cubicBezTo>
                    <a:pt x="2861" y="441"/>
                    <a:pt x="2578" y="614"/>
                    <a:pt x="2307" y="798"/>
                  </a:cubicBezTo>
                  <a:cubicBezTo>
                    <a:pt x="1759" y="1150"/>
                    <a:pt x="1252" y="1548"/>
                    <a:pt x="906" y="1813"/>
                  </a:cubicBezTo>
                  <a:cubicBezTo>
                    <a:pt x="468" y="2211"/>
                    <a:pt x="410" y="2361"/>
                    <a:pt x="462" y="2401"/>
                  </a:cubicBezTo>
                  <a:cubicBezTo>
                    <a:pt x="476" y="2414"/>
                    <a:pt x="499" y="2419"/>
                    <a:pt x="525" y="2419"/>
                  </a:cubicBezTo>
                  <a:cubicBezTo>
                    <a:pt x="592" y="2419"/>
                    <a:pt x="682" y="2385"/>
                    <a:pt x="699" y="2372"/>
                  </a:cubicBezTo>
                  <a:cubicBezTo>
                    <a:pt x="1039" y="2222"/>
                    <a:pt x="1298" y="2044"/>
                    <a:pt x="1627" y="1813"/>
                  </a:cubicBezTo>
                  <a:cubicBezTo>
                    <a:pt x="1938" y="1599"/>
                    <a:pt x="2314" y="1319"/>
                    <a:pt x="2879" y="1026"/>
                  </a:cubicBezTo>
                  <a:lnTo>
                    <a:pt x="2879" y="1026"/>
                  </a:lnTo>
                  <a:cubicBezTo>
                    <a:pt x="2804" y="1064"/>
                    <a:pt x="2761" y="1082"/>
                    <a:pt x="2747" y="1082"/>
                  </a:cubicBezTo>
                  <a:cubicBezTo>
                    <a:pt x="2740" y="1082"/>
                    <a:pt x="2740" y="1078"/>
                    <a:pt x="2745" y="1069"/>
                  </a:cubicBezTo>
                  <a:cubicBezTo>
                    <a:pt x="2769" y="1040"/>
                    <a:pt x="2890" y="954"/>
                    <a:pt x="3068" y="844"/>
                  </a:cubicBezTo>
                  <a:cubicBezTo>
                    <a:pt x="3253" y="741"/>
                    <a:pt x="3489" y="614"/>
                    <a:pt x="3743" y="527"/>
                  </a:cubicBezTo>
                  <a:cubicBezTo>
                    <a:pt x="3801" y="510"/>
                    <a:pt x="3870" y="487"/>
                    <a:pt x="3922" y="481"/>
                  </a:cubicBezTo>
                  <a:cubicBezTo>
                    <a:pt x="3956" y="470"/>
                    <a:pt x="3991" y="470"/>
                    <a:pt x="4020" y="470"/>
                  </a:cubicBezTo>
                  <a:cubicBezTo>
                    <a:pt x="4089" y="470"/>
                    <a:pt x="4135" y="510"/>
                    <a:pt x="4135" y="556"/>
                  </a:cubicBezTo>
                  <a:cubicBezTo>
                    <a:pt x="4147" y="579"/>
                    <a:pt x="4118" y="602"/>
                    <a:pt x="4100" y="625"/>
                  </a:cubicBezTo>
                  <a:cubicBezTo>
                    <a:pt x="4072" y="654"/>
                    <a:pt x="4049" y="666"/>
                    <a:pt x="4031" y="683"/>
                  </a:cubicBezTo>
                  <a:lnTo>
                    <a:pt x="4014" y="689"/>
                  </a:lnTo>
                  <a:lnTo>
                    <a:pt x="4008" y="694"/>
                  </a:lnTo>
                  <a:lnTo>
                    <a:pt x="3985" y="718"/>
                  </a:lnTo>
                  <a:cubicBezTo>
                    <a:pt x="3956" y="746"/>
                    <a:pt x="3927" y="781"/>
                    <a:pt x="3899" y="810"/>
                  </a:cubicBezTo>
                  <a:cubicBezTo>
                    <a:pt x="3783" y="931"/>
                    <a:pt x="3656" y="1046"/>
                    <a:pt x="3518" y="1173"/>
                  </a:cubicBezTo>
                  <a:cubicBezTo>
                    <a:pt x="3241" y="1409"/>
                    <a:pt x="2924" y="1652"/>
                    <a:pt x="2601" y="1894"/>
                  </a:cubicBezTo>
                  <a:cubicBezTo>
                    <a:pt x="2273" y="2130"/>
                    <a:pt x="1927" y="2367"/>
                    <a:pt x="1581" y="2615"/>
                  </a:cubicBezTo>
                  <a:cubicBezTo>
                    <a:pt x="1241" y="2857"/>
                    <a:pt x="906" y="3093"/>
                    <a:pt x="577" y="3266"/>
                  </a:cubicBezTo>
                  <a:cubicBezTo>
                    <a:pt x="387" y="3364"/>
                    <a:pt x="203" y="3456"/>
                    <a:pt x="1" y="3514"/>
                  </a:cubicBezTo>
                  <a:lnTo>
                    <a:pt x="34" y="3602"/>
                  </a:lnTo>
                  <a:lnTo>
                    <a:pt x="34" y="3602"/>
                  </a:lnTo>
                  <a:cubicBezTo>
                    <a:pt x="27" y="3605"/>
                    <a:pt x="20" y="3609"/>
                    <a:pt x="12" y="3612"/>
                  </a:cubicBezTo>
                  <a:lnTo>
                    <a:pt x="151" y="3975"/>
                  </a:lnTo>
                  <a:cubicBezTo>
                    <a:pt x="158" y="3973"/>
                    <a:pt x="166" y="3971"/>
                    <a:pt x="173" y="3968"/>
                  </a:cubicBezTo>
                  <a:lnTo>
                    <a:pt x="173" y="3968"/>
                  </a:lnTo>
                  <a:lnTo>
                    <a:pt x="208" y="4062"/>
                  </a:lnTo>
                  <a:cubicBezTo>
                    <a:pt x="312" y="4010"/>
                    <a:pt x="405" y="3958"/>
                    <a:pt x="514" y="3900"/>
                  </a:cubicBezTo>
                  <a:lnTo>
                    <a:pt x="814" y="3727"/>
                  </a:lnTo>
                  <a:cubicBezTo>
                    <a:pt x="1390" y="3399"/>
                    <a:pt x="1909" y="3018"/>
                    <a:pt x="2423" y="2661"/>
                  </a:cubicBezTo>
                  <a:cubicBezTo>
                    <a:pt x="2682" y="2482"/>
                    <a:pt x="2936" y="2315"/>
                    <a:pt x="3195" y="2165"/>
                  </a:cubicBezTo>
                  <a:cubicBezTo>
                    <a:pt x="3455" y="2009"/>
                    <a:pt x="3720" y="1871"/>
                    <a:pt x="3991" y="1761"/>
                  </a:cubicBezTo>
                  <a:lnTo>
                    <a:pt x="4095" y="1721"/>
                  </a:lnTo>
                  <a:lnTo>
                    <a:pt x="4135" y="1704"/>
                  </a:lnTo>
                  <a:lnTo>
                    <a:pt x="4152" y="1698"/>
                  </a:lnTo>
                  <a:cubicBezTo>
                    <a:pt x="4158" y="1698"/>
                    <a:pt x="4164" y="1704"/>
                    <a:pt x="4158" y="1709"/>
                  </a:cubicBezTo>
                  <a:lnTo>
                    <a:pt x="4158" y="1721"/>
                  </a:lnTo>
                  <a:lnTo>
                    <a:pt x="4152" y="1727"/>
                  </a:lnTo>
                  <a:cubicBezTo>
                    <a:pt x="4135" y="1755"/>
                    <a:pt x="4129" y="1778"/>
                    <a:pt x="4118" y="1807"/>
                  </a:cubicBezTo>
                  <a:cubicBezTo>
                    <a:pt x="4089" y="1865"/>
                    <a:pt x="4049" y="1923"/>
                    <a:pt x="4008" y="1969"/>
                  </a:cubicBezTo>
                  <a:cubicBezTo>
                    <a:pt x="3927" y="2084"/>
                    <a:pt x="3829" y="2199"/>
                    <a:pt x="3720" y="2309"/>
                  </a:cubicBezTo>
                  <a:cubicBezTo>
                    <a:pt x="3293" y="2759"/>
                    <a:pt x="2780" y="3162"/>
                    <a:pt x="2244" y="3566"/>
                  </a:cubicBezTo>
                  <a:cubicBezTo>
                    <a:pt x="2140" y="3641"/>
                    <a:pt x="2042" y="3716"/>
                    <a:pt x="1938" y="3802"/>
                  </a:cubicBezTo>
                  <a:lnTo>
                    <a:pt x="1033" y="4563"/>
                  </a:lnTo>
                  <a:lnTo>
                    <a:pt x="2175" y="4315"/>
                  </a:lnTo>
                  <a:cubicBezTo>
                    <a:pt x="2273" y="4292"/>
                    <a:pt x="2342" y="4269"/>
                    <a:pt x="2417" y="4240"/>
                  </a:cubicBezTo>
                  <a:cubicBezTo>
                    <a:pt x="2486" y="4217"/>
                    <a:pt x="2549" y="4189"/>
                    <a:pt x="2619" y="4171"/>
                  </a:cubicBezTo>
                  <a:cubicBezTo>
                    <a:pt x="2745" y="4119"/>
                    <a:pt x="2867" y="4067"/>
                    <a:pt x="2993" y="4010"/>
                  </a:cubicBezTo>
                  <a:cubicBezTo>
                    <a:pt x="3230" y="3900"/>
                    <a:pt x="3466" y="3802"/>
                    <a:pt x="3697" y="3710"/>
                  </a:cubicBezTo>
                  <a:cubicBezTo>
                    <a:pt x="4106" y="3543"/>
                    <a:pt x="4556" y="3404"/>
                    <a:pt x="4896" y="3295"/>
                  </a:cubicBezTo>
                  <a:cubicBezTo>
                    <a:pt x="5161" y="3208"/>
                    <a:pt x="5404" y="3133"/>
                    <a:pt x="5634" y="3064"/>
                  </a:cubicBezTo>
                  <a:cubicBezTo>
                    <a:pt x="5749" y="3030"/>
                    <a:pt x="5865" y="3001"/>
                    <a:pt x="5980" y="2978"/>
                  </a:cubicBezTo>
                  <a:cubicBezTo>
                    <a:pt x="6038" y="2966"/>
                    <a:pt x="6090" y="2960"/>
                    <a:pt x="6147" y="2943"/>
                  </a:cubicBezTo>
                  <a:lnTo>
                    <a:pt x="6193" y="2937"/>
                  </a:lnTo>
                  <a:cubicBezTo>
                    <a:pt x="6205" y="2937"/>
                    <a:pt x="6205" y="2937"/>
                    <a:pt x="6211" y="2932"/>
                  </a:cubicBezTo>
                  <a:lnTo>
                    <a:pt x="6211" y="2932"/>
                  </a:lnTo>
                  <a:cubicBezTo>
                    <a:pt x="6193" y="2937"/>
                    <a:pt x="6165" y="2937"/>
                    <a:pt x="6142" y="2943"/>
                  </a:cubicBezTo>
                  <a:cubicBezTo>
                    <a:pt x="6084" y="2949"/>
                    <a:pt x="6026" y="2966"/>
                    <a:pt x="5974" y="2972"/>
                  </a:cubicBezTo>
                  <a:cubicBezTo>
                    <a:pt x="5865" y="2995"/>
                    <a:pt x="5761" y="3024"/>
                    <a:pt x="5651" y="3053"/>
                  </a:cubicBezTo>
                  <a:cubicBezTo>
                    <a:pt x="5432" y="3110"/>
                    <a:pt x="5202" y="3180"/>
                    <a:pt x="4936" y="3278"/>
                  </a:cubicBezTo>
                  <a:cubicBezTo>
                    <a:pt x="4874" y="3299"/>
                    <a:pt x="4840" y="3308"/>
                    <a:pt x="4829" y="3308"/>
                  </a:cubicBezTo>
                  <a:cubicBezTo>
                    <a:pt x="4775" y="3308"/>
                    <a:pt x="5211" y="3109"/>
                    <a:pt x="5415" y="3047"/>
                  </a:cubicBezTo>
                  <a:cubicBezTo>
                    <a:pt x="5513" y="3001"/>
                    <a:pt x="5692" y="3018"/>
                    <a:pt x="5796" y="2978"/>
                  </a:cubicBezTo>
                  <a:cubicBezTo>
                    <a:pt x="5905" y="2949"/>
                    <a:pt x="6009" y="2932"/>
                    <a:pt x="6124" y="2903"/>
                  </a:cubicBezTo>
                  <a:cubicBezTo>
                    <a:pt x="6153" y="2891"/>
                    <a:pt x="6182" y="2885"/>
                    <a:pt x="6205" y="2885"/>
                  </a:cubicBezTo>
                  <a:lnTo>
                    <a:pt x="6257" y="2874"/>
                  </a:lnTo>
                  <a:cubicBezTo>
                    <a:pt x="6286" y="2862"/>
                    <a:pt x="6320" y="2857"/>
                    <a:pt x="6366" y="2857"/>
                  </a:cubicBezTo>
                  <a:cubicBezTo>
                    <a:pt x="6370" y="2856"/>
                    <a:pt x="6373" y="2856"/>
                    <a:pt x="6376" y="2856"/>
                  </a:cubicBezTo>
                  <a:cubicBezTo>
                    <a:pt x="6430" y="2856"/>
                    <a:pt x="6379" y="2903"/>
                    <a:pt x="6407" y="2903"/>
                  </a:cubicBezTo>
                  <a:cubicBezTo>
                    <a:pt x="6453" y="2909"/>
                    <a:pt x="6493" y="2914"/>
                    <a:pt x="6528" y="2943"/>
                  </a:cubicBezTo>
                  <a:cubicBezTo>
                    <a:pt x="6539" y="2949"/>
                    <a:pt x="6545" y="2960"/>
                    <a:pt x="6557" y="2966"/>
                  </a:cubicBezTo>
                  <a:cubicBezTo>
                    <a:pt x="6557" y="2972"/>
                    <a:pt x="6551" y="2978"/>
                    <a:pt x="6551" y="2978"/>
                  </a:cubicBezTo>
                  <a:cubicBezTo>
                    <a:pt x="6545" y="2995"/>
                    <a:pt x="6539" y="3007"/>
                    <a:pt x="6528" y="3018"/>
                  </a:cubicBezTo>
                  <a:cubicBezTo>
                    <a:pt x="6499" y="3064"/>
                    <a:pt x="6453" y="3133"/>
                    <a:pt x="6384" y="3180"/>
                  </a:cubicBezTo>
                  <a:cubicBezTo>
                    <a:pt x="6257" y="3289"/>
                    <a:pt x="6142" y="3381"/>
                    <a:pt x="6032" y="3479"/>
                  </a:cubicBezTo>
                  <a:cubicBezTo>
                    <a:pt x="5963" y="3537"/>
                    <a:pt x="5888" y="3600"/>
                    <a:pt x="5819" y="3664"/>
                  </a:cubicBezTo>
                  <a:cubicBezTo>
                    <a:pt x="5773" y="3710"/>
                    <a:pt x="5732" y="3750"/>
                    <a:pt x="5686" y="3802"/>
                  </a:cubicBezTo>
                  <a:cubicBezTo>
                    <a:pt x="5721" y="3787"/>
                    <a:pt x="5742" y="3782"/>
                    <a:pt x="5762" y="3782"/>
                  </a:cubicBezTo>
                  <a:cubicBezTo>
                    <a:pt x="5771" y="3782"/>
                    <a:pt x="5780" y="3783"/>
                    <a:pt x="5790" y="3785"/>
                  </a:cubicBezTo>
                  <a:cubicBezTo>
                    <a:pt x="5780" y="3785"/>
                    <a:pt x="5771" y="3784"/>
                    <a:pt x="5762" y="3784"/>
                  </a:cubicBezTo>
                  <a:cubicBezTo>
                    <a:pt x="5742" y="3784"/>
                    <a:pt x="5721" y="3787"/>
                    <a:pt x="5686" y="3802"/>
                  </a:cubicBezTo>
                  <a:cubicBezTo>
                    <a:pt x="5363" y="4125"/>
                    <a:pt x="4983" y="4494"/>
                    <a:pt x="4614" y="4823"/>
                  </a:cubicBezTo>
                  <a:lnTo>
                    <a:pt x="4619" y="4823"/>
                  </a:lnTo>
                  <a:cubicBezTo>
                    <a:pt x="4838" y="4638"/>
                    <a:pt x="5058" y="4460"/>
                    <a:pt x="5305" y="4287"/>
                  </a:cubicBezTo>
                  <a:lnTo>
                    <a:pt x="5305" y="4287"/>
                  </a:lnTo>
                  <a:cubicBezTo>
                    <a:pt x="5260" y="4317"/>
                    <a:pt x="5235" y="4333"/>
                    <a:pt x="5228" y="4333"/>
                  </a:cubicBezTo>
                  <a:cubicBezTo>
                    <a:pt x="5218" y="4333"/>
                    <a:pt x="5247" y="4302"/>
                    <a:pt x="5311" y="4240"/>
                  </a:cubicBezTo>
                  <a:cubicBezTo>
                    <a:pt x="5346" y="4217"/>
                    <a:pt x="5375" y="4206"/>
                    <a:pt x="5415" y="4183"/>
                  </a:cubicBezTo>
                  <a:lnTo>
                    <a:pt x="5415" y="4183"/>
                  </a:lnTo>
                  <a:cubicBezTo>
                    <a:pt x="5225" y="4362"/>
                    <a:pt x="5046" y="4546"/>
                    <a:pt x="4827" y="4667"/>
                  </a:cubicBezTo>
                  <a:cubicBezTo>
                    <a:pt x="4827" y="4667"/>
                    <a:pt x="4752" y="4748"/>
                    <a:pt x="4712" y="4788"/>
                  </a:cubicBezTo>
                  <a:cubicBezTo>
                    <a:pt x="4669" y="4819"/>
                    <a:pt x="4653" y="4822"/>
                    <a:pt x="4639" y="4822"/>
                  </a:cubicBezTo>
                  <a:cubicBezTo>
                    <a:pt x="4637" y="4822"/>
                    <a:pt x="4634" y="4821"/>
                    <a:pt x="4632" y="4821"/>
                  </a:cubicBezTo>
                  <a:cubicBezTo>
                    <a:pt x="4628" y="4821"/>
                    <a:pt x="4624" y="4822"/>
                    <a:pt x="4619" y="4823"/>
                  </a:cubicBezTo>
                  <a:cubicBezTo>
                    <a:pt x="4579" y="4863"/>
                    <a:pt x="4533" y="4898"/>
                    <a:pt x="4492" y="4938"/>
                  </a:cubicBezTo>
                  <a:cubicBezTo>
                    <a:pt x="4550" y="4909"/>
                    <a:pt x="4648" y="4840"/>
                    <a:pt x="4740" y="4782"/>
                  </a:cubicBezTo>
                  <a:cubicBezTo>
                    <a:pt x="4815" y="4707"/>
                    <a:pt x="4896" y="4661"/>
                    <a:pt x="4896" y="4661"/>
                  </a:cubicBezTo>
                  <a:cubicBezTo>
                    <a:pt x="5450" y="4183"/>
                    <a:pt x="5969" y="3739"/>
                    <a:pt x="6464" y="3283"/>
                  </a:cubicBezTo>
                  <a:cubicBezTo>
                    <a:pt x="6499" y="3237"/>
                    <a:pt x="6516" y="3208"/>
                    <a:pt x="6574" y="3162"/>
                  </a:cubicBezTo>
                  <a:lnTo>
                    <a:pt x="6701" y="3053"/>
                  </a:lnTo>
                  <a:lnTo>
                    <a:pt x="6810" y="2943"/>
                  </a:lnTo>
                  <a:lnTo>
                    <a:pt x="6868" y="2891"/>
                  </a:lnTo>
                  <a:cubicBezTo>
                    <a:pt x="6868" y="2885"/>
                    <a:pt x="6885" y="2885"/>
                    <a:pt x="6885" y="2880"/>
                  </a:cubicBezTo>
                  <a:lnTo>
                    <a:pt x="6874" y="2862"/>
                  </a:lnTo>
                  <a:cubicBezTo>
                    <a:pt x="6868" y="2851"/>
                    <a:pt x="6862" y="2845"/>
                    <a:pt x="6856" y="2828"/>
                  </a:cubicBezTo>
                  <a:cubicBezTo>
                    <a:pt x="6833" y="2799"/>
                    <a:pt x="6805" y="2776"/>
                    <a:pt x="6776" y="2759"/>
                  </a:cubicBezTo>
                  <a:cubicBezTo>
                    <a:pt x="6750" y="2749"/>
                    <a:pt x="6737" y="2744"/>
                    <a:pt x="6733" y="2744"/>
                  </a:cubicBezTo>
                  <a:cubicBezTo>
                    <a:pt x="6728" y="2744"/>
                    <a:pt x="6734" y="2749"/>
                    <a:pt x="6746" y="2759"/>
                  </a:cubicBezTo>
                  <a:lnTo>
                    <a:pt x="6746" y="2759"/>
                  </a:lnTo>
                  <a:cubicBezTo>
                    <a:pt x="6712" y="2733"/>
                    <a:pt x="6668" y="2712"/>
                    <a:pt x="6614" y="2701"/>
                  </a:cubicBezTo>
                  <a:lnTo>
                    <a:pt x="6614" y="2701"/>
                  </a:lnTo>
                  <a:cubicBezTo>
                    <a:pt x="6672" y="2707"/>
                    <a:pt x="6730" y="2730"/>
                    <a:pt x="6782" y="2759"/>
                  </a:cubicBezTo>
                  <a:cubicBezTo>
                    <a:pt x="6793" y="2762"/>
                    <a:pt x="6802" y="2766"/>
                    <a:pt x="6812" y="2773"/>
                  </a:cubicBezTo>
                  <a:lnTo>
                    <a:pt x="6812" y="2773"/>
                  </a:lnTo>
                  <a:cubicBezTo>
                    <a:pt x="6727" y="2704"/>
                    <a:pt x="6619" y="2683"/>
                    <a:pt x="6511" y="2678"/>
                  </a:cubicBezTo>
                  <a:cubicBezTo>
                    <a:pt x="6480" y="2676"/>
                    <a:pt x="6448" y="2676"/>
                    <a:pt x="6415" y="2676"/>
                  </a:cubicBezTo>
                  <a:cubicBezTo>
                    <a:pt x="6325" y="2676"/>
                    <a:pt x="6232" y="2681"/>
                    <a:pt x="6147" y="2689"/>
                  </a:cubicBezTo>
                  <a:cubicBezTo>
                    <a:pt x="6095" y="2701"/>
                    <a:pt x="6049" y="2707"/>
                    <a:pt x="6009" y="2718"/>
                  </a:cubicBezTo>
                  <a:cubicBezTo>
                    <a:pt x="5853" y="2759"/>
                    <a:pt x="5692" y="2799"/>
                    <a:pt x="5594" y="2799"/>
                  </a:cubicBezTo>
                  <a:cubicBezTo>
                    <a:pt x="5559" y="2805"/>
                    <a:pt x="5513" y="2822"/>
                    <a:pt x="5478" y="2828"/>
                  </a:cubicBezTo>
                  <a:lnTo>
                    <a:pt x="5502" y="2828"/>
                  </a:lnTo>
                  <a:cubicBezTo>
                    <a:pt x="5484" y="2828"/>
                    <a:pt x="5461" y="2834"/>
                    <a:pt x="5455" y="2834"/>
                  </a:cubicBezTo>
                  <a:cubicBezTo>
                    <a:pt x="5288" y="2880"/>
                    <a:pt x="5133" y="2920"/>
                    <a:pt x="4965" y="2972"/>
                  </a:cubicBezTo>
                  <a:cubicBezTo>
                    <a:pt x="4648" y="3064"/>
                    <a:pt x="4331" y="3174"/>
                    <a:pt x="4008" y="3289"/>
                  </a:cubicBezTo>
                  <a:cubicBezTo>
                    <a:pt x="3685" y="3404"/>
                    <a:pt x="3374" y="3520"/>
                    <a:pt x="3057" y="3635"/>
                  </a:cubicBezTo>
                  <a:cubicBezTo>
                    <a:pt x="2895" y="3693"/>
                    <a:pt x="2745" y="3745"/>
                    <a:pt x="2590" y="3802"/>
                  </a:cubicBezTo>
                  <a:cubicBezTo>
                    <a:pt x="2581" y="3805"/>
                    <a:pt x="2573" y="3808"/>
                    <a:pt x="2564" y="3811"/>
                  </a:cubicBezTo>
                  <a:lnTo>
                    <a:pt x="2564" y="3811"/>
                  </a:lnTo>
                  <a:cubicBezTo>
                    <a:pt x="3030" y="3457"/>
                    <a:pt x="3497" y="3096"/>
                    <a:pt x="3927" y="2684"/>
                  </a:cubicBezTo>
                  <a:cubicBezTo>
                    <a:pt x="4066" y="2557"/>
                    <a:pt x="4193" y="2418"/>
                    <a:pt x="4320" y="2269"/>
                  </a:cubicBezTo>
                  <a:cubicBezTo>
                    <a:pt x="4377" y="2188"/>
                    <a:pt x="4435" y="2107"/>
                    <a:pt x="4481" y="2021"/>
                  </a:cubicBezTo>
                  <a:cubicBezTo>
                    <a:pt x="4510" y="1980"/>
                    <a:pt x="4533" y="1934"/>
                    <a:pt x="4556" y="1882"/>
                  </a:cubicBezTo>
                  <a:cubicBezTo>
                    <a:pt x="4567" y="1865"/>
                    <a:pt x="4579" y="1825"/>
                    <a:pt x="4585" y="1807"/>
                  </a:cubicBezTo>
                  <a:cubicBezTo>
                    <a:pt x="4591" y="1778"/>
                    <a:pt x="4608" y="1750"/>
                    <a:pt x="4608" y="1721"/>
                  </a:cubicBezTo>
                  <a:cubicBezTo>
                    <a:pt x="4637" y="1594"/>
                    <a:pt x="4619" y="1467"/>
                    <a:pt x="4550" y="1375"/>
                  </a:cubicBezTo>
                  <a:cubicBezTo>
                    <a:pt x="4510" y="1323"/>
                    <a:pt x="4475" y="1277"/>
                    <a:pt x="4423" y="1242"/>
                  </a:cubicBezTo>
                  <a:lnTo>
                    <a:pt x="4389" y="1213"/>
                  </a:lnTo>
                  <a:cubicBezTo>
                    <a:pt x="4377" y="1213"/>
                    <a:pt x="4360" y="1219"/>
                    <a:pt x="4348" y="1219"/>
                  </a:cubicBezTo>
                  <a:lnTo>
                    <a:pt x="4262" y="1242"/>
                  </a:lnTo>
                  <a:cubicBezTo>
                    <a:pt x="4241" y="1246"/>
                    <a:pt x="4221" y="1251"/>
                    <a:pt x="4202" y="1255"/>
                  </a:cubicBezTo>
                  <a:lnTo>
                    <a:pt x="4202" y="1255"/>
                  </a:lnTo>
                  <a:cubicBezTo>
                    <a:pt x="4283" y="1169"/>
                    <a:pt x="4359" y="1092"/>
                    <a:pt x="4441" y="989"/>
                  </a:cubicBezTo>
                  <a:cubicBezTo>
                    <a:pt x="4504" y="914"/>
                    <a:pt x="4556" y="827"/>
                    <a:pt x="4614" y="741"/>
                  </a:cubicBezTo>
                  <a:cubicBezTo>
                    <a:pt x="4671" y="654"/>
                    <a:pt x="4729" y="568"/>
                    <a:pt x="4781" y="470"/>
                  </a:cubicBezTo>
                  <a:cubicBezTo>
                    <a:pt x="4758" y="412"/>
                    <a:pt x="4752" y="372"/>
                    <a:pt x="4706" y="297"/>
                  </a:cubicBezTo>
                  <a:cubicBezTo>
                    <a:pt x="4671" y="227"/>
                    <a:pt x="4619" y="170"/>
                    <a:pt x="4556" y="124"/>
                  </a:cubicBezTo>
                  <a:cubicBezTo>
                    <a:pt x="4448" y="42"/>
                    <a:pt x="4304" y="1"/>
                    <a:pt x="4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" name="Google Shape;183;p6"/>
          <p:cNvSpPr/>
          <p:nvPr/>
        </p:nvSpPr>
        <p:spPr>
          <a:xfrm rot="-5594905" flipH="1">
            <a:off x="9405780" y="-2499675"/>
            <a:ext cx="2889745" cy="4142692"/>
          </a:xfrm>
          <a:custGeom>
            <a:avLst/>
            <a:gdLst/>
            <a:ahLst/>
            <a:cxnLst/>
            <a:rect l="l" t="t" r="r" b="b"/>
            <a:pathLst>
              <a:path w="15816" h="22674" extrusionOk="0">
                <a:moveTo>
                  <a:pt x="13555" y="4481"/>
                </a:moveTo>
                <a:lnTo>
                  <a:pt x="13555" y="4481"/>
                </a:lnTo>
                <a:cubicBezTo>
                  <a:pt x="13555" y="4482"/>
                  <a:pt x="13555" y="4482"/>
                  <a:pt x="13556" y="4483"/>
                </a:cubicBezTo>
                <a:cubicBezTo>
                  <a:pt x="13555" y="4482"/>
                  <a:pt x="13555" y="4482"/>
                  <a:pt x="13555" y="4481"/>
                </a:cubicBezTo>
                <a:close/>
                <a:moveTo>
                  <a:pt x="12452" y="0"/>
                </a:moveTo>
                <a:cubicBezTo>
                  <a:pt x="11898" y="0"/>
                  <a:pt x="11132" y="481"/>
                  <a:pt x="10852" y="752"/>
                </a:cubicBezTo>
                <a:cubicBezTo>
                  <a:pt x="10656" y="937"/>
                  <a:pt x="10517" y="1167"/>
                  <a:pt x="10333" y="1358"/>
                </a:cubicBezTo>
                <a:cubicBezTo>
                  <a:pt x="9716" y="1963"/>
                  <a:pt x="8833" y="2194"/>
                  <a:pt x="8055" y="2482"/>
                </a:cubicBezTo>
                <a:cubicBezTo>
                  <a:pt x="7767" y="2580"/>
                  <a:pt x="7513" y="2753"/>
                  <a:pt x="7259" y="2926"/>
                </a:cubicBezTo>
                <a:cubicBezTo>
                  <a:pt x="6591" y="3393"/>
                  <a:pt x="5962" y="3906"/>
                  <a:pt x="5270" y="4356"/>
                </a:cubicBezTo>
                <a:cubicBezTo>
                  <a:pt x="4636" y="4759"/>
                  <a:pt x="3996" y="5151"/>
                  <a:pt x="3391" y="5607"/>
                </a:cubicBezTo>
                <a:cubicBezTo>
                  <a:pt x="2918" y="5970"/>
                  <a:pt x="2514" y="6380"/>
                  <a:pt x="2111" y="6818"/>
                </a:cubicBezTo>
                <a:cubicBezTo>
                  <a:pt x="1724" y="7239"/>
                  <a:pt x="1315" y="7648"/>
                  <a:pt x="963" y="8092"/>
                </a:cubicBezTo>
                <a:cubicBezTo>
                  <a:pt x="848" y="8236"/>
                  <a:pt x="738" y="8380"/>
                  <a:pt x="634" y="8548"/>
                </a:cubicBezTo>
                <a:cubicBezTo>
                  <a:pt x="375" y="8940"/>
                  <a:pt x="214" y="9378"/>
                  <a:pt x="144" y="9839"/>
                </a:cubicBezTo>
                <a:cubicBezTo>
                  <a:pt x="116" y="10035"/>
                  <a:pt x="81" y="10243"/>
                  <a:pt x="58" y="10439"/>
                </a:cubicBezTo>
                <a:cubicBezTo>
                  <a:pt x="0" y="10940"/>
                  <a:pt x="415" y="11344"/>
                  <a:pt x="531" y="11828"/>
                </a:cubicBezTo>
                <a:cubicBezTo>
                  <a:pt x="652" y="12347"/>
                  <a:pt x="588" y="12918"/>
                  <a:pt x="634" y="13448"/>
                </a:cubicBezTo>
                <a:cubicBezTo>
                  <a:pt x="692" y="14112"/>
                  <a:pt x="773" y="14746"/>
                  <a:pt x="911" y="15403"/>
                </a:cubicBezTo>
                <a:cubicBezTo>
                  <a:pt x="1107" y="16354"/>
                  <a:pt x="1413" y="17277"/>
                  <a:pt x="1459" y="18257"/>
                </a:cubicBezTo>
                <a:cubicBezTo>
                  <a:pt x="1499" y="19237"/>
                  <a:pt x="1540" y="20166"/>
                  <a:pt x="1891" y="21094"/>
                </a:cubicBezTo>
                <a:cubicBezTo>
                  <a:pt x="2105" y="21665"/>
                  <a:pt x="2324" y="22287"/>
                  <a:pt x="2929" y="22524"/>
                </a:cubicBezTo>
                <a:cubicBezTo>
                  <a:pt x="3205" y="22633"/>
                  <a:pt x="3515" y="22673"/>
                  <a:pt x="3837" y="22673"/>
                </a:cubicBezTo>
                <a:cubicBezTo>
                  <a:pt x="4520" y="22673"/>
                  <a:pt x="5258" y="22493"/>
                  <a:pt x="5841" y="22403"/>
                </a:cubicBezTo>
                <a:cubicBezTo>
                  <a:pt x="7006" y="22213"/>
                  <a:pt x="8153" y="21947"/>
                  <a:pt x="9312" y="21769"/>
                </a:cubicBezTo>
                <a:cubicBezTo>
                  <a:pt x="10431" y="21596"/>
                  <a:pt x="11567" y="21526"/>
                  <a:pt x="12679" y="21319"/>
                </a:cubicBezTo>
                <a:cubicBezTo>
                  <a:pt x="12939" y="21267"/>
                  <a:pt x="13216" y="21232"/>
                  <a:pt x="13458" y="21152"/>
                </a:cubicBezTo>
                <a:cubicBezTo>
                  <a:pt x="13677" y="21082"/>
                  <a:pt x="13792" y="20961"/>
                  <a:pt x="13965" y="20800"/>
                </a:cubicBezTo>
                <a:cubicBezTo>
                  <a:pt x="14357" y="20442"/>
                  <a:pt x="14761" y="20079"/>
                  <a:pt x="15176" y="19733"/>
                </a:cubicBezTo>
                <a:cubicBezTo>
                  <a:pt x="15620" y="19358"/>
                  <a:pt x="15747" y="19105"/>
                  <a:pt x="15787" y="18517"/>
                </a:cubicBezTo>
                <a:cubicBezTo>
                  <a:pt x="15816" y="18119"/>
                  <a:pt x="15764" y="17767"/>
                  <a:pt x="15695" y="17387"/>
                </a:cubicBezTo>
                <a:cubicBezTo>
                  <a:pt x="15499" y="16377"/>
                  <a:pt x="15816" y="15288"/>
                  <a:pt x="15799" y="14261"/>
                </a:cubicBezTo>
                <a:cubicBezTo>
                  <a:pt x="15799" y="13829"/>
                  <a:pt x="15764" y="13650"/>
                  <a:pt x="15355" y="13535"/>
                </a:cubicBezTo>
                <a:cubicBezTo>
                  <a:pt x="15233" y="13499"/>
                  <a:pt x="15130" y="13485"/>
                  <a:pt x="15032" y="13485"/>
                </a:cubicBezTo>
                <a:cubicBezTo>
                  <a:pt x="14906" y="13485"/>
                  <a:pt x="14788" y="13508"/>
                  <a:pt x="14645" y="13541"/>
                </a:cubicBezTo>
                <a:cubicBezTo>
                  <a:pt x="14479" y="13582"/>
                  <a:pt x="14270" y="13654"/>
                  <a:pt x="14095" y="13654"/>
                </a:cubicBezTo>
                <a:cubicBezTo>
                  <a:pt x="13925" y="13654"/>
                  <a:pt x="13786" y="13586"/>
                  <a:pt x="13746" y="13356"/>
                </a:cubicBezTo>
                <a:cubicBezTo>
                  <a:pt x="13677" y="12924"/>
                  <a:pt x="13717" y="12434"/>
                  <a:pt x="13734" y="12001"/>
                </a:cubicBezTo>
                <a:cubicBezTo>
                  <a:pt x="13746" y="11563"/>
                  <a:pt x="13775" y="11131"/>
                  <a:pt x="13769" y="10687"/>
                </a:cubicBezTo>
                <a:cubicBezTo>
                  <a:pt x="13763" y="10035"/>
                  <a:pt x="13879" y="9401"/>
                  <a:pt x="13879" y="8749"/>
                </a:cubicBezTo>
                <a:cubicBezTo>
                  <a:pt x="13879" y="8230"/>
                  <a:pt x="13919" y="7700"/>
                  <a:pt x="13873" y="7187"/>
                </a:cubicBezTo>
                <a:cubicBezTo>
                  <a:pt x="13821" y="6633"/>
                  <a:pt x="13769" y="6074"/>
                  <a:pt x="13683" y="5526"/>
                </a:cubicBezTo>
                <a:cubicBezTo>
                  <a:pt x="13636" y="5267"/>
                  <a:pt x="13683" y="5007"/>
                  <a:pt x="13631" y="4748"/>
                </a:cubicBezTo>
                <a:cubicBezTo>
                  <a:pt x="13631" y="4742"/>
                  <a:pt x="13547" y="4481"/>
                  <a:pt x="13554" y="4481"/>
                </a:cubicBezTo>
                <a:lnTo>
                  <a:pt x="13554" y="4481"/>
                </a:lnTo>
                <a:cubicBezTo>
                  <a:pt x="13554" y="4481"/>
                  <a:pt x="13555" y="4481"/>
                  <a:pt x="13555" y="4481"/>
                </a:cubicBezTo>
                <a:lnTo>
                  <a:pt x="13555" y="4481"/>
                </a:lnTo>
                <a:cubicBezTo>
                  <a:pt x="13503" y="4404"/>
                  <a:pt x="13442" y="4371"/>
                  <a:pt x="13375" y="4371"/>
                </a:cubicBezTo>
                <a:cubicBezTo>
                  <a:pt x="13048" y="4371"/>
                  <a:pt x="12572" y="5130"/>
                  <a:pt x="12333" y="5221"/>
                </a:cubicBezTo>
                <a:cubicBezTo>
                  <a:pt x="12172" y="4707"/>
                  <a:pt x="12506" y="3894"/>
                  <a:pt x="12535" y="3381"/>
                </a:cubicBezTo>
                <a:cubicBezTo>
                  <a:pt x="12576" y="2782"/>
                  <a:pt x="12483" y="2176"/>
                  <a:pt x="12558" y="1577"/>
                </a:cubicBezTo>
                <a:cubicBezTo>
                  <a:pt x="12616" y="1081"/>
                  <a:pt x="12766" y="614"/>
                  <a:pt x="12847" y="124"/>
                </a:cubicBezTo>
                <a:cubicBezTo>
                  <a:pt x="12741" y="37"/>
                  <a:pt x="12605" y="0"/>
                  <a:pt x="124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6"/>
          <p:cNvSpPr/>
          <p:nvPr/>
        </p:nvSpPr>
        <p:spPr>
          <a:xfrm rot="7362527" flipH="1">
            <a:off x="10923054" y="716960"/>
            <a:ext cx="1120377" cy="803593"/>
          </a:xfrm>
          <a:custGeom>
            <a:avLst/>
            <a:gdLst/>
            <a:ahLst/>
            <a:cxnLst/>
            <a:rect l="l" t="t" r="r" b="b"/>
            <a:pathLst>
              <a:path w="6886" h="4939" extrusionOk="0">
                <a:moveTo>
                  <a:pt x="3011" y="960"/>
                </a:moveTo>
                <a:lnTo>
                  <a:pt x="3011" y="960"/>
                </a:lnTo>
                <a:cubicBezTo>
                  <a:pt x="2966" y="982"/>
                  <a:pt x="2922" y="1004"/>
                  <a:pt x="2879" y="1026"/>
                </a:cubicBezTo>
                <a:lnTo>
                  <a:pt x="2879" y="1026"/>
                </a:lnTo>
                <a:cubicBezTo>
                  <a:pt x="2915" y="1008"/>
                  <a:pt x="2959" y="986"/>
                  <a:pt x="3011" y="960"/>
                </a:cubicBezTo>
                <a:close/>
                <a:moveTo>
                  <a:pt x="6435" y="2678"/>
                </a:moveTo>
                <a:cubicBezTo>
                  <a:pt x="6504" y="2678"/>
                  <a:pt x="6564" y="2686"/>
                  <a:pt x="6614" y="2701"/>
                </a:cubicBezTo>
                <a:cubicBezTo>
                  <a:pt x="6522" y="2684"/>
                  <a:pt x="6430" y="2684"/>
                  <a:pt x="6326" y="2684"/>
                </a:cubicBezTo>
                <a:cubicBezTo>
                  <a:pt x="6364" y="2680"/>
                  <a:pt x="6401" y="2678"/>
                  <a:pt x="6435" y="2678"/>
                </a:cubicBezTo>
                <a:close/>
                <a:moveTo>
                  <a:pt x="6812" y="2773"/>
                </a:moveTo>
                <a:lnTo>
                  <a:pt x="6812" y="2773"/>
                </a:lnTo>
                <a:cubicBezTo>
                  <a:pt x="6817" y="2778"/>
                  <a:pt x="6822" y="2783"/>
                  <a:pt x="6828" y="2787"/>
                </a:cubicBezTo>
                <a:cubicBezTo>
                  <a:pt x="6822" y="2782"/>
                  <a:pt x="6817" y="2777"/>
                  <a:pt x="6812" y="2773"/>
                </a:cubicBezTo>
                <a:close/>
                <a:moveTo>
                  <a:pt x="6753" y="2764"/>
                </a:moveTo>
                <a:lnTo>
                  <a:pt x="6753" y="2764"/>
                </a:lnTo>
                <a:cubicBezTo>
                  <a:pt x="6782" y="2787"/>
                  <a:pt x="6799" y="2816"/>
                  <a:pt x="6799" y="2845"/>
                </a:cubicBezTo>
                <a:cubicBezTo>
                  <a:pt x="6799" y="2828"/>
                  <a:pt x="6776" y="2787"/>
                  <a:pt x="6753" y="2764"/>
                </a:cubicBezTo>
                <a:close/>
                <a:moveTo>
                  <a:pt x="6251" y="2920"/>
                </a:moveTo>
                <a:cubicBezTo>
                  <a:pt x="6234" y="2920"/>
                  <a:pt x="6228" y="2920"/>
                  <a:pt x="6211" y="2932"/>
                </a:cubicBezTo>
                <a:lnTo>
                  <a:pt x="6251" y="2920"/>
                </a:lnTo>
                <a:close/>
                <a:moveTo>
                  <a:pt x="4978" y="3035"/>
                </a:moveTo>
                <a:cubicBezTo>
                  <a:pt x="4981" y="3035"/>
                  <a:pt x="4985" y="3035"/>
                  <a:pt x="4988" y="3035"/>
                </a:cubicBezTo>
                <a:lnTo>
                  <a:pt x="4988" y="3035"/>
                </a:lnTo>
                <a:cubicBezTo>
                  <a:pt x="4985" y="3035"/>
                  <a:pt x="4982" y="3035"/>
                  <a:pt x="4978" y="3035"/>
                </a:cubicBezTo>
                <a:cubicBezTo>
                  <a:pt x="4839" y="3035"/>
                  <a:pt x="4732" y="3151"/>
                  <a:pt x="4619" y="3162"/>
                </a:cubicBezTo>
                <a:cubicBezTo>
                  <a:pt x="4732" y="3145"/>
                  <a:pt x="4839" y="3035"/>
                  <a:pt x="4978" y="3035"/>
                </a:cubicBezTo>
                <a:close/>
                <a:moveTo>
                  <a:pt x="4539" y="3116"/>
                </a:moveTo>
                <a:cubicBezTo>
                  <a:pt x="4504" y="3145"/>
                  <a:pt x="4441" y="3174"/>
                  <a:pt x="4366" y="3203"/>
                </a:cubicBezTo>
                <a:cubicBezTo>
                  <a:pt x="4441" y="3174"/>
                  <a:pt x="4498" y="3145"/>
                  <a:pt x="4539" y="3116"/>
                </a:cubicBezTo>
                <a:close/>
                <a:moveTo>
                  <a:pt x="4366" y="3203"/>
                </a:moveTo>
                <a:lnTo>
                  <a:pt x="4366" y="3203"/>
                </a:lnTo>
                <a:cubicBezTo>
                  <a:pt x="4222" y="3266"/>
                  <a:pt x="4020" y="3324"/>
                  <a:pt x="3858" y="3364"/>
                </a:cubicBezTo>
                <a:cubicBezTo>
                  <a:pt x="4043" y="3266"/>
                  <a:pt x="4216" y="3231"/>
                  <a:pt x="4366" y="3203"/>
                </a:cubicBezTo>
                <a:close/>
                <a:moveTo>
                  <a:pt x="4136" y="1"/>
                </a:moveTo>
                <a:cubicBezTo>
                  <a:pt x="4115" y="1"/>
                  <a:pt x="4093" y="1"/>
                  <a:pt x="4072" y="3"/>
                </a:cubicBezTo>
                <a:cubicBezTo>
                  <a:pt x="4020" y="3"/>
                  <a:pt x="3962" y="8"/>
                  <a:pt x="3916" y="26"/>
                </a:cubicBezTo>
                <a:cubicBezTo>
                  <a:pt x="3864" y="31"/>
                  <a:pt x="3789" y="54"/>
                  <a:pt x="3772" y="60"/>
                </a:cubicBezTo>
                <a:cubicBezTo>
                  <a:pt x="3697" y="83"/>
                  <a:pt x="3633" y="106"/>
                  <a:pt x="3558" y="124"/>
                </a:cubicBezTo>
                <a:cubicBezTo>
                  <a:pt x="3426" y="176"/>
                  <a:pt x="3287" y="239"/>
                  <a:pt x="3143" y="308"/>
                </a:cubicBezTo>
                <a:cubicBezTo>
                  <a:pt x="2861" y="441"/>
                  <a:pt x="2578" y="614"/>
                  <a:pt x="2307" y="798"/>
                </a:cubicBezTo>
                <a:cubicBezTo>
                  <a:pt x="1759" y="1150"/>
                  <a:pt x="1252" y="1548"/>
                  <a:pt x="906" y="1813"/>
                </a:cubicBezTo>
                <a:cubicBezTo>
                  <a:pt x="468" y="2211"/>
                  <a:pt x="410" y="2361"/>
                  <a:pt x="462" y="2401"/>
                </a:cubicBezTo>
                <a:cubicBezTo>
                  <a:pt x="476" y="2414"/>
                  <a:pt x="499" y="2419"/>
                  <a:pt x="525" y="2419"/>
                </a:cubicBezTo>
                <a:cubicBezTo>
                  <a:pt x="592" y="2419"/>
                  <a:pt x="682" y="2385"/>
                  <a:pt x="699" y="2372"/>
                </a:cubicBezTo>
                <a:cubicBezTo>
                  <a:pt x="1039" y="2222"/>
                  <a:pt x="1298" y="2044"/>
                  <a:pt x="1627" y="1813"/>
                </a:cubicBezTo>
                <a:cubicBezTo>
                  <a:pt x="1938" y="1599"/>
                  <a:pt x="2314" y="1319"/>
                  <a:pt x="2879" y="1026"/>
                </a:cubicBezTo>
                <a:lnTo>
                  <a:pt x="2879" y="1026"/>
                </a:lnTo>
                <a:cubicBezTo>
                  <a:pt x="2804" y="1064"/>
                  <a:pt x="2761" y="1082"/>
                  <a:pt x="2747" y="1082"/>
                </a:cubicBezTo>
                <a:cubicBezTo>
                  <a:pt x="2740" y="1082"/>
                  <a:pt x="2740" y="1078"/>
                  <a:pt x="2745" y="1069"/>
                </a:cubicBezTo>
                <a:cubicBezTo>
                  <a:pt x="2769" y="1040"/>
                  <a:pt x="2890" y="954"/>
                  <a:pt x="3068" y="844"/>
                </a:cubicBezTo>
                <a:cubicBezTo>
                  <a:pt x="3253" y="741"/>
                  <a:pt x="3489" y="614"/>
                  <a:pt x="3743" y="527"/>
                </a:cubicBezTo>
                <a:cubicBezTo>
                  <a:pt x="3801" y="510"/>
                  <a:pt x="3870" y="487"/>
                  <a:pt x="3922" y="481"/>
                </a:cubicBezTo>
                <a:cubicBezTo>
                  <a:pt x="3956" y="470"/>
                  <a:pt x="3991" y="470"/>
                  <a:pt x="4020" y="470"/>
                </a:cubicBezTo>
                <a:cubicBezTo>
                  <a:pt x="4089" y="470"/>
                  <a:pt x="4135" y="510"/>
                  <a:pt x="4135" y="556"/>
                </a:cubicBezTo>
                <a:cubicBezTo>
                  <a:pt x="4147" y="579"/>
                  <a:pt x="4118" y="602"/>
                  <a:pt x="4100" y="625"/>
                </a:cubicBezTo>
                <a:cubicBezTo>
                  <a:pt x="4072" y="654"/>
                  <a:pt x="4049" y="666"/>
                  <a:pt x="4031" y="683"/>
                </a:cubicBezTo>
                <a:lnTo>
                  <a:pt x="4014" y="689"/>
                </a:lnTo>
                <a:lnTo>
                  <a:pt x="4008" y="694"/>
                </a:lnTo>
                <a:lnTo>
                  <a:pt x="3985" y="718"/>
                </a:lnTo>
                <a:cubicBezTo>
                  <a:pt x="3956" y="746"/>
                  <a:pt x="3927" y="781"/>
                  <a:pt x="3899" y="810"/>
                </a:cubicBezTo>
                <a:cubicBezTo>
                  <a:pt x="3783" y="931"/>
                  <a:pt x="3656" y="1046"/>
                  <a:pt x="3518" y="1173"/>
                </a:cubicBezTo>
                <a:cubicBezTo>
                  <a:pt x="3241" y="1409"/>
                  <a:pt x="2924" y="1652"/>
                  <a:pt x="2601" y="1894"/>
                </a:cubicBezTo>
                <a:cubicBezTo>
                  <a:pt x="2273" y="2130"/>
                  <a:pt x="1927" y="2367"/>
                  <a:pt x="1581" y="2615"/>
                </a:cubicBezTo>
                <a:cubicBezTo>
                  <a:pt x="1241" y="2857"/>
                  <a:pt x="906" y="3093"/>
                  <a:pt x="577" y="3266"/>
                </a:cubicBezTo>
                <a:cubicBezTo>
                  <a:pt x="387" y="3364"/>
                  <a:pt x="203" y="3456"/>
                  <a:pt x="1" y="3514"/>
                </a:cubicBezTo>
                <a:lnTo>
                  <a:pt x="34" y="3602"/>
                </a:lnTo>
                <a:lnTo>
                  <a:pt x="34" y="3602"/>
                </a:lnTo>
                <a:cubicBezTo>
                  <a:pt x="27" y="3605"/>
                  <a:pt x="20" y="3609"/>
                  <a:pt x="12" y="3612"/>
                </a:cubicBezTo>
                <a:lnTo>
                  <a:pt x="151" y="3975"/>
                </a:lnTo>
                <a:cubicBezTo>
                  <a:pt x="158" y="3973"/>
                  <a:pt x="166" y="3971"/>
                  <a:pt x="173" y="3968"/>
                </a:cubicBezTo>
                <a:lnTo>
                  <a:pt x="173" y="3968"/>
                </a:lnTo>
                <a:lnTo>
                  <a:pt x="208" y="4062"/>
                </a:lnTo>
                <a:cubicBezTo>
                  <a:pt x="312" y="4010"/>
                  <a:pt x="405" y="3958"/>
                  <a:pt x="514" y="3900"/>
                </a:cubicBezTo>
                <a:lnTo>
                  <a:pt x="814" y="3727"/>
                </a:lnTo>
                <a:cubicBezTo>
                  <a:pt x="1390" y="3399"/>
                  <a:pt x="1909" y="3018"/>
                  <a:pt x="2423" y="2661"/>
                </a:cubicBezTo>
                <a:cubicBezTo>
                  <a:pt x="2682" y="2482"/>
                  <a:pt x="2936" y="2315"/>
                  <a:pt x="3195" y="2165"/>
                </a:cubicBezTo>
                <a:cubicBezTo>
                  <a:pt x="3455" y="2009"/>
                  <a:pt x="3720" y="1871"/>
                  <a:pt x="3991" y="1761"/>
                </a:cubicBezTo>
                <a:lnTo>
                  <a:pt x="4095" y="1721"/>
                </a:lnTo>
                <a:lnTo>
                  <a:pt x="4135" y="1704"/>
                </a:lnTo>
                <a:lnTo>
                  <a:pt x="4152" y="1698"/>
                </a:lnTo>
                <a:cubicBezTo>
                  <a:pt x="4158" y="1698"/>
                  <a:pt x="4164" y="1704"/>
                  <a:pt x="4158" y="1709"/>
                </a:cubicBezTo>
                <a:lnTo>
                  <a:pt x="4158" y="1721"/>
                </a:lnTo>
                <a:lnTo>
                  <a:pt x="4152" y="1727"/>
                </a:lnTo>
                <a:cubicBezTo>
                  <a:pt x="4135" y="1755"/>
                  <a:pt x="4129" y="1778"/>
                  <a:pt x="4118" y="1807"/>
                </a:cubicBezTo>
                <a:cubicBezTo>
                  <a:pt x="4089" y="1865"/>
                  <a:pt x="4049" y="1923"/>
                  <a:pt x="4008" y="1969"/>
                </a:cubicBezTo>
                <a:cubicBezTo>
                  <a:pt x="3927" y="2084"/>
                  <a:pt x="3829" y="2199"/>
                  <a:pt x="3720" y="2309"/>
                </a:cubicBezTo>
                <a:cubicBezTo>
                  <a:pt x="3293" y="2759"/>
                  <a:pt x="2780" y="3162"/>
                  <a:pt x="2244" y="3566"/>
                </a:cubicBezTo>
                <a:cubicBezTo>
                  <a:pt x="2140" y="3641"/>
                  <a:pt x="2042" y="3716"/>
                  <a:pt x="1938" y="3802"/>
                </a:cubicBezTo>
                <a:lnTo>
                  <a:pt x="1033" y="4563"/>
                </a:lnTo>
                <a:lnTo>
                  <a:pt x="2175" y="4315"/>
                </a:lnTo>
                <a:cubicBezTo>
                  <a:pt x="2273" y="4292"/>
                  <a:pt x="2342" y="4269"/>
                  <a:pt x="2417" y="4240"/>
                </a:cubicBezTo>
                <a:cubicBezTo>
                  <a:pt x="2486" y="4217"/>
                  <a:pt x="2549" y="4189"/>
                  <a:pt x="2619" y="4171"/>
                </a:cubicBezTo>
                <a:cubicBezTo>
                  <a:pt x="2745" y="4119"/>
                  <a:pt x="2867" y="4067"/>
                  <a:pt x="2993" y="4010"/>
                </a:cubicBezTo>
                <a:cubicBezTo>
                  <a:pt x="3230" y="3900"/>
                  <a:pt x="3466" y="3802"/>
                  <a:pt x="3697" y="3710"/>
                </a:cubicBezTo>
                <a:cubicBezTo>
                  <a:pt x="4106" y="3543"/>
                  <a:pt x="4556" y="3404"/>
                  <a:pt x="4896" y="3295"/>
                </a:cubicBezTo>
                <a:cubicBezTo>
                  <a:pt x="5161" y="3208"/>
                  <a:pt x="5404" y="3133"/>
                  <a:pt x="5634" y="3064"/>
                </a:cubicBezTo>
                <a:cubicBezTo>
                  <a:pt x="5749" y="3030"/>
                  <a:pt x="5865" y="3001"/>
                  <a:pt x="5980" y="2978"/>
                </a:cubicBezTo>
                <a:cubicBezTo>
                  <a:pt x="6038" y="2966"/>
                  <a:pt x="6090" y="2960"/>
                  <a:pt x="6147" y="2943"/>
                </a:cubicBezTo>
                <a:lnTo>
                  <a:pt x="6193" y="2937"/>
                </a:lnTo>
                <a:cubicBezTo>
                  <a:pt x="6205" y="2937"/>
                  <a:pt x="6205" y="2937"/>
                  <a:pt x="6211" y="2932"/>
                </a:cubicBezTo>
                <a:lnTo>
                  <a:pt x="6211" y="2932"/>
                </a:lnTo>
                <a:cubicBezTo>
                  <a:pt x="6193" y="2937"/>
                  <a:pt x="6165" y="2937"/>
                  <a:pt x="6142" y="2943"/>
                </a:cubicBezTo>
                <a:cubicBezTo>
                  <a:pt x="6084" y="2949"/>
                  <a:pt x="6026" y="2966"/>
                  <a:pt x="5974" y="2972"/>
                </a:cubicBezTo>
                <a:cubicBezTo>
                  <a:pt x="5865" y="2995"/>
                  <a:pt x="5761" y="3024"/>
                  <a:pt x="5651" y="3053"/>
                </a:cubicBezTo>
                <a:cubicBezTo>
                  <a:pt x="5432" y="3110"/>
                  <a:pt x="5202" y="3180"/>
                  <a:pt x="4936" y="3278"/>
                </a:cubicBezTo>
                <a:cubicBezTo>
                  <a:pt x="4874" y="3299"/>
                  <a:pt x="4840" y="3308"/>
                  <a:pt x="4829" y="3308"/>
                </a:cubicBezTo>
                <a:cubicBezTo>
                  <a:pt x="4775" y="3308"/>
                  <a:pt x="5211" y="3109"/>
                  <a:pt x="5415" y="3047"/>
                </a:cubicBezTo>
                <a:cubicBezTo>
                  <a:pt x="5513" y="3001"/>
                  <a:pt x="5692" y="3018"/>
                  <a:pt x="5796" y="2978"/>
                </a:cubicBezTo>
                <a:cubicBezTo>
                  <a:pt x="5905" y="2949"/>
                  <a:pt x="6009" y="2932"/>
                  <a:pt x="6124" y="2903"/>
                </a:cubicBezTo>
                <a:cubicBezTo>
                  <a:pt x="6153" y="2891"/>
                  <a:pt x="6182" y="2885"/>
                  <a:pt x="6205" y="2885"/>
                </a:cubicBezTo>
                <a:lnTo>
                  <a:pt x="6257" y="2874"/>
                </a:lnTo>
                <a:cubicBezTo>
                  <a:pt x="6286" y="2862"/>
                  <a:pt x="6320" y="2857"/>
                  <a:pt x="6366" y="2857"/>
                </a:cubicBezTo>
                <a:cubicBezTo>
                  <a:pt x="6370" y="2856"/>
                  <a:pt x="6373" y="2856"/>
                  <a:pt x="6376" y="2856"/>
                </a:cubicBezTo>
                <a:cubicBezTo>
                  <a:pt x="6430" y="2856"/>
                  <a:pt x="6379" y="2903"/>
                  <a:pt x="6407" y="2903"/>
                </a:cubicBezTo>
                <a:cubicBezTo>
                  <a:pt x="6453" y="2909"/>
                  <a:pt x="6493" y="2914"/>
                  <a:pt x="6528" y="2943"/>
                </a:cubicBezTo>
                <a:cubicBezTo>
                  <a:pt x="6539" y="2949"/>
                  <a:pt x="6545" y="2960"/>
                  <a:pt x="6557" y="2966"/>
                </a:cubicBezTo>
                <a:cubicBezTo>
                  <a:pt x="6557" y="2972"/>
                  <a:pt x="6551" y="2978"/>
                  <a:pt x="6551" y="2978"/>
                </a:cubicBezTo>
                <a:cubicBezTo>
                  <a:pt x="6545" y="2995"/>
                  <a:pt x="6539" y="3007"/>
                  <a:pt x="6528" y="3018"/>
                </a:cubicBezTo>
                <a:cubicBezTo>
                  <a:pt x="6499" y="3064"/>
                  <a:pt x="6453" y="3133"/>
                  <a:pt x="6384" y="3180"/>
                </a:cubicBezTo>
                <a:cubicBezTo>
                  <a:pt x="6257" y="3289"/>
                  <a:pt x="6142" y="3381"/>
                  <a:pt x="6032" y="3479"/>
                </a:cubicBezTo>
                <a:cubicBezTo>
                  <a:pt x="5963" y="3537"/>
                  <a:pt x="5888" y="3600"/>
                  <a:pt x="5819" y="3664"/>
                </a:cubicBezTo>
                <a:cubicBezTo>
                  <a:pt x="5773" y="3710"/>
                  <a:pt x="5732" y="3750"/>
                  <a:pt x="5686" y="3802"/>
                </a:cubicBezTo>
                <a:cubicBezTo>
                  <a:pt x="5721" y="3787"/>
                  <a:pt x="5742" y="3782"/>
                  <a:pt x="5762" y="3782"/>
                </a:cubicBezTo>
                <a:cubicBezTo>
                  <a:pt x="5771" y="3782"/>
                  <a:pt x="5780" y="3783"/>
                  <a:pt x="5790" y="3785"/>
                </a:cubicBezTo>
                <a:cubicBezTo>
                  <a:pt x="5780" y="3785"/>
                  <a:pt x="5771" y="3784"/>
                  <a:pt x="5762" y="3784"/>
                </a:cubicBezTo>
                <a:cubicBezTo>
                  <a:pt x="5742" y="3784"/>
                  <a:pt x="5721" y="3787"/>
                  <a:pt x="5686" y="3802"/>
                </a:cubicBezTo>
                <a:cubicBezTo>
                  <a:pt x="5363" y="4125"/>
                  <a:pt x="4983" y="4494"/>
                  <a:pt x="4614" y="4823"/>
                </a:cubicBezTo>
                <a:lnTo>
                  <a:pt x="4619" y="4823"/>
                </a:lnTo>
                <a:cubicBezTo>
                  <a:pt x="4838" y="4638"/>
                  <a:pt x="5058" y="4460"/>
                  <a:pt x="5305" y="4287"/>
                </a:cubicBezTo>
                <a:lnTo>
                  <a:pt x="5305" y="4287"/>
                </a:lnTo>
                <a:cubicBezTo>
                  <a:pt x="5260" y="4317"/>
                  <a:pt x="5235" y="4333"/>
                  <a:pt x="5228" y="4333"/>
                </a:cubicBezTo>
                <a:cubicBezTo>
                  <a:pt x="5218" y="4333"/>
                  <a:pt x="5247" y="4302"/>
                  <a:pt x="5311" y="4240"/>
                </a:cubicBezTo>
                <a:cubicBezTo>
                  <a:pt x="5346" y="4217"/>
                  <a:pt x="5375" y="4206"/>
                  <a:pt x="5415" y="4183"/>
                </a:cubicBezTo>
                <a:lnTo>
                  <a:pt x="5415" y="4183"/>
                </a:lnTo>
                <a:cubicBezTo>
                  <a:pt x="5225" y="4362"/>
                  <a:pt x="5046" y="4546"/>
                  <a:pt x="4827" y="4667"/>
                </a:cubicBezTo>
                <a:cubicBezTo>
                  <a:pt x="4827" y="4667"/>
                  <a:pt x="4752" y="4748"/>
                  <a:pt x="4712" y="4788"/>
                </a:cubicBezTo>
                <a:cubicBezTo>
                  <a:pt x="4669" y="4819"/>
                  <a:pt x="4653" y="4822"/>
                  <a:pt x="4639" y="4822"/>
                </a:cubicBezTo>
                <a:cubicBezTo>
                  <a:pt x="4637" y="4822"/>
                  <a:pt x="4634" y="4821"/>
                  <a:pt x="4632" y="4821"/>
                </a:cubicBezTo>
                <a:cubicBezTo>
                  <a:pt x="4628" y="4821"/>
                  <a:pt x="4624" y="4822"/>
                  <a:pt x="4619" y="4823"/>
                </a:cubicBezTo>
                <a:cubicBezTo>
                  <a:pt x="4579" y="4863"/>
                  <a:pt x="4533" y="4898"/>
                  <a:pt x="4492" y="4938"/>
                </a:cubicBezTo>
                <a:cubicBezTo>
                  <a:pt x="4550" y="4909"/>
                  <a:pt x="4648" y="4840"/>
                  <a:pt x="4740" y="4782"/>
                </a:cubicBezTo>
                <a:cubicBezTo>
                  <a:pt x="4815" y="4707"/>
                  <a:pt x="4896" y="4661"/>
                  <a:pt x="4896" y="4661"/>
                </a:cubicBezTo>
                <a:cubicBezTo>
                  <a:pt x="5450" y="4183"/>
                  <a:pt x="5969" y="3739"/>
                  <a:pt x="6464" y="3283"/>
                </a:cubicBezTo>
                <a:cubicBezTo>
                  <a:pt x="6499" y="3237"/>
                  <a:pt x="6516" y="3208"/>
                  <a:pt x="6574" y="3162"/>
                </a:cubicBezTo>
                <a:lnTo>
                  <a:pt x="6701" y="3053"/>
                </a:lnTo>
                <a:lnTo>
                  <a:pt x="6810" y="2943"/>
                </a:lnTo>
                <a:lnTo>
                  <a:pt x="6868" y="2891"/>
                </a:lnTo>
                <a:cubicBezTo>
                  <a:pt x="6868" y="2885"/>
                  <a:pt x="6885" y="2885"/>
                  <a:pt x="6885" y="2880"/>
                </a:cubicBezTo>
                <a:lnTo>
                  <a:pt x="6874" y="2862"/>
                </a:lnTo>
                <a:cubicBezTo>
                  <a:pt x="6868" y="2851"/>
                  <a:pt x="6862" y="2845"/>
                  <a:pt x="6856" y="2828"/>
                </a:cubicBezTo>
                <a:cubicBezTo>
                  <a:pt x="6833" y="2799"/>
                  <a:pt x="6805" y="2776"/>
                  <a:pt x="6776" y="2759"/>
                </a:cubicBezTo>
                <a:cubicBezTo>
                  <a:pt x="6750" y="2749"/>
                  <a:pt x="6737" y="2744"/>
                  <a:pt x="6733" y="2744"/>
                </a:cubicBezTo>
                <a:cubicBezTo>
                  <a:pt x="6728" y="2744"/>
                  <a:pt x="6734" y="2749"/>
                  <a:pt x="6746" y="2759"/>
                </a:cubicBezTo>
                <a:lnTo>
                  <a:pt x="6746" y="2759"/>
                </a:lnTo>
                <a:cubicBezTo>
                  <a:pt x="6712" y="2733"/>
                  <a:pt x="6668" y="2712"/>
                  <a:pt x="6614" y="2701"/>
                </a:cubicBezTo>
                <a:lnTo>
                  <a:pt x="6614" y="2701"/>
                </a:lnTo>
                <a:cubicBezTo>
                  <a:pt x="6672" y="2707"/>
                  <a:pt x="6730" y="2730"/>
                  <a:pt x="6782" y="2759"/>
                </a:cubicBezTo>
                <a:cubicBezTo>
                  <a:pt x="6793" y="2762"/>
                  <a:pt x="6802" y="2766"/>
                  <a:pt x="6812" y="2773"/>
                </a:cubicBezTo>
                <a:lnTo>
                  <a:pt x="6812" y="2773"/>
                </a:lnTo>
                <a:cubicBezTo>
                  <a:pt x="6727" y="2704"/>
                  <a:pt x="6619" y="2683"/>
                  <a:pt x="6511" y="2678"/>
                </a:cubicBezTo>
                <a:cubicBezTo>
                  <a:pt x="6480" y="2676"/>
                  <a:pt x="6448" y="2676"/>
                  <a:pt x="6415" y="2676"/>
                </a:cubicBezTo>
                <a:cubicBezTo>
                  <a:pt x="6325" y="2676"/>
                  <a:pt x="6232" y="2681"/>
                  <a:pt x="6147" y="2689"/>
                </a:cubicBezTo>
                <a:cubicBezTo>
                  <a:pt x="6095" y="2701"/>
                  <a:pt x="6049" y="2707"/>
                  <a:pt x="6009" y="2718"/>
                </a:cubicBezTo>
                <a:cubicBezTo>
                  <a:pt x="5853" y="2759"/>
                  <a:pt x="5692" y="2799"/>
                  <a:pt x="5594" y="2799"/>
                </a:cubicBezTo>
                <a:cubicBezTo>
                  <a:pt x="5559" y="2805"/>
                  <a:pt x="5513" y="2822"/>
                  <a:pt x="5478" y="2828"/>
                </a:cubicBezTo>
                <a:lnTo>
                  <a:pt x="5502" y="2828"/>
                </a:lnTo>
                <a:cubicBezTo>
                  <a:pt x="5484" y="2828"/>
                  <a:pt x="5461" y="2834"/>
                  <a:pt x="5455" y="2834"/>
                </a:cubicBezTo>
                <a:cubicBezTo>
                  <a:pt x="5288" y="2880"/>
                  <a:pt x="5133" y="2920"/>
                  <a:pt x="4965" y="2972"/>
                </a:cubicBezTo>
                <a:cubicBezTo>
                  <a:pt x="4648" y="3064"/>
                  <a:pt x="4331" y="3174"/>
                  <a:pt x="4008" y="3289"/>
                </a:cubicBezTo>
                <a:cubicBezTo>
                  <a:pt x="3685" y="3404"/>
                  <a:pt x="3374" y="3520"/>
                  <a:pt x="3057" y="3635"/>
                </a:cubicBezTo>
                <a:cubicBezTo>
                  <a:pt x="2895" y="3693"/>
                  <a:pt x="2745" y="3745"/>
                  <a:pt x="2590" y="3802"/>
                </a:cubicBezTo>
                <a:cubicBezTo>
                  <a:pt x="2581" y="3805"/>
                  <a:pt x="2573" y="3808"/>
                  <a:pt x="2564" y="3811"/>
                </a:cubicBezTo>
                <a:lnTo>
                  <a:pt x="2564" y="3811"/>
                </a:lnTo>
                <a:cubicBezTo>
                  <a:pt x="3030" y="3457"/>
                  <a:pt x="3497" y="3096"/>
                  <a:pt x="3927" y="2684"/>
                </a:cubicBezTo>
                <a:cubicBezTo>
                  <a:pt x="4066" y="2557"/>
                  <a:pt x="4193" y="2418"/>
                  <a:pt x="4320" y="2269"/>
                </a:cubicBezTo>
                <a:cubicBezTo>
                  <a:pt x="4377" y="2188"/>
                  <a:pt x="4435" y="2107"/>
                  <a:pt x="4481" y="2021"/>
                </a:cubicBezTo>
                <a:cubicBezTo>
                  <a:pt x="4510" y="1980"/>
                  <a:pt x="4533" y="1934"/>
                  <a:pt x="4556" y="1882"/>
                </a:cubicBezTo>
                <a:cubicBezTo>
                  <a:pt x="4567" y="1865"/>
                  <a:pt x="4579" y="1825"/>
                  <a:pt x="4585" y="1807"/>
                </a:cubicBezTo>
                <a:cubicBezTo>
                  <a:pt x="4591" y="1778"/>
                  <a:pt x="4608" y="1750"/>
                  <a:pt x="4608" y="1721"/>
                </a:cubicBezTo>
                <a:cubicBezTo>
                  <a:pt x="4637" y="1594"/>
                  <a:pt x="4619" y="1467"/>
                  <a:pt x="4550" y="1375"/>
                </a:cubicBezTo>
                <a:cubicBezTo>
                  <a:pt x="4510" y="1323"/>
                  <a:pt x="4475" y="1277"/>
                  <a:pt x="4423" y="1242"/>
                </a:cubicBezTo>
                <a:lnTo>
                  <a:pt x="4389" y="1213"/>
                </a:lnTo>
                <a:cubicBezTo>
                  <a:pt x="4377" y="1213"/>
                  <a:pt x="4360" y="1219"/>
                  <a:pt x="4348" y="1219"/>
                </a:cubicBezTo>
                <a:lnTo>
                  <a:pt x="4262" y="1242"/>
                </a:lnTo>
                <a:cubicBezTo>
                  <a:pt x="4241" y="1246"/>
                  <a:pt x="4221" y="1251"/>
                  <a:pt x="4202" y="1255"/>
                </a:cubicBezTo>
                <a:lnTo>
                  <a:pt x="4202" y="1255"/>
                </a:lnTo>
                <a:cubicBezTo>
                  <a:pt x="4283" y="1169"/>
                  <a:pt x="4359" y="1092"/>
                  <a:pt x="4441" y="989"/>
                </a:cubicBezTo>
                <a:cubicBezTo>
                  <a:pt x="4504" y="914"/>
                  <a:pt x="4556" y="827"/>
                  <a:pt x="4614" y="741"/>
                </a:cubicBezTo>
                <a:cubicBezTo>
                  <a:pt x="4671" y="654"/>
                  <a:pt x="4729" y="568"/>
                  <a:pt x="4781" y="470"/>
                </a:cubicBezTo>
                <a:cubicBezTo>
                  <a:pt x="4758" y="412"/>
                  <a:pt x="4752" y="372"/>
                  <a:pt x="4706" y="297"/>
                </a:cubicBezTo>
                <a:cubicBezTo>
                  <a:pt x="4671" y="227"/>
                  <a:pt x="4619" y="170"/>
                  <a:pt x="4556" y="124"/>
                </a:cubicBezTo>
                <a:cubicBezTo>
                  <a:pt x="4448" y="42"/>
                  <a:pt x="4304" y="1"/>
                  <a:pt x="41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6"/>
          <p:cNvSpPr/>
          <p:nvPr/>
        </p:nvSpPr>
        <p:spPr>
          <a:xfrm>
            <a:off x="-356954" y="-412060"/>
            <a:ext cx="1613865" cy="2157011"/>
          </a:xfrm>
          <a:custGeom>
            <a:avLst/>
            <a:gdLst/>
            <a:ahLst/>
            <a:cxnLst/>
            <a:rect l="l" t="t" r="r" b="b"/>
            <a:pathLst>
              <a:path w="8909" h="11906" extrusionOk="0">
                <a:moveTo>
                  <a:pt x="6391" y="1"/>
                </a:moveTo>
                <a:cubicBezTo>
                  <a:pt x="6183" y="1"/>
                  <a:pt x="5970" y="25"/>
                  <a:pt x="5743" y="76"/>
                </a:cubicBezTo>
                <a:cubicBezTo>
                  <a:pt x="5201" y="226"/>
                  <a:pt x="4665" y="393"/>
                  <a:pt x="4129" y="572"/>
                </a:cubicBezTo>
                <a:cubicBezTo>
                  <a:pt x="3685" y="710"/>
                  <a:pt x="3235" y="832"/>
                  <a:pt x="2791" y="947"/>
                </a:cubicBezTo>
                <a:cubicBezTo>
                  <a:pt x="2013" y="1201"/>
                  <a:pt x="1384" y="1604"/>
                  <a:pt x="871" y="2250"/>
                </a:cubicBezTo>
                <a:cubicBezTo>
                  <a:pt x="341" y="2936"/>
                  <a:pt x="70" y="3593"/>
                  <a:pt x="12" y="4458"/>
                </a:cubicBezTo>
                <a:cubicBezTo>
                  <a:pt x="6" y="5104"/>
                  <a:pt x="6" y="5756"/>
                  <a:pt x="12" y="6401"/>
                </a:cubicBezTo>
                <a:cubicBezTo>
                  <a:pt x="12" y="7122"/>
                  <a:pt x="6" y="7837"/>
                  <a:pt x="1" y="8558"/>
                </a:cubicBezTo>
                <a:cubicBezTo>
                  <a:pt x="6" y="9474"/>
                  <a:pt x="29" y="10460"/>
                  <a:pt x="687" y="11181"/>
                </a:cubicBezTo>
                <a:cubicBezTo>
                  <a:pt x="1181" y="11735"/>
                  <a:pt x="1822" y="11905"/>
                  <a:pt x="2512" y="11905"/>
                </a:cubicBezTo>
                <a:cubicBezTo>
                  <a:pt x="2634" y="11905"/>
                  <a:pt x="2758" y="11900"/>
                  <a:pt x="2883" y="11890"/>
                </a:cubicBezTo>
                <a:cubicBezTo>
                  <a:pt x="4492" y="11758"/>
                  <a:pt x="6383" y="11181"/>
                  <a:pt x="7536" y="9988"/>
                </a:cubicBezTo>
                <a:cubicBezTo>
                  <a:pt x="7940" y="9561"/>
                  <a:pt x="7934" y="8898"/>
                  <a:pt x="8021" y="8356"/>
                </a:cubicBezTo>
                <a:cubicBezTo>
                  <a:pt x="8130" y="7716"/>
                  <a:pt x="8251" y="7087"/>
                  <a:pt x="8396" y="6453"/>
                </a:cubicBezTo>
                <a:cubicBezTo>
                  <a:pt x="8517" y="5900"/>
                  <a:pt x="8626" y="5323"/>
                  <a:pt x="8672" y="4752"/>
                </a:cubicBezTo>
                <a:cubicBezTo>
                  <a:pt x="8713" y="4153"/>
                  <a:pt x="8661" y="3570"/>
                  <a:pt x="8747" y="2971"/>
                </a:cubicBezTo>
                <a:cubicBezTo>
                  <a:pt x="8817" y="2498"/>
                  <a:pt x="8909" y="2042"/>
                  <a:pt x="8903" y="1558"/>
                </a:cubicBezTo>
                <a:lnTo>
                  <a:pt x="8903" y="1097"/>
                </a:lnTo>
                <a:cubicBezTo>
                  <a:pt x="8644" y="745"/>
                  <a:pt x="8102" y="532"/>
                  <a:pt x="7721" y="336"/>
                </a:cubicBezTo>
                <a:cubicBezTo>
                  <a:pt x="7266" y="118"/>
                  <a:pt x="6844" y="1"/>
                  <a:pt x="6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6" name="Google Shape;186;p6"/>
          <p:cNvGrpSpPr/>
          <p:nvPr/>
        </p:nvGrpSpPr>
        <p:grpSpPr>
          <a:xfrm rot="10800000" flipH="1">
            <a:off x="481964" y="1356963"/>
            <a:ext cx="532993" cy="486493"/>
            <a:chOff x="8853197" y="469150"/>
            <a:chExt cx="399745" cy="364870"/>
          </a:xfrm>
        </p:grpSpPr>
        <p:sp>
          <p:nvSpPr>
            <p:cNvPr id="187" name="Google Shape;187;p6"/>
            <p:cNvSpPr/>
            <p:nvPr/>
          </p:nvSpPr>
          <p:spPr>
            <a:xfrm>
              <a:off x="8853197" y="613093"/>
              <a:ext cx="78546" cy="92582"/>
            </a:xfrm>
            <a:custGeom>
              <a:avLst/>
              <a:gdLst/>
              <a:ahLst/>
              <a:cxnLst/>
              <a:rect l="l" t="t" r="r" b="b"/>
              <a:pathLst>
                <a:path w="705" h="831" extrusionOk="0">
                  <a:moveTo>
                    <a:pt x="392" y="0"/>
                  </a:moveTo>
                  <a:cubicBezTo>
                    <a:pt x="328" y="0"/>
                    <a:pt x="263" y="29"/>
                    <a:pt x="208" y="73"/>
                  </a:cubicBezTo>
                  <a:cubicBezTo>
                    <a:pt x="64" y="211"/>
                    <a:pt x="1" y="436"/>
                    <a:pt x="35" y="632"/>
                  </a:cubicBezTo>
                  <a:cubicBezTo>
                    <a:pt x="54" y="730"/>
                    <a:pt x="147" y="831"/>
                    <a:pt x="255" y="831"/>
                  </a:cubicBezTo>
                  <a:cubicBezTo>
                    <a:pt x="281" y="831"/>
                    <a:pt x="308" y="825"/>
                    <a:pt x="335" y="811"/>
                  </a:cubicBezTo>
                  <a:cubicBezTo>
                    <a:pt x="428" y="759"/>
                    <a:pt x="508" y="690"/>
                    <a:pt x="549" y="609"/>
                  </a:cubicBezTo>
                  <a:cubicBezTo>
                    <a:pt x="652" y="563"/>
                    <a:pt x="704" y="448"/>
                    <a:pt x="658" y="344"/>
                  </a:cubicBezTo>
                  <a:cubicBezTo>
                    <a:pt x="647" y="304"/>
                    <a:pt x="624" y="275"/>
                    <a:pt x="601" y="257"/>
                  </a:cubicBezTo>
                  <a:cubicBezTo>
                    <a:pt x="606" y="177"/>
                    <a:pt x="577" y="96"/>
                    <a:pt x="520" y="44"/>
                  </a:cubicBezTo>
                  <a:cubicBezTo>
                    <a:pt x="480" y="14"/>
                    <a:pt x="436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9002934" y="596270"/>
              <a:ext cx="93921" cy="74756"/>
            </a:xfrm>
            <a:custGeom>
              <a:avLst/>
              <a:gdLst/>
              <a:ahLst/>
              <a:cxnLst/>
              <a:rect l="l" t="t" r="r" b="b"/>
              <a:pathLst>
                <a:path w="843" h="671" extrusionOk="0">
                  <a:moveTo>
                    <a:pt x="461" y="0"/>
                  </a:moveTo>
                  <a:cubicBezTo>
                    <a:pt x="431" y="0"/>
                    <a:pt x="398" y="10"/>
                    <a:pt x="369" y="22"/>
                  </a:cubicBezTo>
                  <a:cubicBezTo>
                    <a:pt x="355" y="19"/>
                    <a:pt x="341" y="18"/>
                    <a:pt x="327" y="18"/>
                  </a:cubicBezTo>
                  <a:cubicBezTo>
                    <a:pt x="284" y="18"/>
                    <a:pt x="241" y="32"/>
                    <a:pt x="202" y="63"/>
                  </a:cubicBezTo>
                  <a:cubicBezTo>
                    <a:pt x="64" y="178"/>
                    <a:pt x="0" y="357"/>
                    <a:pt x="70" y="530"/>
                  </a:cubicBezTo>
                  <a:cubicBezTo>
                    <a:pt x="106" y="602"/>
                    <a:pt x="189" y="670"/>
                    <a:pt x="273" y="670"/>
                  </a:cubicBezTo>
                  <a:cubicBezTo>
                    <a:pt x="282" y="670"/>
                    <a:pt x="291" y="670"/>
                    <a:pt x="300" y="668"/>
                  </a:cubicBezTo>
                  <a:cubicBezTo>
                    <a:pt x="381" y="651"/>
                    <a:pt x="450" y="616"/>
                    <a:pt x="513" y="564"/>
                  </a:cubicBezTo>
                  <a:cubicBezTo>
                    <a:pt x="525" y="564"/>
                    <a:pt x="531" y="564"/>
                    <a:pt x="548" y="558"/>
                  </a:cubicBezTo>
                  <a:cubicBezTo>
                    <a:pt x="558" y="560"/>
                    <a:pt x="569" y="560"/>
                    <a:pt x="580" y="560"/>
                  </a:cubicBezTo>
                  <a:cubicBezTo>
                    <a:pt x="620" y="560"/>
                    <a:pt x="666" y="551"/>
                    <a:pt x="698" y="524"/>
                  </a:cubicBezTo>
                  <a:cubicBezTo>
                    <a:pt x="802" y="455"/>
                    <a:pt x="842" y="334"/>
                    <a:pt x="802" y="212"/>
                  </a:cubicBezTo>
                  <a:cubicBezTo>
                    <a:pt x="761" y="109"/>
                    <a:pt x="675" y="39"/>
                    <a:pt x="571" y="34"/>
                  </a:cubicBezTo>
                  <a:cubicBezTo>
                    <a:pt x="548" y="16"/>
                    <a:pt x="519" y="11"/>
                    <a:pt x="496" y="5"/>
                  </a:cubicBezTo>
                  <a:cubicBezTo>
                    <a:pt x="485" y="2"/>
                    <a:pt x="473" y="0"/>
                    <a:pt x="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8984328" y="778093"/>
              <a:ext cx="64953" cy="55928"/>
            </a:xfrm>
            <a:custGeom>
              <a:avLst/>
              <a:gdLst/>
              <a:ahLst/>
              <a:cxnLst/>
              <a:rect l="l" t="t" r="r" b="b"/>
              <a:pathLst>
                <a:path w="583" h="502" extrusionOk="0">
                  <a:moveTo>
                    <a:pt x="348" y="0"/>
                  </a:moveTo>
                  <a:cubicBezTo>
                    <a:pt x="325" y="0"/>
                    <a:pt x="303" y="4"/>
                    <a:pt x="283" y="10"/>
                  </a:cubicBezTo>
                  <a:lnTo>
                    <a:pt x="150" y="80"/>
                  </a:lnTo>
                  <a:cubicBezTo>
                    <a:pt x="104" y="108"/>
                    <a:pt x="58" y="137"/>
                    <a:pt x="29" y="195"/>
                  </a:cubicBezTo>
                  <a:cubicBezTo>
                    <a:pt x="6" y="247"/>
                    <a:pt x="0" y="310"/>
                    <a:pt x="23" y="356"/>
                  </a:cubicBezTo>
                  <a:cubicBezTo>
                    <a:pt x="46" y="408"/>
                    <a:pt x="81" y="460"/>
                    <a:pt x="138" y="483"/>
                  </a:cubicBezTo>
                  <a:cubicBezTo>
                    <a:pt x="166" y="494"/>
                    <a:pt x="202" y="502"/>
                    <a:pt x="238" y="502"/>
                  </a:cubicBezTo>
                  <a:cubicBezTo>
                    <a:pt x="261" y="502"/>
                    <a:pt x="285" y="498"/>
                    <a:pt x="306" y="489"/>
                  </a:cubicBezTo>
                  <a:lnTo>
                    <a:pt x="433" y="426"/>
                  </a:lnTo>
                  <a:cubicBezTo>
                    <a:pt x="484" y="397"/>
                    <a:pt x="525" y="368"/>
                    <a:pt x="554" y="310"/>
                  </a:cubicBezTo>
                  <a:cubicBezTo>
                    <a:pt x="577" y="258"/>
                    <a:pt x="582" y="195"/>
                    <a:pt x="565" y="143"/>
                  </a:cubicBezTo>
                  <a:cubicBezTo>
                    <a:pt x="542" y="91"/>
                    <a:pt x="502" y="45"/>
                    <a:pt x="450" y="22"/>
                  </a:cubicBezTo>
                  <a:cubicBezTo>
                    <a:pt x="418" y="8"/>
                    <a:pt x="383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9148771" y="686401"/>
              <a:ext cx="104171" cy="96592"/>
            </a:xfrm>
            <a:custGeom>
              <a:avLst/>
              <a:gdLst/>
              <a:ahLst/>
              <a:cxnLst/>
              <a:rect l="l" t="t" r="r" b="b"/>
              <a:pathLst>
                <a:path w="935" h="867" extrusionOk="0">
                  <a:moveTo>
                    <a:pt x="451" y="0"/>
                  </a:moveTo>
                  <a:cubicBezTo>
                    <a:pt x="386" y="0"/>
                    <a:pt x="322" y="26"/>
                    <a:pt x="283" y="78"/>
                  </a:cubicBezTo>
                  <a:cubicBezTo>
                    <a:pt x="277" y="90"/>
                    <a:pt x="271" y="101"/>
                    <a:pt x="271" y="107"/>
                  </a:cubicBezTo>
                  <a:cubicBezTo>
                    <a:pt x="219" y="118"/>
                    <a:pt x="173" y="136"/>
                    <a:pt x="144" y="182"/>
                  </a:cubicBezTo>
                  <a:cubicBezTo>
                    <a:pt x="29" y="349"/>
                    <a:pt x="0" y="534"/>
                    <a:pt x="69" y="730"/>
                  </a:cubicBezTo>
                  <a:cubicBezTo>
                    <a:pt x="96" y="820"/>
                    <a:pt x="182" y="866"/>
                    <a:pt x="268" y="866"/>
                  </a:cubicBezTo>
                  <a:cubicBezTo>
                    <a:pt x="314" y="866"/>
                    <a:pt x="360" y="853"/>
                    <a:pt x="398" y="828"/>
                  </a:cubicBezTo>
                  <a:lnTo>
                    <a:pt x="421" y="810"/>
                  </a:lnTo>
                  <a:cubicBezTo>
                    <a:pt x="430" y="812"/>
                    <a:pt x="438" y="812"/>
                    <a:pt x="447" y="812"/>
                  </a:cubicBezTo>
                  <a:cubicBezTo>
                    <a:pt x="472" y="812"/>
                    <a:pt x="496" y="806"/>
                    <a:pt x="513" y="793"/>
                  </a:cubicBezTo>
                  <a:cubicBezTo>
                    <a:pt x="542" y="781"/>
                    <a:pt x="565" y="764"/>
                    <a:pt x="588" y="753"/>
                  </a:cubicBezTo>
                  <a:cubicBezTo>
                    <a:pt x="604" y="755"/>
                    <a:pt x="619" y="756"/>
                    <a:pt x="635" y="756"/>
                  </a:cubicBezTo>
                  <a:cubicBezTo>
                    <a:pt x="736" y="756"/>
                    <a:pt x="838" y="707"/>
                    <a:pt x="888" y="597"/>
                  </a:cubicBezTo>
                  <a:cubicBezTo>
                    <a:pt x="934" y="522"/>
                    <a:pt x="917" y="447"/>
                    <a:pt x="882" y="395"/>
                  </a:cubicBezTo>
                  <a:cubicBezTo>
                    <a:pt x="922" y="249"/>
                    <a:pt x="801" y="124"/>
                    <a:pt x="661" y="124"/>
                  </a:cubicBezTo>
                  <a:cubicBezTo>
                    <a:pt x="658" y="124"/>
                    <a:pt x="655" y="124"/>
                    <a:pt x="652" y="124"/>
                  </a:cubicBezTo>
                  <a:cubicBezTo>
                    <a:pt x="623" y="67"/>
                    <a:pt x="577" y="20"/>
                    <a:pt x="513" y="9"/>
                  </a:cubicBezTo>
                  <a:cubicBezTo>
                    <a:pt x="493" y="3"/>
                    <a:pt x="472" y="0"/>
                    <a:pt x="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9128160" y="525079"/>
              <a:ext cx="73978" cy="69854"/>
            </a:xfrm>
            <a:custGeom>
              <a:avLst/>
              <a:gdLst/>
              <a:ahLst/>
              <a:cxnLst/>
              <a:rect l="l" t="t" r="r" b="b"/>
              <a:pathLst>
                <a:path w="664" h="627" extrusionOk="0">
                  <a:moveTo>
                    <a:pt x="393" y="1"/>
                  </a:moveTo>
                  <a:cubicBezTo>
                    <a:pt x="362" y="1"/>
                    <a:pt x="332" y="7"/>
                    <a:pt x="312" y="15"/>
                  </a:cubicBezTo>
                  <a:cubicBezTo>
                    <a:pt x="260" y="38"/>
                    <a:pt x="208" y="79"/>
                    <a:pt x="185" y="131"/>
                  </a:cubicBezTo>
                  <a:cubicBezTo>
                    <a:pt x="179" y="136"/>
                    <a:pt x="179" y="154"/>
                    <a:pt x="179" y="160"/>
                  </a:cubicBezTo>
                  <a:cubicBezTo>
                    <a:pt x="156" y="165"/>
                    <a:pt x="139" y="171"/>
                    <a:pt x="122" y="188"/>
                  </a:cubicBezTo>
                  <a:cubicBezTo>
                    <a:pt x="29" y="258"/>
                    <a:pt x="1" y="390"/>
                    <a:pt x="70" y="488"/>
                  </a:cubicBezTo>
                  <a:cubicBezTo>
                    <a:pt x="131" y="580"/>
                    <a:pt x="233" y="626"/>
                    <a:pt x="336" y="626"/>
                  </a:cubicBezTo>
                  <a:cubicBezTo>
                    <a:pt x="426" y="626"/>
                    <a:pt x="518" y="590"/>
                    <a:pt x="583" y="517"/>
                  </a:cubicBezTo>
                  <a:cubicBezTo>
                    <a:pt x="641" y="448"/>
                    <a:pt x="664" y="356"/>
                    <a:pt x="658" y="269"/>
                  </a:cubicBezTo>
                  <a:cubicBezTo>
                    <a:pt x="646" y="217"/>
                    <a:pt x="629" y="160"/>
                    <a:pt x="600" y="125"/>
                  </a:cubicBezTo>
                  <a:cubicBezTo>
                    <a:pt x="560" y="73"/>
                    <a:pt x="525" y="50"/>
                    <a:pt x="473" y="21"/>
                  </a:cubicBezTo>
                  <a:cubicBezTo>
                    <a:pt x="453" y="7"/>
                    <a:pt x="423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8904669" y="469150"/>
              <a:ext cx="80328" cy="84003"/>
            </a:xfrm>
            <a:custGeom>
              <a:avLst/>
              <a:gdLst/>
              <a:ahLst/>
              <a:cxnLst/>
              <a:rect l="l" t="t" r="r" b="b"/>
              <a:pathLst>
                <a:path w="721" h="754" extrusionOk="0">
                  <a:moveTo>
                    <a:pt x="352" y="1"/>
                  </a:moveTo>
                  <a:cubicBezTo>
                    <a:pt x="283" y="1"/>
                    <a:pt x="213" y="29"/>
                    <a:pt x="173" y="79"/>
                  </a:cubicBezTo>
                  <a:cubicBezTo>
                    <a:pt x="133" y="143"/>
                    <a:pt x="110" y="206"/>
                    <a:pt x="98" y="269"/>
                  </a:cubicBezTo>
                  <a:cubicBezTo>
                    <a:pt x="52" y="310"/>
                    <a:pt x="23" y="350"/>
                    <a:pt x="17" y="408"/>
                  </a:cubicBezTo>
                  <a:cubicBezTo>
                    <a:pt x="0" y="523"/>
                    <a:pt x="75" y="633"/>
                    <a:pt x="190" y="656"/>
                  </a:cubicBezTo>
                  <a:cubicBezTo>
                    <a:pt x="202" y="673"/>
                    <a:pt x="219" y="690"/>
                    <a:pt x="231" y="702"/>
                  </a:cubicBezTo>
                  <a:cubicBezTo>
                    <a:pt x="267" y="738"/>
                    <a:pt x="313" y="753"/>
                    <a:pt x="359" y="753"/>
                  </a:cubicBezTo>
                  <a:cubicBezTo>
                    <a:pt x="423" y="753"/>
                    <a:pt x="490" y="725"/>
                    <a:pt x="536" y="685"/>
                  </a:cubicBezTo>
                  <a:cubicBezTo>
                    <a:pt x="657" y="662"/>
                    <a:pt x="715" y="558"/>
                    <a:pt x="715" y="442"/>
                  </a:cubicBezTo>
                  <a:lnTo>
                    <a:pt x="715" y="264"/>
                  </a:lnTo>
                  <a:cubicBezTo>
                    <a:pt x="721" y="166"/>
                    <a:pt x="606" y="85"/>
                    <a:pt x="508" y="79"/>
                  </a:cubicBezTo>
                  <a:cubicBezTo>
                    <a:pt x="502" y="68"/>
                    <a:pt x="490" y="62"/>
                    <a:pt x="484" y="50"/>
                  </a:cubicBezTo>
                  <a:cubicBezTo>
                    <a:pt x="450" y="16"/>
                    <a:pt x="402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" name="Google Shape;193;p6"/>
          <p:cNvGrpSpPr/>
          <p:nvPr/>
        </p:nvGrpSpPr>
        <p:grpSpPr>
          <a:xfrm flipH="1">
            <a:off x="-79302" y="5360292"/>
            <a:ext cx="1817355" cy="1707065"/>
            <a:chOff x="834675" y="-1030956"/>
            <a:chExt cx="1344329" cy="1262747"/>
          </a:xfrm>
        </p:grpSpPr>
        <p:sp>
          <p:nvSpPr>
            <p:cNvPr id="194" name="Google Shape;194;p6"/>
            <p:cNvSpPr/>
            <p:nvPr/>
          </p:nvSpPr>
          <p:spPr>
            <a:xfrm>
              <a:off x="834675" y="-1030956"/>
              <a:ext cx="1344329" cy="1262747"/>
            </a:xfrm>
            <a:custGeom>
              <a:avLst/>
              <a:gdLst/>
              <a:ahLst/>
              <a:cxnLst/>
              <a:rect l="l" t="t" r="r" b="b"/>
              <a:pathLst>
                <a:path w="18538" h="17413" extrusionOk="0">
                  <a:moveTo>
                    <a:pt x="6813" y="16318"/>
                  </a:moveTo>
                  <a:cubicBezTo>
                    <a:pt x="6810" y="16322"/>
                    <a:pt x="6807" y="16328"/>
                    <a:pt x="6804" y="16335"/>
                  </a:cubicBezTo>
                  <a:cubicBezTo>
                    <a:pt x="6810" y="16329"/>
                    <a:pt x="6810" y="16324"/>
                    <a:pt x="6815" y="16318"/>
                  </a:cubicBezTo>
                  <a:cubicBezTo>
                    <a:pt x="6815" y="16318"/>
                    <a:pt x="6814" y="16318"/>
                    <a:pt x="6813" y="16318"/>
                  </a:cubicBezTo>
                  <a:close/>
                  <a:moveTo>
                    <a:pt x="6689" y="16301"/>
                  </a:moveTo>
                  <a:lnTo>
                    <a:pt x="6689" y="16301"/>
                  </a:lnTo>
                  <a:cubicBezTo>
                    <a:pt x="6614" y="16525"/>
                    <a:pt x="6562" y="16756"/>
                    <a:pt x="6516" y="16992"/>
                  </a:cubicBezTo>
                  <a:cubicBezTo>
                    <a:pt x="6487" y="17096"/>
                    <a:pt x="6464" y="17194"/>
                    <a:pt x="6441" y="17287"/>
                  </a:cubicBezTo>
                  <a:cubicBezTo>
                    <a:pt x="6481" y="17160"/>
                    <a:pt x="6510" y="17027"/>
                    <a:pt x="6550" y="16894"/>
                  </a:cubicBezTo>
                  <a:cubicBezTo>
                    <a:pt x="6602" y="16733"/>
                    <a:pt x="6614" y="16537"/>
                    <a:pt x="6689" y="16301"/>
                  </a:cubicBezTo>
                  <a:close/>
                  <a:moveTo>
                    <a:pt x="18537" y="1"/>
                  </a:moveTo>
                  <a:cubicBezTo>
                    <a:pt x="16963" y="1448"/>
                    <a:pt x="16612" y="4256"/>
                    <a:pt x="14426" y="5063"/>
                  </a:cubicBezTo>
                  <a:cubicBezTo>
                    <a:pt x="13665" y="5346"/>
                    <a:pt x="12841" y="5305"/>
                    <a:pt x="12028" y="5340"/>
                  </a:cubicBezTo>
                  <a:cubicBezTo>
                    <a:pt x="11745" y="5351"/>
                    <a:pt x="11463" y="5374"/>
                    <a:pt x="11192" y="5426"/>
                  </a:cubicBezTo>
                  <a:cubicBezTo>
                    <a:pt x="9727" y="5697"/>
                    <a:pt x="9364" y="6660"/>
                    <a:pt x="8332" y="7450"/>
                  </a:cubicBezTo>
                  <a:cubicBezTo>
                    <a:pt x="7438" y="8136"/>
                    <a:pt x="6320" y="8107"/>
                    <a:pt x="5224" y="8332"/>
                  </a:cubicBezTo>
                  <a:cubicBezTo>
                    <a:pt x="3696" y="8638"/>
                    <a:pt x="2364" y="9526"/>
                    <a:pt x="1298" y="10679"/>
                  </a:cubicBezTo>
                  <a:cubicBezTo>
                    <a:pt x="819" y="11198"/>
                    <a:pt x="404" y="11769"/>
                    <a:pt x="41" y="12357"/>
                  </a:cubicBezTo>
                  <a:lnTo>
                    <a:pt x="0" y="12426"/>
                  </a:lnTo>
                  <a:cubicBezTo>
                    <a:pt x="12" y="12437"/>
                    <a:pt x="35" y="12455"/>
                    <a:pt x="58" y="12466"/>
                  </a:cubicBezTo>
                  <a:cubicBezTo>
                    <a:pt x="634" y="12870"/>
                    <a:pt x="957" y="13550"/>
                    <a:pt x="1447" y="14040"/>
                  </a:cubicBezTo>
                  <a:cubicBezTo>
                    <a:pt x="1615" y="14196"/>
                    <a:pt x="1753" y="14375"/>
                    <a:pt x="1961" y="14479"/>
                  </a:cubicBezTo>
                  <a:cubicBezTo>
                    <a:pt x="2243" y="14617"/>
                    <a:pt x="2572" y="14605"/>
                    <a:pt x="2860" y="14761"/>
                  </a:cubicBezTo>
                  <a:cubicBezTo>
                    <a:pt x="3269" y="14974"/>
                    <a:pt x="3581" y="15297"/>
                    <a:pt x="3956" y="15545"/>
                  </a:cubicBezTo>
                  <a:cubicBezTo>
                    <a:pt x="4838" y="16116"/>
                    <a:pt x="5737" y="16203"/>
                    <a:pt x="6689" y="16301"/>
                  </a:cubicBezTo>
                  <a:cubicBezTo>
                    <a:pt x="6728" y="16306"/>
                    <a:pt x="6774" y="16317"/>
                    <a:pt x="6813" y="16318"/>
                  </a:cubicBezTo>
                  <a:lnTo>
                    <a:pt x="6813" y="16318"/>
                  </a:lnTo>
                  <a:cubicBezTo>
                    <a:pt x="6816" y="16315"/>
                    <a:pt x="6818" y="16313"/>
                    <a:pt x="6820" y="16313"/>
                  </a:cubicBezTo>
                  <a:lnTo>
                    <a:pt x="6820" y="16313"/>
                  </a:lnTo>
                  <a:cubicBezTo>
                    <a:pt x="6824" y="16313"/>
                    <a:pt x="6824" y="16323"/>
                    <a:pt x="6815" y="16347"/>
                  </a:cubicBezTo>
                  <a:cubicBezTo>
                    <a:pt x="6827" y="16329"/>
                    <a:pt x="6827" y="16324"/>
                    <a:pt x="6833" y="16306"/>
                  </a:cubicBezTo>
                  <a:cubicBezTo>
                    <a:pt x="7115" y="16335"/>
                    <a:pt x="7404" y="16364"/>
                    <a:pt x="7692" y="16416"/>
                  </a:cubicBezTo>
                  <a:cubicBezTo>
                    <a:pt x="8107" y="16491"/>
                    <a:pt x="8453" y="16675"/>
                    <a:pt x="8845" y="16825"/>
                  </a:cubicBezTo>
                  <a:cubicBezTo>
                    <a:pt x="9081" y="16923"/>
                    <a:pt x="9318" y="16981"/>
                    <a:pt x="9572" y="17021"/>
                  </a:cubicBezTo>
                  <a:cubicBezTo>
                    <a:pt x="10584" y="17196"/>
                    <a:pt x="11616" y="17222"/>
                    <a:pt x="12644" y="17222"/>
                  </a:cubicBezTo>
                  <a:cubicBezTo>
                    <a:pt x="13074" y="17222"/>
                    <a:pt x="13503" y="17217"/>
                    <a:pt x="13931" y="17217"/>
                  </a:cubicBezTo>
                  <a:cubicBezTo>
                    <a:pt x="14340" y="17217"/>
                    <a:pt x="14663" y="17298"/>
                    <a:pt x="15049" y="17390"/>
                  </a:cubicBezTo>
                  <a:cubicBezTo>
                    <a:pt x="15113" y="17407"/>
                    <a:pt x="15508" y="17413"/>
                    <a:pt x="16010" y="17413"/>
                  </a:cubicBezTo>
                  <a:cubicBezTo>
                    <a:pt x="16831" y="17413"/>
                    <a:pt x="17940" y="17398"/>
                    <a:pt x="18363" y="17398"/>
                  </a:cubicBezTo>
                  <a:cubicBezTo>
                    <a:pt x="18474" y="17398"/>
                    <a:pt x="18537" y="17399"/>
                    <a:pt x="18537" y="17402"/>
                  </a:cubicBezTo>
                  <a:lnTo>
                    <a:pt x="185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1351431" y="-356548"/>
              <a:ext cx="646929" cy="446635"/>
            </a:xfrm>
            <a:custGeom>
              <a:avLst/>
              <a:gdLst/>
              <a:ahLst/>
              <a:cxnLst/>
              <a:rect l="l" t="t" r="r" b="b"/>
              <a:pathLst>
                <a:path w="8921" h="6159" extrusionOk="0">
                  <a:moveTo>
                    <a:pt x="3048" y="2575"/>
                  </a:moveTo>
                  <a:cubicBezTo>
                    <a:pt x="3198" y="2575"/>
                    <a:pt x="3351" y="2586"/>
                    <a:pt x="3495" y="2613"/>
                  </a:cubicBezTo>
                  <a:cubicBezTo>
                    <a:pt x="3610" y="2624"/>
                    <a:pt x="3726" y="2653"/>
                    <a:pt x="3829" y="2688"/>
                  </a:cubicBezTo>
                  <a:cubicBezTo>
                    <a:pt x="3939" y="2728"/>
                    <a:pt x="4037" y="2786"/>
                    <a:pt x="4095" y="2855"/>
                  </a:cubicBezTo>
                  <a:cubicBezTo>
                    <a:pt x="4158" y="2936"/>
                    <a:pt x="4152" y="3045"/>
                    <a:pt x="4100" y="3137"/>
                  </a:cubicBezTo>
                  <a:cubicBezTo>
                    <a:pt x="4043" y="3224"/>
                    <a:pt x="3945" y="3293"/>
                    <a:pt x="3841" y="3351"/>
                  </a:cubicBezTo>
                  <a:cubicBezTo>
                    <a:pt x="3628" y="3460"/>
                    <a:pt x="3374" y="3518"/>
                    <a:pt x="3137" y="3524"/>
                  </a:cubicBezTo>
                  <a:lnTo>
                    <a:pt x="3051" y="3524"/>
                  </a:lnTo>
                  <a:cubicBezTo>
                    <a:pt x="3022" y="3524"/>
                    <a:pt x="2999" y="3518"/>
                    <a:pt x="2970" y="3512"/>
                  </a:cubicBezTo>
                  <a:lnTo>
                    <a:pt x="2884" y="3489"/>
                  </a:lnTo>
                  <a:cubicBezTo>
                    <a:pt x="2855" y="3483"/>
                    <a:pt x="2826" y="3478"/>
                    <a:pt x="2803" y="3460"/>
                  </a:cubicBezTo>
                  <a:cubicBezTo>
                    <a:pt x="2699" y="3420"/>
                    <a:pt x="2595" y="3368"/>
                    <a:pt x="2497" y="3293"/>
                  </a:cubicBezTo>
                  <a:cubicBezTo>
                    <a:pt x="2338" y="3185"/>
                    <a:pt x="2197" y="3050"/>
                    <a:pt x="2076" y="2898"/>
                  </a:cubicBezTo>
                  <a:lnTo>
                    <a:pt x="2076" y="2898"/>
                  </a:lnTo>
                  <a:cubicBezTo>
                    <a:pt x="2120" y="2878"/>
                    <a:pt x="2161" y="2855"/>
                    <a:pt x="2198" y="2832"/>
                  </a:cubicBezTo>
                  <a:cubicBezTo>
                    <a:pt x="2301" y="2774"/>
                    <a:pt x="2399" y="2717"/>
                    <a:pt x="2503" y="2670"/>
                  </a:cubicBezTo>
                  <a:cubicBezTo>
                    <a:pt x="2601" y="2619"/>
                    <a:pt x="2705" y="2590"/>
                    <a:pt x="2815" y="2584"/>
                  </a:cubicBezTo>
                  <a:cubicBezTo>
                    <a:pt x="2890" y="2578"/>
                    <a:pt x="2969" y="2575"/>
                    <a:pt x="3048" y="2575"/>
                  </a:cubicBezTo>
                  <a:close/>
                  <a:moveTo>
                    <a:pt x="2443" y="4848"/>
                  </a:moveTo>
                  <a:lnTo>
                    <a:pt x="2443" y="4848"/>
                  </a:lnTo>
                  <a:cubicBezTo>
                    <a:pt x="2479" y="4857"/>
                    <a:pt x="2515" y="4863"/>
                    <a:pt x="2561" y="4873"/>
                  </a:cubicBezTo>
                  <a:cubicBezTo>
                    <a:pt x="2515" y="4867"/>
                    <a:pt x="2469" y="4861"/>
                    <a:pt x="2422" y="4861"/>
                  </a:cubicBezTo>
                  <a:cubicBezTo>
                    <a:pt x="2459" y="4861"/>
                    <a:pt x="2459" y="4854"/>
                    <a:pt x="2443" y="4848"/>
                  </a:cubicBezTo>
                  <a:close/>
                  <a:moveTo>
                    <a:pt x="2561" y="4873"/>
                  </a:moveTo>
                  <a:cubicBezTo>
                    <a:pt x="2630" y="4890"/>
                    <a:pt x="2705" y="4925"/>
                    <a:pt x="2763" y="4983"/>
                  </a:cubicBezTo>
                  <a:cubicBezTo>
                    <a:pt x="2699" y="4925"/>
                    <a:pt x="2624" y="4896"/>
                    <a:pt x="2561" y="4873"/>
                  </a:cubicBezTo>
                  <a:close/>
                  <a:moveTo>
                    <a:pt x="1356" y="5190"/>
                  </a:moveTo>
                  <a:lnTo>
                    <a:pt x="1356" y="5190"/>
                  </a:lnTo>
                  <a:cubicBezTo>
                    <a:pt x="1517" y="5271"/>
                    <a:pt x="1638" y="5334"/>
                    <a:pt x="1759" y="5392"/>
                  </a:cubicBezTo>
                  <a:cubicBezTo>
                    <a:pt x="1633" y="5357"/>
                    <a:pt x="1465" y="5277"/>
                    <a:pt x="1356" y="5190"/>
                  </a:cubicBezTo>
                  <a:close/>
                  <a:moveTo>
                    <a:pt x="1759" y="5392"/>
                  </a:moveTo>
                  <a:lnTo>
                    <a:pt x="1759" y="5392"/>
                  </a:lnTo>
                  <a:cubicBezTo>
                    <a:pt x="1759" y="5392"/>
                    <a:pt x="1759" y="5392"/>
                    <a:pt x="1759" y="5392"/>
                  </a:cubicBezTo>
                  <a:lnTo>
                    <a:pt x="1759" y="5392"/>
                  </a:lnTo>
                  <a:cubicBezTo>
                    <a:pt x="1759" y="5392"/>
                    <a:pt x="1759" y="5392"/>
                    <a:pt x="1759" y="5392"/>
                  </a:cubicBezTo>
                  <a:close/>
                  <a:moveTo>
                    <a:pt x="1759" y="5392"/>
                  </a:moveTo>
                  <a:lnTo>
                    <a:pt x="1759" y="5392"/>
                  </a:lnTo>
                  <a:cubicBezTo>
                    <a:pt x="1834" y="5426"/>
                    <a:pt x="1898" y="5455"/>
                    <a:pt x="1955" y="5484"/>
                  </a:cubicBezTo>
                  <a:cubicBezTo>
                    <a:pt x="1892" y="5467"/>
                    <a:pt x="1823" y="5426"/>
                    <a:pt x="1759" y="5392"/>
                  </a:cubicBezTo>
                  <a:close/>
                  <a:moveTo>
                    <a:pt x="2382" y="4861"/>
                  </a:moveTo>
                  <a:cubicBezTo>
                    <a:pt x="2474" y="4861"/>
                    <a:pt x="2567" y="4885"/>
                    <a:pt x="2647" y="4925"/>
                  </a:cubicBezTo>
                  <a:cubicBezTo>
                    <a:pt x="2728" y="4971"/>
                    <a:pt x="2792" y="5034"/>
                    <a:pt x="2832" y="5115"/>
                  </a:cubicBezTo>
                  <a:cubicBezTo>
                    <a:pt x="2855" y="5150"/>
                    <a:pt x="2872" y="5184"/>
                    <a:pt x="2878" y="5219"/>
                  </a:cubicBezTo>
                  <a:cubicBezTo>
                    <a:pt x="2901" y="5282"/>
                    <a:pt x="2913" y="5352"/>
                    <a:pt x="2901" y="5409"/>
                  </a:cubicBezTo>
                  <a:cubicBezTo>
                    <a:pt x="2890" y="5438"/>
                    <a:pt x="2878" y="5461"/>
                    <a:pt x="2861" y="5478"/>
                  </a:cubicBezTo>
                  <a:cubicBezTo>
                    <a:pt x="2849" y="5496"/>
                    <a:pt x="2826" y="5507"/>
                    <a:pt x="2803" y="5519"/>
                  </a:cubicBezTo>
                  <a:cubicBezTo>
                    <a:pt x="2774" y="5530"/>
                    <a:pt x="2757" y="5536"/>
                    <a:pt x="2717" y="5548"/>
                  </a:cubicBezTo>
                  <a:lnTo>
                    <a:pt x="2705" y="5548"/>
                  </a:lnTo>
                  <a:cubicBezTo>
                    <a:pt x="2680" y="5550"/>
                    <a:pt x="2655" y="5551"/>
                    <a:pt x="2630" y="5551"/>
                  </a:cubicBezTo>
                  <a:cubicBezTo>
                    <a:pt x="2515" y="5551"/>
                    <a:pt x="2398" y="5531"/>
                    <a:pt x="2284" y="5507"/>
                  </a:cubicBezTo>
                  <a:cubicBezTo>
                    <a:pt x="2013" y="5444"/>
                    <a:pt x="1731" y="5380"/>
                    <a:pt x="1477" y="5248"/>
                  </a:cubicBezTo>
                  <a:cubicBezTo>
                    <a:pt x="1417" y="5212"/>
                    <a:pt x="1358" y="5177"/>
                    <a:pt x="1302" y="5139"/>
                  </a:cubicBezTo>
                  <a:lnTo>
                    <a:pt x="1302" y="5139"/>
                  </a:lnTo>
                  <a:cubicBezTo>
                    <a:pt x="1342" y="5121"/>
                    <a:pt x="1381" y="5104"/>
                    <a:pt x="1419" y="5086"/>
                  </a:cubicBezTo>
                  <a:cubicBezTo>
                    <a:pt x="1558" y="5029"/>
                    <a:pt x="1690" y="4977"/>
                    <a:pt x="1823" y="4942"/>
                  </a:cubicBezTo>
                  <a:cubicBezTo>
                    <a:pt x="1869" y="4919"/>
                    <a:pt x="1892" y="4902"/>
                    <a:pt x="1955" y="4896"/>
                  </a:cubicBezTo>
                  <a:cubicBezTo>
                    <a:pt x="1996" y="4890"/>
                    <a:pt x="2042" y="4890"/>
                    <a:pt x="2094" y="4885"/>
                  </a:cubicBezTo>
                  <a:cubicBezTo>
                    <a:pt x="2169" y="4867"/>
                    <a:pt x="2255" y="4861"/>
                    <a:pt x="2336" y="4861"/>
                  </a:cubicBezTo>
                  <a:close/>
                  <a:moveTo>
                    <a:pt x="154" y="5980"/>
                  </a:moveTo>
                  <a:cubicBezTo>
                    <a:pt x="145" y="5992"/>
                    <a:pt x="136" y="6003"/>
                    <a:pt x="126" y="6014"/>
                  </a:cubicBezTo>
                  <a:lnTo>
                    <a:pt x="126" y="6014"/>
                  </a:lnTo>
                  <a:cubicBezTo>
                    <a:pt x="133" y="6008"/>
                    <a:pt x="141" y="5999"/>
                    <a:pt x="151" y="5986"/>
                  </a:cubicBezTo>
                  <a:cubicBezTo>
                    <a:pt x="152" y="5984"/>
                    <a:pt x="153" y="5982"/>
                    <a:pt x="154" y="5980"/>
                  </a:cubicBezTo>
                  <a:close/>
                  <a:moveTo>
                    <a:pt x="6493" y="1"/>
                  </a:moveTo>
                  <a:cubicBezTo>
                    <a:pt x="6712" y="1"/>
                    <a:pt x="6776" y="7"/>
                    <a:pt x="6747" y="18"/>
                  </a:cubicBezTo>
                  <a:cubicBezTo>
                    <a:pt x="6718" y="24"/>
                    <a:pt x="6591" y="35"/>
                    <a:pt x="6401" y="53"/>
                  </a:cubicBezTo>
                  <a:cubicBezTo>
                    <a:pt x="6247" y="63"/>
                    <a:pt x="6054" y="77"/>
                    <a:pt x="5855" y="77"/>
                  </a:cubicBezTo>
                  <a:cubicBezTo>
                    <a:pt x="5824" y="77"/>
                    <a:pt x="5792" y="77"/>
                    <a:pt x="5761" y="76"/>
                  </a:cubicBezTo>
                  <a:cubicBezTo>
                    <a:pt x="5519" y="64"/>
                    <a:pt x="5277" y="53"/>
                    <a:pt x="5075" y="35"/>
                  </a:cubicBezTo>
                  <a:cubicBezTo>
                    <a:pt x="4917" y="22"/>
                    <a:pt x="4747" y="13"/>
                    <a:pt x="4568" y="13"/>
                  </a:cubicBezTo>
                  <a:cubicBezTo>
                    <a:pt x="4155" y="13"/>
                    <a:pt x="3697" y="57"/>
                    <a:pt x="3230" y="174"/>
                  </a:cubicBezTo>
                  <a:cubicBezTo>
                    <a:pt x="3063" y="220"/>
                    <a:pt x="2895" y="260"/>
                    <a:pt x="2722" y="318"/>
                  </a:cubicBezTo>
                  <a:cubicBezTo>
                    <a:pt x="2624" y="364"/>
                    <a:pt x="2544" y="399"/>
                    <a:pt x="2463" y="451"/>
                  </a:cubicBezTo>
                  <a:cubicBezTo>
                    <a:pt x="2388" y="491"/>
                    <a:pt x="2313" y="543"/>
                    <a:pt x="2244" y="583"/>
                  </a:cubicBezTo>
                  <a:cubicBezTo>
                    <a:pt x="2100" y="681"/>
                    <a:pt x="1955" y="779"/>
                    <a:pt x="1817" y="895"/>
                  </a:cubicBezTo>
                  <a:cubicBezTo>
                    <a:pt x="1742" y="952"/>
                    <a:pt x="1679" y="1010"/>
                    <a:pt x="1615" y="1073"/>
                  </a:cubicBezTo>
                  <a:cubicBezTo>
                    <a:pt x="1581" y="1102"/>
                    <a:pt x="1552" y="1148"/>
                    <a:pt x="1511" y="1183"/>
                  </a:cubicBezTo>
                  <a:lnTo>
                    <a:pt x="1465" y="1246"/>
                  </a:lnTo>
                  <a:cubicBezTo>
                    <a:pt x="1448" y="1269"/>
                    <a:pt x="1425" y="1304"/>
                    <a:pt x="1413" y="1344"/>
                  </a:cubicBezTo>
                  <a:cubicBezTo>
                    <a:pt x="1408" y="1356"/>
                    <a:pt x="1408" y="1373"/>
                    <a:pt x="1402" y="1385"/>
                  </a:cubicBezTo>
                  <a:lnTo>
                    <a:pt x="1390" y="1413"/>
                  </a:lnTo>
                  <a:lnTo>
                    <a:pt x="1379" y="1465"/>
                  </a:lnTo>
                  <a:lnTo>
                    <a:pt x="1356" y="1563"/>
                  </a:lnTo>
                  <a:cubicBezTo>
                    <a:pt x="1344" y="1633"/>
                    <a:pt x="1327" y="1702"/>
                    <a:pt x="1315" y="1765"/>
                  </a:cubicBezTo>
                  <a:lnTo>
                    <a:pt x="1292" y="1875"/>
                  </a:lnTo>
                  <a:lnTo>
                    <a:pt x="1287" y="1932"/>
                  </a:lnTo>
                  <a:lnTo>
                    <a:pt x="1275" y="1961"/>
                  </a:lnTo>
                  <a:lnTo>
                    <a:pt x="1275" y="1979"/>
                  </a:lnTo>
                  <a:lnTo>
                    <a:pt x="1275" y="1984"/>
                  </a:lnTo>
                  <a:lnTo>
                    <a:pt x="1287" y="1984"/>
                  </a:lnTo>
                  <a:lnTo>
                    <a:pt x="1304" y="1990"/>
                  </a:lnTo>
                  <a:lnTo>
                    <a:pt x="1350" y="1996"/>
                  </a:lnTo>
                  <a:lnTo>
                    <a:pt x="1437" y="2013"/>
                  </a:lnTo>
                  <a:lnTo>
                    <a:pt x="1469" y="2018"/>
                  </a:lnTo>
                  <a:lnTo>
                    <a:pt x="1469" y="2018"/>
                  </a:lnTo>
                  <a:cubicBezTo>
                    <a:pt x="1409" y="2013"/>
                    <a:pt x="1345" y="2013"/>
                    <a:pt x="1275" y="2007"/>
                  </a:cubicBezTo>
                  <a:lnTo>
                    <a:pt x="1275" y="2077"/>
                  </a:lnTo>
                  <a:lnTo>
                    <a:pt x="1275" y="2140"/>
                  </a:lnTo>
                  <a:cubicBezTo>
                    <a:pt x="1275" y="2186"/>
                    <a:pt x="1281" y="2238"/>
                    <a:pt x="1298" y="2284"/>
                  </a:cubicBezTo>
                  <a:cubicBezTo>
                    <a:pt x="1321" y="2382"/>
                    <a:pt x="1356" y="2480"/>
                    <a:pt x="1413" y="2561"/>
                  </a:cubicBezTo>
                  <a:cubicBezTo>
                    <a:pt x="1463" y="2638"/>
                    <a:pt x="1517" y="2704"/>
                    <a:pt x="1562" y="2765"/>
                  </a:cubicBezTo>
                  <a:lnTo>
                    <a:pt x="1562" y="2765"/>
                  </a:lnTo>
                  <a:cubicBezTo>
                    <a:pt x="1502" y="2783"/>
                    <a:pt x="1437" y="2810"/>
                    <a:pt x="1373" y="2849"/>
                  </a:cubicBezTo>
                  <a:cubicBezTo>
                    <a:pt x="1333" y="2872"/>
                    <a:pt x="1292" y="2890"/>
                    <a:pt x="1246" y="2918"/>
                  </a:cubicBezTo>
                  <a:cubicBezTo>
                    <a:pt x="1206" y="2947"/>
                    <a:pt x="1171" y="2988"/>
                    <a:pt x="1142" y="3022"/>
                  </a:cubicBezTo>
                  <a:cubicBezTo>
                    <a:pt x="1016" y="3161"/>
                    <a:pt x="946" y="3293"/>
                    <a:pt x="871" y="3437"/>
                  </a:cubicBezTo>
                  <a:cubicBezTo>
                    <a:pt x="802" y="3593"/>
                    <a:pt x="750" y="3743"/>
                    <a:pt x="710" y="3893"/>
                  </a:cubicBezTo>
                  <a:cubicBezTo>
                    <a:pt x="670" y="4043"/>
                    <a:pt x="641" y="4198"/>
                    <a:pt x="641" y="4371"/>
                  </a:cubicBezTo>
                  <a:cubicBezTo>
                    <a:pt x="652" y="4527"/>
                    <a:pt x="687" y="4694"/>
                    <a:pt x="756" y="4833"/>
                  </a:cubicBezTo>
                  <a:cubicBezTo>
                    <a:pt x="818" y="4952"/>
                    <a:pt x="896" y="5056"/>
                    <a:pt x="987" y="5140"/>
                  </a:cubicBezTo>
                  <a:lnTo>
                    <a:pt x="987" y="5140"/>
                  </a:lnTo>
                  <a:cubicBezTo>
                    <a:pt x="821" y="5242"/>
                    <a:pt x="651" y="5370"/>
                    <a:pt x="497" y="5519"/>
                  </a:cubicBezTo>
                  <a:cubicBezTo>
                    <a:pt x="341" y="5669"/>
                    <a:pt x="197" y="5847"/>
                    <a:pt x="82" y="6026"/>
                  </a:cubicBezTo>
                  <a:lnTo>
                    <a:pt x="87" y="6026"/>
                  </a:lnTo>
                  <a:cubicBezTo>
                    <a:pt x="226" y="5832"/>
                    <a:pt x="387" y="5653"/>
                    <a:pt x="589" y="5511"/>
                  </a:cubicBezTo>
                  <a:lnTo>
                    <a:pt x="589" y="5511"/>
                  </a:lnTo>
                  <a:cubicBezTo>
                    <a:pt x="569" y="5525"/>
                    <a:pt x="555" y="5532"/>
                    <a:pt x="550" y="5532"/>
                  </a:cubicBezTo>
                  <a:cubicBezTo>
                    <a:pt x="549" y="5532"/>
                    <a:pt x="549" y="5531"/>
                    <a:pt x="549" y="5530"/>
                  </a:cubicBezTo>
                  <a:cubicBezTo>
                    <a:pt x="549" y="5525"/>
                    <a:pt x="572" y="5496"/>
                    <a:pt x="618" y="5461"/>
                  </a:cubicBezTo>
                  <a:lnTo>
                    <a:pt x="704" y="5415"/>
                  </a:lnTo>
                  <a:lnTo>
                    <a:pt x="704" y="5415"/>
                  </a:lnTo>
                  <a:cubicBezTo>
                    <a:pt x="672" y="5442"/>
                    <a:pt x="640" y="5469"/>
                    <a:pt x="610" y="5497"/>
                  </a:cubicBezTo>
                  <a:lnTo>
                    <a:pt x="610" y="5497"/>
                  </a:lnTo>
                  <a:cubicBezTo>
                    <a:pt x="610" y="5497"/>
                    <a:pt x="611" y="5496"/>
                    <a:pt x="612" y="5496"/>
                  </a:cubicBezTo>
                  <a:lnTo>
                    <a:pt x="612" y="5496"/>
                  </a:lnTo>
                  <a:cubicBezTo>
                    <a:pt x="611" y="5496"/>
                    <a:pt x="610" y="5497"/>
                    <a:pt x="609" y="5498"/>
                  </a:cubicBezTo>
                  <a:lnTo>
                    <a:pt x="609" y="5498"/>
                  </a:lnTo>
                  <a:cubicBezTo>
                    <a:pt x="609" y="5498"/>
                    <a:pt x="609" y="5497"/>
                    <a:pt x="610" y="5497"/>
                  </a:cubicBezTo>
                  <a:lnTo>
                    <a:pt x="610" y="5497"/>
                  </a:lnTo>
                  <a:cubicBezTo>
                    <a:pt x="603" y="5502"/>
                    <a:pt x="596" y="5507"/>
                    <a:pt x="589" y="5511"/>
                  </a:cubicBezTo>
                  <a:lnTo>
                    <a:pt x="589" y="5511"/>
                  </a:lnTo>
                  <a:cubicBezTo>
                    <a:pt x="595" y="5507"/>
                    <a:pt x="602" y="5503"/>
                    <a:pt x="609" y="5498"/>
                  </a:cubicBezTo>
                  <a:lnTo>
                    <a:pt x="609" y="5498"/>
                  </a:lnTo>
                  <a:cubicBezTo>
                    <a:pt x="475" y="5619"/>
                    <a:pt x="353" y="5748"/>
                    <a:pt x="231" y="5865"/>
                  </a:cubicBezTo>
                  <a:cubicBezTo>
                    <a:pt x="231" y="5865"/>
                    <a:pt x="183" y="5934"/>
                    <a:pt x="154" y="5980"/>
                  </a:cubicBezTo>
                  <a:lnTo>
                    <a:pt x="154" y="5980"/>
                  </a:lnTo>
                  <a:cubicBezTo>
                    <a:pt x="159" y="5975"/>
                    <a:pt x="163" y="5969"/>
                    <a:pt x="168" y="5963"/>
                  </a:cubicBezTo>
                  <a:cubicBezTo>
                    <a:pt x="197" y="5928"/>
                    <a:pt x="231" y="5899"/>
                    <a:pt x="255" y="5870"/>
                  </a:cubicBezTo>
                  <a:cubicBezTo>
                    <a:pt x="312" y="5865"/>
                    <a:pt x="324" y="5847"/>
                    <a:pt x="324" y="5847"/>
                  </a:cubicBezTo>
                  <a:cubicBezTo>
                    <a:pt x="526" y="5611"/>
                    <a:pt x="768" y="5415"/>
                    <a:pt x="1027" y="5271"/>
                  </a:cubicBezTo>
                  <a:cubicBezTo>
                    <a:pt x="1051" y="5258"/>
                    <a:pt x="1074" y="5246"/>
                    <a:pt x="1098" y="5234"/>
                  </a:cubicBezTo>
                  <a:lnTo>
                    <a:pt x="1098" y="5234"/>
                  </a:lnTo>
                  <a:cubicBezTo>
                    <a:pt x="1424" y="5485"/>
                    <a:pt x="1821" y="5598"/>
                    <a:pt x="2105" y="5669"/>
                  </a:cubicBezTo>
                  <a:cubicBezTo>
                    <a:pt x="2226" y="5697"/>
                    <a:pt x="2348" y="5715"/>
                    <a:pt x="2474" y="5732"/>
                  </a:cubicBezTo>
                  <a:cubicBezTo>
                    <a:pt x="2506" y="5735"/>
                    <a:pt x="2538" y="5736"/>
                    <a:pt x="2570" y="5736"/>
                  </a:cubicBezTo>
                  <a:cubicBezTo>
                    <a:pt x="2601" y="5736"/>
                    <a:pt x="2633" y="5735"/>
                    <a:pt x="2665" y="5732"/>
                  </a:cubicBezTo>
                  <a:cubicBezTo>
                    <a:pt x="2705" y="5732"/>
                    <a:pt x="2740" y="5726"/>
                    <a:pt x="2774" y="5709"/>
                  </a:cubicBezTo>
                  <a:cubicBezTo>
                    <a:pt x="2820" y="5697"/>
                    <a:pt x="2861" y="5680"/>
                    <a:pt x="2895" y="5651"/>
                  </a:cubicBezTo>
                  <a:cubicBezTo>
                    <a:pt x="2970" y="5599"/>
                    <a:pt x="3022" y="5525"/>
                    <a:pt x="3039" y="5438"/>
                  </a:cubicBezTo>
                  <a:cubicBezTo>
                    <a:pt x="3051" y="5392"/>
                    <a:pt x="3051" y="5352"/>
                    <a:pt x="3051" y="5305"/>
                  </a:cubicBezTo>
                  <a:cubicBezTo>
                    <a:pt x="3051" y="5265"/>
                    <a:pt x="3034" y="5236"/>
                    <a:pt x="3028" y="5207"/>
                  </a:cubicBezTo>
                  <a:cubicBezTo>
                    <a:pt x="3011" y="5138"/>
                    <a:pt x="2993" y="5092"/>
                    <a:pt x="2964" y="5034"/>
                  </a:cubicBezTo>
                  <a:cubicBezTo>
                    <a:pt x="2936" y="4977"/>
                    <a:pt x="2890" y="4919"/>
                    <a:pt x="2838" y="4873"/>
                  </a:cubicBezTo>
                  <a:lnTo>
                    <a:pt x="2838" y="4873"/>
                  </a:lnTo>
                  <a:cubicBezTo>
                    <a:pt x="2895" y="4925"/>
                    <a:pt x="2936" y="4983"/>
                    <a:pt x="2964" y="5046"/>
                  </a:cubicBezTo>
                  <a:lnTo>
                    <a:pt x="2982" y="5092"/>
                  </a:lnTo>
                  <a:lnTo>
                    <a:pt x="2999" y="5132"/>
                  </a:lnTo>
                  <a:cubicBezTo>
                    <a:pt x="3005" y="5161"/>
                    <a:pt x="3022" y="5190"/>
                    <a:pt x="3028" y="5219"/>
                  </a:cubicBezTo>
                  <a:cubicBezTo>
                    <a:pt x="3039" y="5277"/>
                    <a:pt x="3051" y="5363"/>
                    <a:pt x="3034" y="5444"/>
                  </a:cubicBezTo>
                  <a:cubicBezTo>
                    <a:pt x="3011" y="5525"/>
                    <a:pt x="2970" y="5594"/>
                    <a:pt x="2907" y="5640"/>
                  </a:cubicBezTo>
                  <a:cubicBezTo>
                    <a:pt x="2866" y="5663"/>
                    <a:pt x="2832" y="5680"/>
                    <a:pt x="2797" y="5697"/>
                  </a:cubicBezTo>
                  <a:cubicBezTo>
                    <a:pt x="2751" y="5709"/>
                    <a:pt x="2722" y="5721"/>
                    <a:pt x="2688" y="5721"/>
                  </a:cubicBezTo>
                  <a:cubicBezTo>
                    <a:pt x="2624" y="5726"/>
                    <a:pt x="2567" y="5726"/>
                    <a:pt x="2503" y="5726"/>
                  </a:cubicBezTo>
                  <a:cubicBezTo>
                    <a:pt x="2376" y="5721"/>
                    <a:pt x="2261" y="5697"/>
                    <a:pt x="2134" y="5669"/>
                  </a:cubicBezTo>
                  <a:cubicBezTo>
                    <a:pt x="2028" y="5647"/>
                    <a:pt x="2013" y="5639"/>
                    <a:pt x="2049" y="5639"/>
                  </a:cubicBezTo>
                  <a:cubicBezTo>
                    <a:pt x="2070" y="5639"/>
                    <a:pt x="2109" y="5641"/>
                    <a:pt x="2157" y="5646"/>
                  </a:cubicBezTo>
                  <a:cubicBezTo>
                    <a:pt x="2256" y="5659"/>
                    <a:pt x="2402" y="5672"/>
                    <a:pt x="2522" y="5672"/>
                  </a:cubicBezTo>
                  <a:cubicBezTo>
                    <a:pt x="2557" y="5672"/>
                    <a:pt x="2590" y="5671"/>
                    <a:pt x="2619" y="5669"/>
                  </a:cubicBezTo>
                  <a:cubicBezTo>
                    <a:pt x="2665" y="5663"/>
                    <a:pt x="2740" y="5669"/>
                    <a:pt x="2832" y="5634"/>
                  </a:cubicBezTo>
                  <a:cubicBezTo>
                    <a:pt x="2918" y="5605"/>
                    <a:pt x="2993" y="5525"/>
                    <a:pt x="3005" y="5450"/>
                  </a:cubicBezTo>
                  <a:cubicBezTo>
                    <a:pt x="3034" y="5380"/>
                    <a:pt x="3028" y="5294"/>
                    <a:pt x="3011" y="5236"/>
                  </a:cubicBezTo>
                  <a:cubicBezTo>
                    <a:pt x="2999" y="5173"/>
                    <a:pt x="2982" y="5127"/>
                    <a:pt x="2953" y="5069"/>
                  </a:cubicBezTo>
                  <a:cubicBezTo>
                    <a:pt x="2936" y="5011"/>
                    <a:pt x="2890" y="4959"/>
                    <a:pt x="2849" y="4913"/>
                  </a:cubicBezTo>
                  <a:cubicBezTo>
                    <a:pt x="2803" y="4867"/>
                    <a:pt x="2745" y="4827"/>
                    <a:pt x="2688" y="4798"/>
                  </a:cubicBezTo>
                  <a:cubicBezTo>
                    <a:pt x="2636" y="4775"/>
                    <a:pt x="2619" y="4758"/>
                    <a:pt x="2601" y="4746"/>
                  </a:cubicBezTo>
                  <a:cubicBezTo>
                    <a:pt x="2590" y="4729"/>
                    <a:pt x="2578" y="4723"/>
                    <a:pt x="2549" y="4717"/>
                  </a:cubicBezTo>
                  <a:cubicBezTo>
                    <a:pt x="2493" y="4706"/>
                    <a:pt x="2439" y="4701"/>
                    <a:pt x="2388" y="4701"/>
                  </a:cubicBezTo>
                  <a:cubicBezTo>
                    <a:pt x="2282" y="4701"/>
                    <a:pt x="2187" y="4721"/>
                    <a:pt x="2105" y="4740"/>
                  </a:cubicBezTo>
                  <a:cubicBezTo>
                    <a:pt x="1984" y="4769"/>
                    <a:pt x="1881" y="4804"/>
                    <a:pt x="1782" y="4827"/>
                  </a:cubicBezTo>
                  <a:cubicBezTo>
                    <a:pt x="1638" y="4861"/>
                    <a:pt x="1506" y="4902"/>
                    <a:pt x="1385" y="4948"/>
                  </a:cubicBezTo>
                  <a:cubicBezTo>
                    <a:pt x="1310" y="4975"/>
                    <a:pt x="1246" y="5001"/>
                    <a:pt x="1173" y="5037"/>
                  </a:cubicBezTo>
                  <a:lnTo>
                    <a:pt x="1173" y="5037"/>
                  </a:lnTo>
                  <a:cubicBezTo>
                    <a:pt x="1103" y="4967"/>
                    <a:pt x="1039" y="4885"/>
                    <a:pt x="998" y="4804"/>
                  </a:cubicBezTo>
                  <a:cubicBezTo>
                    <a:pt x="895" y="4608"/>
                    <a:pt x="871" y="4383"/>
                    <a:pt x="923" y="4170"/>
                  </a:cubicBezTo>
                  <a:cubicBezTo>
                    <a:pt x="969" y="3950"/>
                    <a:pt x="1044" y="3737"/>
                    <a:pt x="1142" y="3541"/>
                  </a:cubicBezTo>
                  <a:cubicBezTo>
                    <a:pt x="1189" y="3437"/>
                    <a:pt x="1246" y="3345"/>
                    <a:pt x="1315" y="3259"/>
                  </a:cubicBezTo>
                  <a:cubicBezTo>
                    <a:pt x="1350" y="3218"/>
                    <a:pt x="1385" y="3178"/>
                    <a:pt x="1419" y="3149"/>
                  </a:cubicBezTo>
                  <a:cubicBezTo>
                    <a:pt x="1465" y="3120"/>
                    <a:pt x="1506" y="3103"/>
                    <a:pt x="1558" y="3080"/>
                  </a:cubicBezTo>
                  <a:cubicBezTo>
                    <a:pt x="1619" y="3052"/>
                    <a:pt x="1681" y="3031"/>
                    <a:pt x="1744" y="3011"/>
                  </a:cubicBezTo>
                  <a:lnTo>
                    <a:pt x="1744" y="3011"/>
                  </a:lnTo>
                  <a:cubicBezTo>
                    <a:pt x="1911" y="3232"/>
                    <a:pt x="2115" y="3435"/>
                    <a:pt x="2365" y="3593"/>
                  </a:cubicBezTo>
                  <a:cubicBezTo>
                    <a:pt x="2492" y="3679"/>
                    <a:pt x="2636" y="3743"/>
                    <a:pt x="2797" y="3783"/>
                  </a:cubicBezTo>
                  <a:cubicBezTo>
                    <a:pt x="2832" y="3801"/>
                    <a:pt x="2878" y="3806"/>
                    <a:pt x="2913" y="3812"/>
                  </a:cubicBezTo>
                  <a:cubicBezTo>
                    <a:pt x="2947" y="3824"/>
                    <a:pt x="2999" y="3829"/>
                    <a:pt x="3039" y="3829"/>
                  </a:cubicBezTo>
                  <a:cubicBezTo>
                    <a:pt x="3126" y="3829"/>
                    <a:pt x="3201" y="3829"/>
                    <a:pt x="3282" y="3812"/>
                  </a:cubicBezTo>
                  <a:cubicBezTo>
                    <a:pt x="3432" y="3795"/>
                    <a:pt x="3576" y="3766"/>
                    <a:pt x="3720" y="3714"/>
                  </a:cubicBezTo>
                  <a:cubicBezTo>
                    <a:pt x="3864" y="3662"/>
                    <a:pt x="4008" y="3604"/>
                    <a:pt x="4146" y="3506"/>
                  </a:cubicBezTo>
                  <a:cubicBezTo>
                    <a:pt x="4210" y="3455"/>
                    <a:pt x="4285" y="3391"/>
                    <a:pt x="4337" y="3310"/>
                  </a:cubicBezTo>
                  <a:cubicBezTo>
                    <a:pt x="4400" y="3230"/>
                    <a:pt x="4441" y="3114"/>
                    <a:pt x="4441" y="2999"/>
                  </a:cubicBezTo>
                  <a:cubicBezTo>
                    <a:pt x="4446" y="2890"/>
                    <a:pt x="4412" y="2763"/>
                    <a:pt x="4348" y="2676"/>
                  </a:cubicBezTo>
                  <a:cubicBezTo>
                    <a:pt x="4279" y="2584"/>
                    <a:pt x="4204" y="2526"/>
                    <a:pt x="4123" y="2480"/>
                  </a:cubicBezTo>
                  <a:cubicBezTo>
                    <a:pt x="3968" y="2394"/>
                    <a:pt x="3824" y="2359"/>
                    <a:pt x="3668" y="2330"/>
                  </a:cubicBezTo>
                  <a:cubicBezTo>
                    <a:pt x="3524" y="2301"/>
                    <a:pt x="3380" y="2284"/>
                    <a:pt x="3235" y="2278"/>
                  </a:cubicBezTo>
                  <a:cubicBezTo>
                    <a:pt x="3166" y="2278"/>
                    <a:pt x="3091" y="2273"/>
                    <a:pt x="3022" y="2273"/>
                  </a:cubicBezTo>
                  <a:cubicBezTo>
                    <a:pt x="2947" y="2273"/>
                    <a:pt x="2878" y="2273"/>
                    <a:pt x="2797" y="2278"/>
                  </a:cubicBezTo>
                  <a:cubicBezTo>
                    <a:pt x="2630" y="2296"/>
                    <a:pt x="2463" y="2353"/>
                    <a:pt x="2330" y="2423"/>
                  </a:cubicBezTo>
                  <a:cubicBezTo>
                    <a:pt x="2192" y="2497"/>
                    <a:pt x="2082" y="2567"/>
                    <a:pt x="1967" y="2624"/>
                  </a:cubicBezTo>
                  <a:cubicBezTo>
                    <a:pt x="1945" y="2637"/>
                    <a:pt x="1921" y="2647"/>
                    <a:pt x="1895" y="2658"/>
                  </a:cubicBezTo>
                  <a:lnTo>
                    <a:pt x="1895" y="2658"/>
                  </a:lnTo>
                  <a:lnTo>
                    <a:pt x="1852" y="2601"/>
                  </a:lnTo>
                  <a:cubicBezTo>
                    <a:pt x="1806" y="2538"/>
                    <a:pt x="1759" y="2480"/>
                    <a:pt x="1725" y="2423"/>
                  </a:cubicBezTo>
                  <a:cubicBezTo>
                    <a:pt x="1690" y="2365"/>
                    <a:pt x="1667" y="2307"/>
                    <a:pt x="1650" y="2250"/>
                  </a:cubicBezTo>
                  <a:cubicBezTo>
                    <a:pt x="1638" y="2192"/>
                    <a:pt x="1638" y="2123"/>
                    <a:pt x="1644" y="2065"/>
                  </a:cubicBezTo>
                  <a:cubicBezTo>
                    <a:pt x="1667" y="1961"/>
                    <a:pt x="1679" y="1863"/>
                    <a:pt x="1702" y="1759"/>
                  </a:cubicBezTo>
                  <a:lnTo>
                    <a:pt x="1731" y="1604"/>
                  </a:lnTo>
                  <a:lnTo>
                    <a:pt x="1748" y="1523"/>
                  </a:lnTo>
                  <a:lnTo>
                    <a:pt x="1754" y="1488"/>
                  </a:lnTo>
                  <a:cubicBezTo>
                    <a:pt x="1754" y="1471"/>
                    <a:pt x="1754" y="1471"/>
                    <a:pt x="1759" y="1465"/>
                  </a:cubicBezTo>
                  <a:cubicBezTo>
                    <a:pt x="1765" y="1460"/>
                    <a:pt x="1765" y="1448"/>
                    <a:pt x="1771" y="1437"/>
                  </a:cubicBezTo>
                  <a:lnTo>
                    <a:pt x="1806" y="1402"/>
                  </a:lnTo>
                  <a:cubicBezTo>
                    <a:pt x="1834" y="1373"/>
                    <a:pt x="1852" y="1344"/>
                    <a:pt x="1881" y="1321"/>
                  </a:cubicBezTo>
                  <a:cubicBezTo>
                    <a:pt x="1938" y="1264"/>
                    <a:pt x="2002" y="1212"/>
                    <a:pt x="2071" y="1160"/>
                  </a:cubicBezTo>
                  <a:cubicBezTo>
                    <a:pt x="2198" y="1062"/>
                    <a:pt x="2342" y="958"/>
                    <a:pt x="2480" y="871"/>
                  </a:cubicBezTo>
                  <a:cubicBezTo>
                    <a:pt x="2624" y="785"/>
                    <a:pt x="2774" y="693"/>
                    <a:pt x="2907" y="658"/>
                  </a:cubicBezTo>
                  <a:cubicBezTo>
                    <a:pt x="3063" y="606"/>
                    <a:pt x="3230" y="566"/>
                    <a:pt x="3397" y="526"/>
                  </a:cubicBezTo>
                  <a:cubicBezTo>
                    <a:pt x="3879" y="421"/>
                    <a:pt x="4380" y="386"/>
                    <a:pt x="4895" y="386"/>
                  </a:cubicBezTo>
                  <a:cubicBezTo>
                    <a:pt x="5088" y="386"/>
                    <a:pt x="5282" y="391"/>
                    <a:pt x="5478" y="399"/>
                  </a:cubicBezTo>
                  <a:cubicBezTo>
                    <a:pt x="5571" y="399"/>
                    <a:pt x="5680" y="404"/>
                    <a:pt x="5796" y="404"/>
                  </a:cubicBezTo>
                  <a:cubicBezTo>
                    <a:pt x="5911" y="404"/>
                    <a:pt x="6043" y="404"/>
                    <a:pt x="6170" y="399"/>
                  </a:cubicBezTo>
                  <a:cubicBezTo>
                    <a:pt x="6430" y="381"/>
                    <a:pt x="6695" y="364"/>
                    <a:pt x="6954" y="353"/>
                  </a:cubicBezTo>
                  <a:cubicBezTo>
                    <a:pt x="7087" y="353"/>
                    <a:pt x="7214" y="353"/>
                    <a:pt x="7329" y="370"/>
                  </a:cubicBezTo>
                  <a:cubicBezTo>
                    <a:pt x="7358" y="376"/>
                    <a:pt x="7387" y="376"/>
                    <a:pt x="7416" y="381"/>
                  </a:cubicBezTo>
                  <a:cubicBezTo>
                    <a:pt x="7445" y="393"/>
                    <a:pt x="7473" y="393"/>
                    <a:pt x="7496" y="399"/>
                  </a:cubicBezTo>
                  <a:cubicBezTo>
                    <a:pt x="7554" y="410"/>
                    <a:pt x="7606" y="428"/>
                    <a:pt x="7664" y="439"/>
                  </a:cubicBezTo>
                  <a:cubicBezTo>
                    <a:pt x="7877" y="514"/>
                    <a:pt x="8085" y="606"/>
                    <a:pt x="8269" y="681"/>
                  </a:cubicBezTo>
                  <a:cubicBezTo>
                    <a:pt x="8511" y="768"/>
                    <a:pt x="8684" y="785"/>
                    <a:pt x="8788" y="785"/>
                  </a:cubicBezTo>
                  <a:cubicBezTo>
                    <a:pt x="8886" y="785"/>
                    <a:pt x="8921" y="768"/>
                    <a:pt x="8915" y="739"/>
                  </a:cubicBezTo>
                  <a:cubicBezTo>
                    <a:pt x="8915" y="716"/>
                    <a:pt x="8880" y="687"/>
                    <a:pt x="8846" y="658"/>
                  </a:cubicBezTo>
                  <a:cubicBezTo>
                    <a:pt x="8805" y="635"/>
                    <a:pt x="8771" y="612"/>
                    <a:pt x="8759" y="606"/>
                  </a:cubicBezTo>
                  <a:cubicBezTo>
                    <a:pt x="8477" y="468"/>
                    <a:pt x="8252" y="335"/>
                    <a:pt x="7923" y="197"/>
                  </a:cubicBezTo>
                  <a:cubicBezTo>
                    <a:pt x="7837" y="162"/>
                    <a:pt x="7750" y="133"/>
                    <a:pt x="7646" y="93"/>
                  </a:cubicBezTo>
                  <a:cubicBezTo>
                    <a:pt x="7548" y="64"/>
                    <a:pt x="7439" y="47"/>
                    <a:pt x="7318" y="30"/>
                  </a:cubicBezTo>
                  <a:cubicBezTo>
                    <a:pt x="7076" y="1"/>
                    <a:pt x="6810" y="1"/>
                    <a:pt x="6493" y="1"/>
                  </a:cubicBezTo>
                  <a:close/>
                  <a:moveTo>
                    <a:pt x="126" y="6014"/>
                  </a:moveTo>
                  <a:lnTo>
                    <a:pt x="126" y="6014"/>
                  </a:lnTo>
                  <a:cubicBezTo>
                    <a:pt x="106" y="6033"/>
                    <a:pt x="99" y="6029"/>
                    <a:pt x="82" y="6038"/>
                  </a:cubicBezTo>
                  <a:cubicBezTo>
                    <a:pt x="53" y="6078"/>
                    <a:pt x="24" y="6113"/>
                    <a:pt x="1" y="6159"/>
                  </a:cubicBezTo>
                  <a:cubicBezTo>
                    <a:pt x="27" y="6123"/>
                    <a:pt x="78" y="6071"/>
                    <a:pt x="126" y="6014"/>
                  </a:cubicBezTo>
                  <a:close/>
                </a:path>
              </a:pathLst>
            </a:custGeom>
            <a:solidFill>
              <a:schemeClr val="lt1"/>
            </a:solidFill>
            <a:ln w="425" cap="flat" cmpd="sng">
              <a:solidFill>
                <a:srgbClr val="FFFFFF"/>
              </a:solidFill>
              <a:prstDash val="solid"/>
              <a:miter lim="5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6" name="Google Shape;196;p6"/>
          <p:cNvSpPr/>
          <p:nvPr/>
        </p:nvSpPr>
        <p:spPr>
          <a:xfrm>
            <a:off x="10274486" y="4850201"/>
            <a:ext cx="4438572" cy="2955384"/>
          </a:xfrm>
          <a:custGeom>
            <a:avLst/>
            <a:gdLst/>
            <a:ahLst/>
            <a:cxnLst/>
            <a:rect l="l" t="t" r="r" b="b"/>
            <a:pathLst>
              <a:path w="20343" h="13545" extrusionOk="0">
                <a:moveTo>
                  <a:pt x="14847" y="1"/>
                </a:moveTo>
                <a:cubicBezTo>
                  <a:pt x="13610" y="1"/>
                  <a:pt x="12590" y="726"/>
                  <a:pt x="11763" y="1761"/>
                </a:cubicBezTo>
                <a:cubicBezTo>
                  <a:pt x="11007" y="2701"/>
                  <a:pt x="10235" y="3664"/>
                  <a:pt x="9214" y="4315"/>
                </a:cubicBezTo>
                <a:cubicBezTo>
                  <a:pt x="8101" y="5030"/>
                  <a:pt x="6781" y="5318"/>
                  <a:pt x="5501" y="5664"/>
                </a:cubicBezTo>
                <a:lnTo>
                  <a:pt x="5045" y="5797"/>
                </a:lnTo>
                <a:cubicBezTo>
                  <a:pt x="3050" y="6385"/>
                  <a:pt x="0" y="7359"/>
                  <a:pt x="473" y="10035"/>
                </a:cubicBezTo>
                <a:cubicBezTo>
                  <a:pt x="721" y="11401"/>
                  <a:pt x="1845" y="12485"/>
                  <a:pt x="3131" y="13010"/>
                </a:cubicBezTo>
                <a:cubicBezTo>
                  <a:pt x="4145" y="13425"/>
                  <a:pt x="5249" y="13544"/>
                  <a:pt x="6358" y="13544"/>
                </a:cubicBezTo>
                <a:cubicBezTo>
                  <a:pt x="6649" y="13544"/>
                  <a:pt x="6940" y="13536"/>
                  <a:pt x="7231" y="13523"/>
                </a:cubicBezTo>
                <a:cubicBezTo>
                  <a:pt x="12397" y="13298"/>
                  <a:pt x="20342" y="9896"/>
                  <a:pt x="18699" y="3237"/>
                </a:cubicBezTo>
                <a:cubicBezTo>
                  <a:pt x="18364" y="1888"/>
                  <a:pt x="17361" y="694"/>
                  <a:pt x="16058" y="221"/>
                </a:cubicBezTo>
                <a:cubicBezTo>
                  <a:pt x="15633" y="70"/>
                  <a:pt x="15229" y="1"/>
                  <a:pt x="148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07655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"/>
          <p:cNvSpPr/>
          <p:nvPr/>
        </p:nvSpPr>
        <p:spPr>
          <a:xfrm rot="1800031">
            <a:off x="-1033045" y="5860420"/>
            <a:ext cx="3332641" cy="2041627"/>
          </a:xfrm>
          <a:custGeom>
            <a:avLst/>
            <a:gdLst/>
            <a:ahLst/>
            <a:cxnLst/>
            <a:rect l="l" t="t" r="r" b="b"/>
            <a:pathLst>
              <a:path w="32111" h="19672" extrusionOk="0">
                <a:moveTo>
                  <a:pt x="8681" y="1"/>
                </a:moveTo>
                <a:cubicBezTo>
                  <a:pt x="8240" y="1"/>
                  <a:pt x="7803" y="20"/>
                  <a:pt x="7375" y="68"/>
                </a:cubicBezTo>
                <a:cubicBezTo>
                  <a:pt x="7104" y="108"/>
                  <a:pt x="6856" y="189"/>
                  <a:pt x="6596" y="276"/>
                </a:cubicBezTo>
                <a:cubicBezTo>
                  <a:pt x="5864" y="518"/>
                  <a:pt x="5068" y="593"/>
                  <a:pt x="4290" y="598"/>
                </a:cubicBezTo>
                <a:cubicBezTo>
                  <a:pt x="3827" y="601"/>
                  <a:pt x="3320" y="636"/>
                  <a:pt x="2819" y="636"/>
                </a:cubicBezTo>
                <a:cubicBezTo>
                  <a:pt x="2378" y="636"/>
                  <a:pt x="1942" y="609"/>
                  <a:pt x="1545" y="512"/>
                </a:cubicBezTo>
                <a:cubicBezTo>
                  <a:pt x="1403" y="477"/>
                  <a:pt x="1276" y="455"/>
                  <a:pt x="1163" y="455"/>
                </a:cubicBezTo>
                <a:cubicBezTo>
                  <a:pt x="887" y="455"/>
                  <a:pt x="700" y="587"/>
                  <a:pt x="605" y="985"/>
                </a:cubicBezTo>
                <a:cubicBezTo>
                  <a:pt x="605" y="996"/>
                  <a:pt x="600" y="1002"/>
                  <a:pt x="611" y="1014"/>
                </a:cubicBezTo>
                <a:cubicBezTo>
                  <a:pt x="254" y="2634"/>
                  <a:pt x="530" y="4323"/>
                  <a:pt x="571" y="5949"/>
                </a:cubicBezTo>
                <a:cubicBezTo>
                  <a:pt x="605" y="7385"/>
                  <a:pt x="190" y="8786"/>
                  <a:pt x="369" y="10227"/>
                </a:cubicBezTo>
                <a:cubicBezTo>
                  <a:pt x="548" y="11680"/>
                  <a:pt x="75" y="13053"/>
                  <a:pt x="40" y="14500"/>
                </a:cubicBezTo>
                <a:cubicBezTo>
                  <a:pt x="0" y="15780"/>
                  <a:pt x="605" y="16835"/>
                  <a:pt x="1171" y="17930"/>
                </a:cubicBezTo>
                <a:cubicBezTo>
                  <a:pt x="1395" y="18363"/>
                  <a:pt x="1465" y="18749"/>
                  <a:pt x="1499" y="19228"/>
                </a:cubicBezTo>
                <a:cubicBezTo>
                  <a:pt x="1661" y="19276"/>
                  <a:pt x="1836" y="19291"/>
                  <a:pt x="2016" y="19291"/>
                </a:cubicBezTo>
                <a:cubicBezTo>
                  <a:pt x="2303" y="19291"/>
                  <a:pt x="2604" y="19254"/>
                  <a:pt x="2885" y="19254"/>
                </a:cubicBezTo>
                <a:cubicBezTo>
                  <a:pt x="2977" y="19254"/>
                  <a:pt x="3067" y="19258"/>
                  <a:pt x="3154" y="19268"/>
                </a:cubicBezTo>
                <a:cubicBezTo>
                  <a:pt x="3944" y="19372"/>
                  <a:pt x="4717" y="19516"/>
                  <a:pt x="5518" y="19539"/>
                </a:cubicBezTo>
                <a:cubicBezTo>
                  <a:pt x="6017" y="19552"/>
                  <a:pt x="6518" y="19556"/>
                  <a:pt x="7018" y="19556"/>
                </a:cubicBezTo>
                <a:cubicBezTo>
                  <a:pt x="7853" y="19556"/>
                  <a:pt x="8689" y="19545"/>
                  <a:pt x="9525" y="19545"/>
                </a:cubicBezTo>
                <a:cubicBezTo>
                  <a:pt x="12668" y="19545"/>
                  <a:pt x="15787" y="19608"/>
                  <a:pt x="18924" y="19666"/>
                </a:cubicBezTo>
                <a:cubicBezTo>
                  <a:pt x="19131" y="19670"/>
                  <a:pt x="19339" y="19672"/>
                  <a:pt x="19546" y="19672"/>
                </a:cubicBezTo>
                <a:cubicBezTo>
                  <a:pt x="22087" y="19672"/>
                  <a:pt x="24621" y="19399"/>
                  <a:pt x="27169" y="19383"/>
                </a:cubicBezTo>
                <a:cubicBezTo>
                  <a:pt x="27847" y="19383"/>
                  <a:pt x="28529" y="19398"/>
                  <a:pt x="29208" y="19398"/>
                </a:cubicBezTo>
                <a:cubicBezTo>
                  <a:pt x="29378" y="19398"/>
                  <a:pt x="29548" y="19397"/>
                  <a:pt x="29717" y="19395"/>
                </a:cubicBezTo>
                <a:cubicBezTo>
                  <a:pt x="29773" y="19395"/>
                  <a:pt x="29827" y="19397"/>
                  <a:pt x="29880" y="19397"/>
                </a:cubicBezTo>
                <a:cubicBezTo>
                  <a:pt x="30073" y="19397"/>
                  <a:pt x="30243" y="19375"/>
                  <a:pt x="30375" y="19176"/>
                </a:cubicBezTo>
                <a:cubicBezTo>
                  <a:pt x="30599" y="18830"/>
                  <a:pt x="30253" y="18680"/>
                  <a:pt x="30155" y="18357"/>
                </a:cubicBezTo>
                <a:cubicBezTo>
                  <a:pt x="30069" y="18063"/>
                  <a:pt x="30121" y="17631"/>
                  <a:pt x="30196" y="17331"/>
                </a:cubicBezTo>
                <a:cubicBezTo>
                  <a:pt x="30461" y="16593"/>
                  <a:pt x="30807" y="15837"/>
                  <a:pt x="30905" y="15053"/>
                </a:cubicBezTo>
                <a:cubicBezTo>
                  <a:pt x="30974" y="14575"/>
                  <a:pt x="30859" y="14154"/>
                  <a:pt x="30749" y="13687"/>
                </a:cubicBezTo>
                <a:cubicBezTo>
                  <a:pt x="30432" y="12280"/>
                  <a:pt x="30865" y="10700"/>
                  <a:pt x="30899" y="9276"/>
                </a:cubicBezTo>
                <a:cubicBezTo>
                  <a:pt x="30922" y="8157"/>
                  <a:pt x="31015" y="7068"/>
                  <a:pt x="31193" y="5966"/>
                </a:cubicBezTo>
                <a:cubicBezTo>
                  <a:pt x="31384" y="4779"/>
                  <a:pt x="31389" y="3447"/>
                  <a:pt x="31770" y="2294"/>
                </a:cubicBezTo>
                <a:cubicBezTo>
                  <a:pt x="31868" y="2017"/>
                  <a:pt x="32110" y="1596"/>
                  <a:pt x="31816" y="1365"/>
                </a:cubicBezTo>
                <a:cubicBezTo>
                  <a:pt x="31594" y="1196"/>
                  <a:pt x="31078" y="1159"/>
                  <a:pt x="30601" y="1159"/>
                </a:cubicBezTo>
                <a:cubicBezTo>
                  <a:pt x="30234" y="1159"/>
                  <a:pt x="29891" y="1181"/>
                  <a:pt x="29723" y="1181"/>
                </a:cubicBezTo>
                <a:cubicBezTo>
                  <a:pt x="29535" y="1178"/>
                  <a:pt x="29347" y="1177"/>
                  <a:pt x="29159" y="1177"/>
                </a:cubicBezTo>
                <a:cubicBezTo>
                  <a:pt x="28735" y="1177"/>
                  <a:pt x="28311" y="1182"/>
                  <a:pt x="27887" y="1182"/>
                </a:cubicBezTo>
                <a:cubicBezTo>
                  <a:pt x="27445" y="1182"/>
                  <a:pt x="27004" y="1176"/>
                  <a:pt x="26563" y="1152"/>
                </a:cubicBezTo>
                <a:cubicBezTo>
                  <a:pt x="24505" y="1031"/>
                  <a:pt x="22447" y="1002"/>
                  <a:pt x="20405" y="743"/>
                </a:cubicBezTo>
                <a:cubicBezTo>
                  <a:pt x="17644" y="391"/>
                  <a:pt x="14853" y="322"/>
                  <a:pt x="12074" y="178"/>
                </a:cubicBezTo>
                <a:cubicBezTo>
                  <a:pt x="10974" y="124"/>
                  <a:pt x="9814" y="1"/>
                  <a:pt x="86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7"/>
          <p:cNvSpPr/>
          <p:nvPr/>
        </p:nvSpPr>
        <p:spPr>
          <a:xfrm rot="-4487179">
            <a:off x="8996227" y="3738054"/>
            <a:ext cx="2889740" cy="4142692"/>
          </a:xfrm>
          <a:custGeom>
            <a:avLst/>
            <a:gdLst/>
            <a:ahLst/>
            <a:cxnLst/>
            <a:rect l="l" t="t" r="r" b="b"/>
            <a:pathLst>
              <a:path w="15816" h="22674" extrusionOk="0">
                <a:moveTo>
                  <a:pt x="13555" y="4481"/>
                </a:moveTo>
                <a:lnTo>
                  <a:pt x="13555" y="4481"/>
                </a:lnTo>
                <a:cubicBezTo>
                  <a:pt x="13555" y="4482"/>
                  <a:pt x="13555" y="4482"/>
                  <a:pt x="13556" y="4483"/>
                </a:cubicBezTo>
                <a:cubicBezTo>
                  <a:pt x="13555" y="4482"/>
                  <a:pt x="13555" y="4482"/>
                  <a:pt x="13555" y="4481"/>
                </a:cubicBezTo>
                <a:close/>
                <a:moveTo>
                  <a:pt x="12452" y="0"/>
                </a:moveTo>
                <a:cubicBezTo>
                  <a:pt x="11898" y="0"/>
                  <a:pt x="11132" y="481"/>
                  <a:pt x="10852" y="752"/>
                </a:cubicBezTo>
                <a:cubicBezTo>
                  <a:pt x="10656" y="937"/>
                  <a:pt x="10517" y="1167"/>
                  <a:pt x="10333" y="1358"/>
                </a:cubicBezTo>
                <a:cubicBezTo>
                  <a:pt x="9716" y="1963"/>
                  <a:pt x="8833" y="2194"/>
                  <a:pt x="8055" y="2482"/>
                </a:cubicBezTo>
                <a:cubicBezTo>
                  <a:pt x="7767" y="2580"/>
                  <a:pt x="7513" y="2753"/>
                  <a:pt x="7259" y="2926"/>
                </a:cubicBezTo>
                <a:cubicBezTo>
                  <a:pt x="6591" y="3393"/>
                  <a:pt x="5962" y="3906"/>
                  <a:pt x="5270" y="4356"/>
                </a:cubicBezTo>
                <a:cubicBezTo>
                  <a:pt x="4636" y="4759"/>
                  <a:pt x="3996" y="5151"/>
                  <a:pt x="3391" y="5607"/>
                </a:cubicBezTo>
                <a:cubicBezTo>
                  <a:pt x="2918" y="5970"/>
                  <a:pt x="2514" y="6380"/>
                  <a:pt x="2111" y="6818"/>
                </a:cubicBezTo>
                <a:cubicBezTo>
                  <a:pt x="1724" y="7239"/>
                  <a:pt x="1315" y="7648"/>
                  <a:pt x="963" y="8092"/>
                </a:cubicBezTo>
                <a:cubicBezTo>
                  <a:pt x="848" y="8236"/>
                  <a:pt x="738" y="8380"/>
                  <a:pt x="634" y="8548"/>
                </a:cubicBezTo>
                <a:cubicBezTo>
                  <a:pt x="375" y="8940"/>
                  <a:pt x="214" y="9378"/>
                  <a:pt x="144" y="9839"/>
                </a:cubicBezTo>
                <a:cubicBezTo>
                  <a:pt x="116" y="10035"/>
                  <a:pt x="81" y="10243"/>
                  <a:pt x="58" y="10439"/>
                </a:cubicBezTo>
                <a:cubicBezTo>
                  <a:pt x="0" y="10940"/>
                  <a:pt x="415" y="11344"/>
                  <a:pt x="531" y="11828"/>
                </a:cubicBezTo>
                <a:cubicBezTo>
                  <a:pt x="652" y="12347"/>
                  <a:pt x="588" y="12918"/>
                  <a:pt x="634" y="13448"/>
                </a:cubicBezTo>
                <a:cubicBezTo>
                  <a:pt x="692" y="14112"/>
                  <a:pt x="773" y="14746"/>
                  <a:pt x="911" y="15403"/>
                </a:cubicBezTo>
                <a:cubicBezTo>
                  <a:pt x="1107" y="16354"/>
                  <a:pt x="1413" y="17277"/>
                  <a:pt x="1459" y="18257"/>
                </a:cubicBezTo>
                <a:cubicBezTo>
                  <a:pt x="1499" y="19237"/>
                  <a:pt x="1540" y="20166"/>
                  <a:pt x="1891" y="21094"/>
                </a:cubicBezTo>
                <a:cubicBezTo>
                  <a:pt x="2105" y="21665"/>
                  <a:pt x="2324" y="22287"/>
                  <a:pt x="2929" y="22524"/>
                </a:cubicBezTo>
                <a:cubicBezTo>
                  <a:pt x="3205" y="22633"/>
                  <a:pt x="3515" y="22673"/>
                  <a:pt x="3837" y="22673"/>
                </a:cubicBezTo>
                <a:cubicBezTo>
                  <a:pt x="4520" y="22673"/>
                  <a:pt x="5258" y="22493"/>
                  <a:pt x="5841" y="22403"/>
                </a:cubicBezTo>
                <a:cubicBezTo>
                  <a:pt x="7006" y="22213"/>
                  <a:pt x="8153" y="21947"/>
                  <a:pt x="9312" y="21769"/>
                </a:cubicBezTo>
                <a:cubicBezTo>
                  <a:pt x="10431" y="21596"/>
                  <a:pt x="11567" y="21526"/>
                  <a:pt x="12679" y="21319"/>
                </a:cubicBezTo>
                <a:cubicBezTo>
                  <a:pt x="12939" y="21267"/>
                  <a:pt x="13216" y="21232"/>
                  <a:pt x="13458" y="21152"/>
                </a:cubicBezTo>
                <a:cubicBezTo>
                  <a:pt x="13677" y="21082"/>
                  <a:pt x="13792" y="20961"/>
                  <a:pt x="13965" y="20800"/>
                </a:cubicBezTo>
                <a:cubicBezTo>
                  <a:pt x="14357" y="20442"/>
                  <a:pt x="14761" y="20079"/>
                  <a:pt x="15176" y="19733"/>
                </a:cubicBezTo>
                <a:cubicBezTo>
                  <a:pt x="15620" y="19358"/>
                  <a:pt x="15747" y="19105"/>
                  <a:pt x="15787" y="18517"/>
                </a:cubicBezTo>
                <a:cubicBezTo>
                  <a:pt x="15816" y="18119"/>
                  <a:pt x="15764" y="17767"/>
                  <a:pt x="15695" y="17387"/>
                </a:cubicBezTo>
                <a:cubicBezTo>
                  <a:pt x="15499" y="16377"/>
                  <a:pt x="15816" y="15288"/>
                  <a:pt x="15799" y="14261"/>
                </a:cubicBezTo>
                <a:cubicBezTo>
                  <a:pt x="15799" y="13829"/>
                  <a:pt x="15764" y="13650"/>
                  <a:pt x="15355" y="13535"/>
                </a:cubicBezTo>
                <a:cubicBezTo>
                  <a:pt x="15233" y="13499"/>
                  <a:pt x="15130" y="13485"/>
                  <a:pt x="15032" y="13485"/>
                </a:cubicBezTo>
                <a:cubicBezTo>
                  <a:pt x="14906" y="13485"/>
                  <a:pt x="14788" y="13508"/>
                  <a:pt x="14645" y="13541"/>
                </a:cubicBezTo>
                <a:cubicBezTo>
                  <a:pt x="14479" y="13582"/>
                  <a:pt x="14270" y="13654"/>
                  <a:pt x="14095" y="13654"/>
                </a:cubicBezTo>
                <a:cubicBezTo>
                  <a:pt x="13925" y="13654"/>
                  <a:pt x="13786" y="13586"/>
                  <a:pt x="13746" y="13356"/>
                </a:cubicBezTo>
                <a:cubicBezTo>
                  <a:pt x="13677" y="12924"/>
                  <a:pt x="13717" y="12434"/>
                  <a:pt x="13734" y="12001"/>
                </a:cubicBezTo>
                <a:cubicBezTo>
                  <a:pt x="13746" y="11563"/>
                  <a:pt x="13775" y="11131"/>
                  <a:pt x="13769" y="10687"/>
                </a:cubicBezTo>
                <a:cubicBezTo>
                  <a:pt x="13763" y="10035"/>
                  <a:pt x="13879" y="9401"/>
                  <a:pt x="13879" y="8749"/>
                </a:cubicBezTo>
                <a:cubicBezTo>
                  <a:pt x="13879" y="8230"/>
                  <a:pt x="13919" y="7700"/>
                  <a:pt x="13873" y="7187"/>
                </a:cubicBezTo>
                <a:cubicBezTo>
                  <a:pt x="13821" y="6633"/>
                  <a:pt x="13769" y="6074"/>
                  <a:pt x="13683" y="5526"/>
                </a:cubicBezTo>
                <a:cubicBezTo>
                  <a:pt x="13636" y="5267"/>
                  <a:pt x="13683" y="5007"/>
                  <a:pt x="13631" y="4748"/>
                </a:cubicBezTo>
                <a:cubicBezTo>
                  <a:pt x="13631" y="4742"/>
                  <a:pt x="13547" y="4481"/>
                  <a:pt x="13554" y="4481"/>
                </a:cubicBezTo>
                <a:lnTo>
                  <a:pt x="13554" y="4481"/>
                </a:lnTo>
                <a:cubicBezTo>
                  <a:pt x="13554" y="4481"/>
                  <a:pt x="13555" y="4481"/>
                  <a:pt x="13555" y="4481"/>
                </a:cubicBezTo>
                <a:lnTo>
                  <a:pt x="13555" y="4481"/>
                </a:lnTo>
                <a:cubicBezTo>
                  <a:pt x="13503" y="4404"/>
                  <a:pt x="13442" y="4371"/>
                  <a:pt x="13375" y="4371"/>
                </a:cubicBezTo>
                <a:cubicBezTo>
                  <a:pt x="13048" y="4371"/>
                  <a:pt x="12572" y="5130"/>
                  <a:pt x="12333" y="5221"/>
                </a:cubicBezTo>
                <a:cubicBezTo>
                  <a:pt x="12172" y="4707"/>
                  <a:pt x="12506" y="3894"/>
                  <a:pt x="12535" y="3381"/>
                </a:cubicBezTo>
                <a:cubicBezTo>
                  <a:pt x="12576" y="2782"/>
                  <a:pt x="12483" y="2176"/>
                  <a:pt x="12558" y="1577"/>
                </a:cubicBezTo>
                <a:cubicBezTo>
                  <a:pt x="12616" y="1081"/>
                  <a:pt x="12766" y="614"/>
                  <a:pt x="12847" y="124"/>
                </a:cubicBezTo>
                <a:cubicBezTo>
                  <a:pt x="12741" y="37"/>
                  <a:pt x="12605" y="0"/>
                  <a:pt x="124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7"/>
          <p:cNvSpPr/>
          <p:nvPr/>
        </p:nvSpPr>
        <p:spPr>
          <a:xfrm>
            <a:off x="6088385" y="5095145"/>
            <a:ext cx="6446183" cy="2227440"/>
          </a:xfrm>
          <a:custGeom>
            <a:avLst/>
            <a:gdLst/>
            <a:ahLst/>
            <a:cxnLst/>
            <a:rect l="l" t="t" r="r" b="b"/>
            <a:pathLst>
              <a:path w="58778" h="20311" extrusionOk="0">
                <a:moveTo>
                  <a:pt x="57207" y="1"/>
                </a:moveTo>
                <a:cubicBezTo>
                  <a:pt x="57037" y="1"/>
                  <a:pt x="56856" y="110"/>
                  <a:pt x="56713" y="170"/>
                </a:cubicBezTo>
                <a:cubicBezTo>
                  <a:pt x="55889" y="528"/>
                  <a:pt x="55382" y="1093"/>
                  <a:pt x="54966" y="1860"/>
                </a:cubicBezTo>
                <a:cubicBezTo>
                  <a:pt x="54667" y="2419"/>
                  <a:pt x="54344" y="3065"/>
                  <a:pt x="54234" y="3693"/>
                </a:cubicBezTo>
                <a:cubicBezTo>
                  <a:pt x="54171" y="4062"/>
                  <a:pt x="54171" y="4449"/>
                  <a:pt x="54205" y="4818"/>
                </a:cubicBezTo>
                <a:cubicBezTo>
                  <a:pt x="54263" y="5394"/>
                  <a:pt x="54090" y="5948"/>
                  <a:pt x="54084" y="6542"/>
                </a:cubicBezTo>
                <a:cubicBezTo>
                  <a:pt x="54084" y="7032"/>
                  <a:pt x="54119" y="7504"/>
                  <a:pt x="54165" y="7989"/>
                </a:cubicBezTo>
                <a:cubicBezTo>
                  <a:pt x="54188" y="8335"/>
                  <a:pt x="54228" y="8675"/>
                  <a:pt x="54292" y="9021"/>
                </a:cubicBezTo>
                <a:cubicBezTo>
                  <a:pt x="54407" y="9425"/>
                  <a:pt x="54551" y="9828"/>
                  <a:pt x="54718" y="10214"/>
                </a:cubicBezTo>
                <a:cubicBezTo>
                  <a:pt x="54880" y="10722"/>
                  <a:pt x="54926" y="11189"/>
                  <a:pt x="54857" y="11708"/>
                </a:cubicBezTo>
                <a:cubicBezTo>
                  <a:pt x="54811" y="12059"/>
                  <a:pt x="54684" y="12682"/>
                  <a:pt x="54309" y="12844"/>
                </a:cubicBezTo>
                <a:cubicBezTo>
                  <a:pt x="54220" y="12884"/>
                  <a:pt x="54128" y="12903"/>
                  <a:pt x="54033" y="12903"/>
                </a:cubicBezTo>
                <a:cubicBezTo>
                  <a:pt x="53430" y="12903"/>
                  <a:pt x="52739" y="12168"/>
                  <a:pt x="52435" y="11794"/>
                </a:cubicBezTo>
                <a:cubicBezTo>
                  <a:pt x="51634" y="10814"/>
                  <a:pt x="51478" y="9528"/>
                  <a:pt x="51201" y="8329"/>
                </a:cubicBezTo>
                <a:cubicBezTo>
                  <a:pt x="51080" y="7787"/>
                  <a:pt x="50913" y="7251"/>
                  <a:pt x="50671" y="6755"/>
                </a:cubicBezTo>
                <a:cubicBezTo>
                  <a:pt x="50532" y="6484"/>
                  <a:pt x="50486" y="6155"/>
                  <a:pt x="50331" y="5896"/>
                </a:cubicBezTo>
                <a:cubicBezTo>
                  <a:pt x="50192" y="5665"/>
                  <a:pt x="49973" y="5504"/>
                  <a:pt x="49748" y="5348"/>
                </a:cubicBezTo>
                <a:cubicBezTo>
                  <a:pt x="49368" y="5083"/>
                  <a:pt x="48889" y="4870"/>
                  <a:pt x="48416" y="4841"/>
                </a:cubicBezTo>
                <a:cubicBezTo>
                  <a:pt x="48341" y="4836"/>
                  <a:pt x="48266" y="4834"/>
                  <a:pt x="48190" y="4834"/>
                </a:cubicBezTo>
                <a:cubicBezTo>
                  <a:pt x="47848" y="4834"/>
                  <a:pt x="47501" y="4876"/>
                  <a:pt x="47160" y="4876"/>
                </a:cubicBezTo>
                <a:cubicBezTo>
                  <a:pt x="47142" y="4876"/>
                  <a:pt x="47125" y="4876"/>
                  <a:pt x="47108" y="4875"/>
                </a:cubicBezTo>
                <a:cubicBezTo>
                  <a:pt x="47034" y="4874"/>
                  <a:pt x="46961" y="4874"/>
                  <a:pt x="46888" y="4874"/>
                </a:cubicBezTo>
                <a:cubicBezTo>
                  <a:pt x="44151" y="4874"/>
                  <a:pt x="41484" y="5509"/>
                  <a:pt x="39266" y="7205"/>
                </a:cubicBezTo>
                <a:cubicBezTo>
                  <a:pt x="38211" y="8012"/>
                  <a:pt x="37098" y="8779"/>
                  <a:pt x="36060" y="9615"/>
                </a:cubicBezTo>
                <a:cubicBezTo>
                  <a:pt x="35172" y="10330"/>
                  <a:pt x="34325" y="11079"/>
                  <a:pt x="33454" y="11806"/>
                </a:cubicBezTo>
                <a:cubicBezTo>
                  <a:pt x="32906" y="12261"/>
                  <a:pt x="32260" y="12763"/>
                  <a:pt x="31580" y="12994"/>
                </a:cubicBezTo>
                <a:cubicBezTo>
                  <a:pt x="31469" y="13031"/>
                  <a:pt x="31362" y="13048"/>
                  <a:pt x="31258" y="13048"/>
                </a:cubicBezTo>
                <a:cubicBezTo>
                  <a:pt x="30916" y="13048"/>
                  <a:pt x="30611" y="12866"/>
                  <a:pt x="30323" y="12653"/>
                </a:cubicBezTo>
                <a:cubicBezTo>
                  <a:pt x="29735" y="12198"/>
                  <a:pt x="29060" y="11921"/>
                  <a:pt x="28438" y="11517"/>
                </a:cubicBezTo>
                <a:cubicBezTo>
                  <a:pt x="27626" y="11000"/>
                  <a:pt x="26738" y="10509"/>
                  <a:pt x="25778" y="10509"/>
                </a:cubicBezTo>
                <a:cubicBezTo>
                  <a:pt x="25647" y="10509"/>
                  <a:pt x="25515" y="10518"/>
                  <a:pt x="25382" y="10537"/>
                </a:cubicBezTo>
                <a:cubicBezTo>
                  <a:pt x="24823" y="10618"/>
                  <a:pt x="24332" y="10566"/>
                  <a:pt x="23802" y="10791"/>
                </a:cubicBezTo>
                <a:cubicBezTo>
                  <a:pt x="23179" y="11056"/>
                  <a:pt x="22591" y="11402"/>
                  <a:pt x="22049" y="11806"/>
                </a:cubicBezTo>
                <a:cubicBezTo>
                  <a:pt x="21617" y="12140"/>
                  <a:pt x="21323" y="12382"/>
                  <a:pt x="20786" y="12498"/>
                </a:cubicBezTo>
                <a:cubicBezTo>
                  <a:pt x="20492" y="12561"/>
                  <a:pt x="20210" y="12688"/>
                  <a:pt x="19910" y="12705"/>
                </a:cubicBezTo>
                <a:cubicBezTo>
                  <a:pt x="19885" y="12707"/>
                  <a:pt x="19861" y="12707"/>
                  <a:pt x="19838" y="12707"/>
                </a:cubicBezTo>
                <a:cubicBezTo>
                  <a:pt x="19339" y="12707"/>
                  <a:pt x="19271" y="12413"/>
                  <a:pt x="19160" y="11944"/>
                </a:cubicBezTo>
                <a:cubicBezTo>
                  <a:pt x="19057" y="11535"/>
                  <a:pt x="19057" y="11033"/>
                  <a:pt x="18809" y="10681"/>
                </a:cubicBezTo>
                <a:cubicBezTo>
                  <a:pt x="18630" y="10439"/>
                  <a:pt x="18359" y="10399"/>
                  <a:pt x="18151" y="10220"/>
                </a:cubicBezTo>
                <a:cubicBezTo>
                  <a:pt x="17973" y="10065"/>
                  <a:pt x="17869" y="9822"/>
                  <a:pt x="17684" y="9672"/>
                </a:cubicBezTo>
                <a:cubicBezTo>
                  <a:pt x="17425" y="9459"/>
                  <a:pt x="17079" y="9332"/>
                  <a:pt x="16802" y="9119"/>
                </a:cubicBezTo>
                <a:cubicBezTo>
                  <a:pt x="16572" y="8940"/>
                  <a:pt x="16370" y="8727"/>
                  <a:pt x="16139" y="8548"/>
                </a:cubicBezTo>
                <a:cubicBezTo>
                  <a:pt x="15534" y="8093"/>
                  <a:pt x="14784" y="7931"/>
                  <a:pt x="14058" y="7793"/>
                </a:cubicBezTo>
                <a:cubicBezTo>
                  <a:pt x="13870" y="7758"/>
                  <a:pt x="13682" y="7744"/>
                  <a:pt x="13496" y="7744"/>
                </a:cubicBezTo>
                <a:cubicBezTo>
                  <a:pt x="12744" y="7744"/>
                  <a:pt x="12005" y="7984"/>
                  <a:pt x="11284" y="8150"/>
                </a:cubicBezTo>
                <a:cubicBezTo>
                  <a:pt x="10835" y="8254"/>
                  <a:pt x="10477" y="8346"/>
                  <a:pt x="10079" y="8583"/>
                </a:cubicBezTo>
                <a:cubicBezTo>
                  <a:pt x="9774" y="8767"/>
                  <a:pt x="9474" y="8923"/>
                  <a:pt x="9157" y="9067"/>
                </a:cubicBezTo>
                <a:cubicBezTo>
                  <a:pt x="8649" y="9292"/>
                  <a:pt x="8073" y="9401"/>
                  <a:pt x="7548" y="9557"/>
                </a:cubicBezTo>
                <a:cubicBezTo>
                  <a:pt x="6510" y="9863"/>
                  <a:pt x="5449" y="10018"/>
                  <a:pt x="4388" y="10284"/>
                </a:cubicBezTo>
                <a:cubicBezTo>
                  <a:pt x="3973" y="10387"/>
                  <a:pt x="3541" y="10393"/>
                  <a:pt x="3154" y="10601"/>
                </a:cubicBezTo>
                <a:cubicBezTo>
                  <a:pt x="2820" y="10774"/>
                  <a:pt x="2509" y="10935"/>
                  <a:pt x="2174" y="11091"/>
                </a:cubicBezTo>
                <a:cubicBezTo>
                  <a:pt x="1759" y="11281"/>
                  <a:pt x="1344" y="11541"/>
                  <a:pt x="981" y="11812"/>
                </a:cubicBezTo>
                <a:cubicBezTo>
                  <a:pt x="721" y="12008"/>
                  <a:pt x="744" y="12256"/>
                  <a:pt x="750" y="12555"/>
                </a:cubicBezTo>
                <a:cubicBezTo>
                  <a:pt x="762" y="12849"/>
                  <a:pt x="779" y="13161"/>
                  <a:pt x="739" y="13455"/>
                </a:cubicBezTo>
                <a:cubicBezTo>
                  <a:pt x="658" y="14031"/>
                  <a:pt x="329" y="14533"/>
                  <a:pt x="173" y="15087"/>
                </a:cubicBezTo>
                <a:cubicBezTo>
                  <a:pt x="1" y="15727"/>
                  <a:pt x="52" y="16442"/>
                  <a:pt x="81" y="17099"/>
                </a:cubicBezTo>
                <a:cubicBezTo>
                  <a:pt x="110" y="17733"/>
                  <a:pt x="168" y="18436"/>
                  <a:pt x="300" y="19059"/>
                </a:cubicBezTo>
                <a:cubicBezTo>
                  <a:pt x="254" y="19180"/>
                  <a:pt x="283" y="19278"/>
                  <a:pt x="393" y="19336"/>
                </a:cubicBezTo>
                <a:cubicBezTo>
                  <a:pt x="625" y="19409"/>
                  <a:pt x="858" y="19444"/>
                  <a:pt x="1095" y="19444"/>
                </a:cubicBezTo>
                <a:cubicBezTo>
                  <a:pt x="1271" y="19444"/>
                  <a:pt x="1448" y="19425"/>
                  <a:pt x="1626" y="19388"/>
                </a:cubicBezTo>
                <a:cubicBezTo>
                  <a:pt x="2411" y="19278"/>
                  <a:pt x="3195" y="19209"/>
                  <a:pt x="3990" y="19175"/>
                </a:cubicBezTo>
                <a:cubicBezTo>
                  <a:pt x="4890" y="19180"/>
                  <a:pt x="5778" y="19267"/>
                  <a:pt x="6654" y="19445"/>
                </a:cubicBezTo>
                <a:cubicBezTo>
                  <a:pt x="8776" y="19763"/>
                  <a:pt x="10886" y="20011"/>
                  <a:pt x="13020" y="20212"/>
                </a:cubicBezTo>
                <a:cubicBezTo>
                  <a:pt x="13766" y="20283"/>
                  <a:pt x="14509" y="20311"/>
                  <a:pt x="15251" y="20311"/>
                </a:cubicBezTo>
                <a:cubicBezTo>
                  <a:pt x="17064" y="20311"/>
                  <a:pt x="18867" y="20143"/>
                  <a:pt x="20688" y="20016"/>
                </a:cubicBezTo>
                <a:cubicBezTo>
                  <a:pt x="22199" y="19895"/>
                  <a:pt x="23721" y="19820"/>
                  <a:pt x="25243" y="19786"/>
                </a:cubicBezTo>
                <a:cubicBezTo>
                  <a:pt x="25376" y="19786"/>
                  <a:pt x="25509" y="19787"/>
                  <a:pt x="25642" y="19787"/>
                </a:cubicBezTo>
                <a:cubicBezTo>
                  <a:pt x="26811" y="19787"/>
                  <a:pt x="27977" y="19764"/>
                  <a:pt x="29147" y="19728"/>
                </a:cubicBezTo>
                <a:cubicBezTo>
                  <a:pt x="31246" y="19613"/>
                  <a:pt x="33379" y="19330"/>
                  <a:pt x="35426" y="18857"/>
                </a:cubicBezTo>
                <a:cubicBezTo>
                  <a:pt x="37490" y="18373"/>
                  <a:pt x="39543" y="17675"/>
                  <a:pt x="41647" y="17427"/>
                </a:cubicBezTo>
                <a:cubicBezTo>
                  <a:pt x="42330" y="17346"/>
                  <a:pt x="43000" y="17303"/>
                  <a:pt x="43667" y="17303"/>
                </a:cubicBezTo>
                <a:cubicBezTo>
                  <a:pt x="44662" y="17303"/>
                  <a:pt x="45650" y="17400"/>
                  <a:pt x="46658" y="17618"/>
                </a:cubicBezTo>
                <a:cubicBezTo>
                  <a:pt x="47580" y="17866"/>
                  <a:pt x="48509" y="18091"/>
                  <a:pt x="49443" y="18281"/>
                </a:cubicBezTo>
                <a:cubicBezTo>
                  <a:pt x="50158" y="18385"/>
                  <a:pt x="50878" y="18477"/>
                  <a:pt x="51593" y="18540"/>
                </a:cubicBezTo>
                <a:cubicBezTo>
                  <a:pt x="52259" y="18611"/>
                  <a:pt x="52871" y="18696"/>
                  <a:pt x="53469" y="18696"/>
                </a:cubicBezTo>
                <a:cubicBezTo>
                  <a:pt x="53704" y="18696"/>
                  <a:pt x="53937" y="18682"/>
                  <a:pt x="54171" y="18650"/>
                </a:cubicBezTo>
                <a:cubicBezTo>
                  <a:pt x="54476" y="18604"/>
                  <a:pt x="54776" y="18523"/>
                  <a:pt x="55087" y="18402"/>
                </a:cubicBezTo>
                <a:cubicBezTo>
                  <a:pt x="55405" y="18275"/>
                  <a:pt x="55728" y="18165"/>
                  <a:pt x="56010" y="17958"/>
                </a:cubicBezTo>
                <a:cubicBezTo>
                  <a:pt x="56171" y="17843"/>
                  <a:pt x="56316" y="17698"/>
                  <a:pt x="56460" y="17560"/>
                </a:cubicBezTo>
                <a:cubicBezTo>
                  <a:pt x="57330" y="16701"/>
                  <a:pt x="58092" y="15755"/>
                  <a:pt x="58495" y="14585"/>
                </a:cubicBezTo>
                <a:cubicBezTo>
                  <a:pt x="58651" y="14129"/>
                  <a:pt x="58622" y="13662"/>
                  <a:pt x="58582" y="13190"/>
                </a:cubicBezTo>
                <a:cubicBezTo>
                  <a:pt x="58518" y="12434"/>
                  <a:pt x="58449" y="11685"/>
                  <a:pt x="58449" y="10924"/>
                </a:cubicBezTo>
                <a:cubicBezTo>
                  <a:pt x="58449" y="10324"/>
                  <a:pt x="58593" y="9788"/>
                  <a:pt x="58668" y="9205"/>
                </a:cubicBezTo>
                <a:cubicBezTo>
                  <a:pt x="58778" y="8398"/>
                  <a:pt x="58489" y="7481"/>
                  <a:pt x="58270" y="6715"/>
                </a:cubicBezTo>
                <a:cubicBezTo>
                  <a:pt x="58068" y="5994"/>
                  <a:pt x="58357" y="5198"/>
                  <a:pt x="58253" y="4443"/>
                </a:cubicBezTo>
                <a:cubicBezTo>
                  <a:pt x="58207" y="4131"/>
                  <a:pt x="58155" y="3832"/>
                  <a:pt x="58115" y="3520"/>
                </a:cubicBezTo>
                <a:cubicBezTo>
                  <a:pt x="58028" y="2823"/>
                  <a:pt x="58143" y="2119"/>
                  <a:pt x="58005" y="1427"/>
                </a:cubicBezTo>
                <a:cubicBezTo>
                  <a:pt x="57953" y="1197"/>
                  <a:pt x="57636" y="205"/>
                  <a:pt x="57371" y="44"/>
                </a:cubicBezTo>
                <a:cubicBezTo>
                  <a:pt x="57319" y="13"/>
                  <a:pt x="57263" y="1"/>
                  <a:pt x="57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2" name="Google Shape;202;p7"/>
          <p:cNvGrpSpPr/>
          <p:nvPr/>
        </p:nvGrpSpPr>
        <p:grpSpPr>
          <a:xfrm rot="2199286">
            <a:off x="10619351" y="5966021"/>
            <a:ext cx="944933" cy="245388"/>
            <a:chOff x="2221829" y="386283"/>
            <a:chExt cx="596655" cy="154944"/>
          </a:xfrm>
        </p:grpSpPr>
        <p:sp>
          <p:nvSpPr>
            <p:cNvPr id="203" name="Google Shape;203;p7"/>
            <p:cNvSpPr/>
            <p:nvPr/>
          </p:nvSpPr>
          <p:spPr>
            <a:xfrm rot="5400000">
              <a:off x="2738787" y="450759"/>
              <a:ext cx="77113" cy="82283"/>
            </a:xfrm>
            <a:custGeom>
              <a:avLst/>
              <a:gdLst/>
              <a:ahLst/>
              <a:cxnLst/>
              <a:rect l="l" t="t" r="r" b="b"/>
              <a:pathLst>
                <a:path w="1074" h="1146" extrusionOk="0">
                  <a:moveTo>
                    <a:pt x="398" y="1"/>
                  </a:moveTo>
                  <a:cubicBezTo>
                    <a:pt x="387" y="1"/>
                    <a:pt x="375" y="2"/>
                    <a:pt x="364" y="3"/>
                  </a:cubicBezTo>
                  <a:cubicBezTo>
                    <a:pt x="179" y="9"/>
                    <a:pt x="1" y="159"/>
                    <a:pt x="12" y="355"/>
                  </a:cubicBezTo>
                  <a:cubicBezTo>
                    <a:pt x="18" y="447"/>
                    <a:pt x="18" y="551"/>
                    <a:pt x="30" y="643"/>
                  </a:cubicBezTo>
                  <a:cubicBezTo>
                    <a:pt x="35" y="799"/>
                    <a:pt x="133" y="960"/>
                    <a:pt x="289" y="995"/>
                  </a:cubicBezTo>
                  <a:cubicBezTo>
                    <a:pt x="313" y="999"/>
                    <a:pt x="337" y="1006"/>
                    <a:pt x="364" y="1006"/>
                  </a:cubicBezTo>
                  <a:cubicBezTo>
                    <a:pt x="377" y="1006"/>
                    <a:pt x="390" y="1004"/>
                    <a:pt x="404" y="1001"/>
                  </a:cubicBezTo>
                  <a:cubicBezTo>
                    <a:pt x="473" y="1088"/>
                    <a:pt x="585" y="1146"/>
                    <a:pt x="698" y="1146"/>
                  </a:cubicBezTo>
                  <a:cubicBezTo>
                    <a:pt x="727" y="1146"/>
                    <a:pt x="756" y="1142"/>
                    <a:pt x="785" y="1133"/>
                  </a:cubicBezTo>
                  <a:cubicBezTo>
                    <a:pt x="981" y="1070"/>
                    <a:pt x="1073" y="885"/>
                    <a:pt x="1027" y="695"/>
                  </a:cubicBezTo>
                  <a:lnTo>
                    <a:pt x="952" y="320"/>
                  </a:lnTo>
                  <a:lnTo>
                    <a:pt x="941" y="320"/>
                  </a:lnTo>
                  <a:cubicBezTo>
                    <a:pt x="935" y="292"/>
                    <a:pt x="923" y="263"/>
                    <a:pt x="912" y="228"/>
                  </a:cubicBezTo>
                  <a:cubicBezTo>
                    <a:pt x="859" y="112"/>
                    <a:pt x="724" y="54"/>
                    <a:pt x="595" y="54"/>
                  </a:cubicBezTo>
                  <a:cubicBezTo>
                    <a:pt x="583" y="54"/>
                    <a:pt x="572" y="54"/>
                    <a:pt x="560" y="55"/>
                  </a:cubicBezTo>
                  <a:cubicBezTo>
                    <a:pt x="511" y="26"/>
                    <a:pt x="458" y="1"/>
                    <a:pt x="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7"/>
            <p:cNvSpPr/>
            <p:nvPr/>
          </p:nvSpPr>
          <p:spPr>
            <a:xfrm rot="5400000">
              <a:off x="2615507" y="385134"/>
              <a:ext cx="86591" cy="88888"/>
            </a:xfrm>
            <a:custGeom>
              <a:avLst/>
              <a:gdLst/>
              <a:ahLst/>
              <a:cxnLst/>
              <a:rect l="l" t="t" r="r" b="b"/>
              <a:pathLst>
                <a:path w="1206" h="1238" extrusionOk="0">
                  <a:moveTo>
                    <a:pt x="459" y="1"/>
                  </a:moveTo>
                  <a:cubicBezTo>
                    <a:pt x="454" y="1"/>
                    <a:pt x="449" y="1"/>
                    <a:pt x="445" y="1"/>
                  </a:cubicBezTo>
                  <a:cubicBezTo>
                    <a:pt x="249" y="13"/>
                    <a:pt x="87" y="163"/>
                    <a:pt x="87" y="359"/>
                  </a:cubicBezTo>
                  <a:cubicBezTo>
                    <a:pt x="81" y="376"/>
                    <a:pt x="76" y="405"/>
                    <a:pt x="76" y="428"/>
                  </a:cubicBezTo>
                  <a:cubicBezTo>
                    <a:pt x="53" y="503"/>
                    <a:pt x="41" y="566"/>
                    <a:pt x="30" y="635"/>
                  </a:cubicBezTo>
                  <a:cubicBezTo>
                    <a:pt x="1" y="826"/>
                    <a:pt x="47" y="999"/>
                    <a:pt x="185" y="1137"/>
                  </a:cubicBezTo>
                  <a:cubicBezTo>
                    <a:pt x="244" y="1206"/>
                    <a:pt x="334" y="1238"/>
                    <a:pt x="427" y="1238"/>
                  </a:cubicBezTo>
                  <a:cubicBezTo>
                    <a:pt x="489" y="1238"/>
                    <a:pt x="552" y="1223"/>
                    <a:pt x="606" y="1195"/>
                  </a:cubicBezTo>
                  <a:cubicBezTo>
                    <a:pt x="681" y="1149"/>
                    <a:pt x="744" y="1091"/>
                    <a:pt x="796" y="1028"/>
                  </a:cubicBezTo>
                  <a:cubicBezTo>
                    <a:pt x="802" y="1022"/>
                    <a:pt x="808" y="1022"/>
                    <a:pt x="825" y="1010"/>
                  </a:cubicBezTo>
                  <a:cubicBezTo>
                    <a:pt x="860" y="993"/>
                    <a:pt x="894" y="964"/>
                    <a:pt x="923" y="935"/>
                  </a:cubicBezTo>
                  <a:cubicBezTo>
                    <a:pt x="1039" y="895"/>
                    <a:pt x="1137" y="820"/>
                    <a:pt x="1154" y="693"/>
                  </a:cubicBezTo>
                  <a:cubicBezTo>
                    <a:pt x="1206" y="445"/>
                    <a:pt x="1113" y="226"/>
                    <a:pt x="860" y="140"/>
                  </a:cubicBezTo>
                  <a:cubicBezTo>
                    <a:pt x="836" y="133"/>
                    <a:pt x="809" y="130"/>
                    <a:pt x="779" y="130"/>
                  </a:cubicBezTo>
                  <a:cubicBezTo>
                    <a:pt x="759" y="130"/>
                    <a:pt x="737" y="131"/>
                    <a:pt x="716" y="134"/>
                  </a:cubicBezTo>
                  <a:cubicBezTo>
                    <a:pt x="655" y="57"/>
                    <a:pt x="558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7"/>
            <p:cNvSpPr/>
            <p:nvPr/>
          </p:nvSpPr>
          <p:spPr>
            <a:xfrm rot="5400000">
              <a:off x="2518326" y="465945"/>
              <a:ext cx="77544" cy="73021"/>
            </a:xfrm>
            <a:custGeom>
              <a:avLst/>
              <a:gdLst/>
              <a:ahLst/>
              <a:cxnLst/>
              <a:rect l="l" t="t" r="r" b="b"/>
              <a:pathLst>
                <a:path w="1080" h="1017" extrusionOk="0">
                  <a:moveTo>
                    <a:pt x="496" y="0"/>
                  </a:moveTo>
                  <a:cubicBezTo>
                    <a:pt x="438" y="0"/>
                    <a:pt x="380" y="15"/>
                    <a:pt x="330" y="48"/>
                  </a:cubicBezTo>
                  <a:cubicBezTo>
                    <a:pt x="324" y="48"/>
                    <a:pt x="324" y="54"/>
                    <a:pt x="318" y="60"/>
                  </a:cubicBezTo>
                  <a:cubicBezTo>
                    <a:pt x="134" y="83"/>
                    <a:pt x="1" y="227"/>
                    <a:pt x="1" y="417"/>
                  </a:cubicBezTo>
                  <a:cubicBezTo>
                    <a:pt x="1" y="504"/>
                    <a:pt x="1" y="590"/>
                    <a:pt x="18" y="677"/>
                  </a:cubicBezTo>
                  <a:cubicBezTo>
                    <a:pt x="47" y="792"/>
                    <a:pt x="134" y="879"/>
                    <a:pt x="243" y="913"/>
                  </a:cubicBezTo>
                  <a:cubicBezTo>
                    <a:pt x="306" y="971"/>
                    <a:pt x="393" y="1005"/>
                    <a:pt x="491" y="1011"/>
                  </a:cubicBezTo>
                  <a:cubicBezTo>
                    <a:pt x="504" y="1015"/>
                    <a:pt x="517" y="1016"/>
                    <a:pt x="530" y="1016"/>
                  </a:cubicBezTo>
                  <a:cubicBezTo>
                    <a:pt x="559" y="1016"/>
                    <a:pt x="590" y="1009"/>
                    <a:pt x="618" y="1005"/>
                  </a:cubicBezTo>
                  <a:lnTo>
                    <a:pt x="635" y="1005"/>
                  </a:lnTo>
                  <a:cubicBezTo>
                    <a:pt x="661" y="1010"/>
                    <a:pt x="687" y="1013"/>
                    <a:pt x="714" y="1013"/>
                  </a:cubicBezTo>
                  <a:cubicBezTo>
                    <a:pt x="872" y="1013"/>
                    <a:pt x="1034" y="926"/>
                    <a:pt x="1073" y="763"/>
                  </a:cubicBezTo>
                  <a:cubicBezTo>
                    <a:pt x="1079" y="665"/>
                    <a:pt x="1068" y="561"/>
                    <a:pt x="1016" y="475"/>
                  </a:cubicBezTo>
                  <a:lnTo>
                    <a:pt x="1016" y="435"/>
                  </a:lnTo>
                  <a:cubicBezTo>
                    <a:pt x="1010" y="342"/>
                    <a:pt x="981" y="256"/>
                    <a:pt x="912" y="187"/>
                  </a:cubicBezTo>
                  <a:cubicBezTo>
                    <a:pt x="872" y="141"/>
                    <a:pt x="797" y="106"/>
                    <a:pt x="733" y="83"/>
                  </a:cubicBezTo>
                  <a:lnTo>
                    <a:pt x="727" y="77"/>
                  </a:lnTo>
                  <a:cubicBezTo>
                    <a:pt x="663" y="30"/>
                    <a:pt x="579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7"/>
            <p:cNvSpPr/>
            <p:nvPr/>
          </p:nvSpPr>
          <p:spPr>
            <a:xfrm rot="5400000">
              <a:off x="2370454" y="404089"/>
              <a:ext cx="88242" cy="89104"/>
            </a:xfrm>
            <a:custGeom>
              <a:avLst/>
              <a:gdLst/>
              <a:ahLst/>
              <a:cxnLst/>
              <a:rect l="l" t="t" r="r" b="b"/>
              <a:pathLst>
                <a:path w="1229" h="1241" extrusionOk="0">
                  <a:moveTo>
                    <a:pt x="568" y="1"/>
                  </a:moveTo>
                  <a:cubicBezTo>
                    <a:pt x="454" y="1"/>
                    <a:pt x="325" y="49"/>
                    <a:pt x="260" y="147"/>
                  </a:cubicBezTo>
                  <a:cubicBezTo>
                    <a:pt x="145" y="205"/>
                    <a:pt x="58" y="320"/>
                    <a:pt x="70" y="459"/>
                  </a:cubicBezTo>
                  <a:lnTo>
                    <a:pt x="70" y="464"/>
                  </a:lnTo>
                  <a:cubicBezTo>
                    <a:pt x="0" y="614"/>
                    <a:pt x="41" y="799"/>
                    <a:pt x="173" y="897"/>
                  </a:cubicBezTo>
                  <a:cubicBezTo>
                    <a:pt x="196" y="914"/>
                    <a:pt x="208" y="926"/>
                    <a:pt x="231" y="931"/>
                  </a:cubicBezTo>
                  <a:cubicBezTo>
                    <a:pt x="315" y="1088"/>
                    <a:pt x="474" y="1212"/>
                    <a:pt x="645" y="1212"/>
                  </a:cubicBezTo>
                  <a:cubicBezTo>
                    <a:pt x="663" y="1212"/>
                    <a:pt x="680" y="1211"/>
                    <a:pt x="698" y="1208"/>
                  </a:cubicBezTo>
                  <a:lnTo>
                    <a:pt x="767" y="1231"/>
                  </a:lnTo>
                  <a:cubicBezTo>
                    <a:pt x="794" y="1237"/>
                    <a:pt x="821" y="1240"/>
                    <a:pt x="849" y="1240"/>
                  </a:cubicBezTo>
                  <a:cubicBezTo>
                    <a:pt x="1006" y="1240"/>
                    <a:pt x="1166" y="1145"/>
                    <a:pt x="1205" y="983"/>
                  </a:cubicBezTo>
                  <a:cubicBezTo>
                    <a:pt x="1229" y="874"/>
                    <a:pt x="1205" y="764"/>
                    <a:pt x="1148" y="672"/>
                  </a:cubicBezTo>
                  <a:lnTo>
                    <a:pt x="1148" y="655"/>
                  </a:lnTo>
                  <a:cubicBezTo>
                    <a:pt x="1148" y="620"/>
                    <a:pt x="1154" y="585"/>
                    <a:pt x="1154" y="551"/>
                  </a:cubicBezTo>
                  <a:cubicBezTo>
                    <a:pt x="1154" y="522"/>
                    <a:pt x="1159" y="499"/>
                    <a:pt x="1159" y="476"/>
                  </a:cubicBezTo>
                  <a:cubicBezTo>
                    <a:pt x="1165" y="291"/>
                    <a:pt x="1004" y="118"/>
                    <a:pt x="819" y="118"/>
                  </a:cubicBezTo>
                  <a:cubicBezTo>
                    <a:pt x="779" y="66"/>
                    <a:pt x="715" y="26"/>
                    <a:pt x="646" y="9"/>
                  </a:cubicBezTo>
                  <a:cubicBezTo>
                    <a:pt x="622" y="3"/>
                    <a:pt x="595" y="1"/>
                    <a:pt x="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7"/>
            <p:cNvSpPr/>
            <p:nvPr/>
          </p:nvSpPr>
          <p:spPr>
            <a:xfrm rot="5400000">
              <a:off x="2213213" y="441712"/>
              <a:ext cx="100664" cy="83432"/>
            </a:xfrm>
            <a:custGeom>
              <a:avLst/>
              <a:gdLst/>
              <a:ahLst/>
              <a:cxnLst/>
              <a:rect l="l" t="t" r="r" b="b"/>
              <a:pathLst>
                <a:path w="1402" h="1162" extrusionOk="0">
                  <a:moveTo>
                    <a:pt x="702" y="1"/>
                  </a:moveTo>
                  <a:cubicBezTo>
                    <a:pt x="588" y="1"/>
                    <a:pt x="475" y="50"/>
                    <a:pt x="415" y="166"/>
                  </a:cubicBezTo>
                  <a:cubicBezTo>
                    <a:pt x="381" y="166"/>
                    <a:pt x="346" y="166"/>
                    <a:pt x="317" y="184"/>
                  </a:cubicBezTo>
                  <a:cubicBezTo>
                    <a:pt x="144" y="236"/>
                    <a:pt x="0" y="443"/>
                    <a:pt x="69" y="622"/>
                  </a:cubicBezTo>
                  <a:cubicBezTo>
                    <a:pt x="127" y="783"/>
                    <a:pt x="179" y="974"/>
                    <a:pt x="358" y="1054"/>
                  </a:cubicBezTo>
                  <a:cubicBezTo>
                    <a:pt x="404" y="1072"/>
                    <a:pt x="444" y="1083"/>
                    <a:pt x="496" y="1089"/>
                  </a:cubicBezTo>
                  <a:cubicBezTo>
                    <a:pt x="551" y="1138"/>
                    <a:pt x="632" y="1162"/>
                    <a:pt x="714" y="1162"/>
                  </a:cubicBezTo>
                  <a:cubicBezTo>
                    <a:pt x="814" y="1162"/>
                    <a:pt x="915" y="1127"/>
                    <a:pt x="969" y="1060"/>
                  </a:cubicBezTo>
                  <a:cubicBezTo>
                    <a:pt x="988" y="1063"/>
                    <a:pt x="1008" y="1064"/>
                    <a:pt x="1027" y="1064"/>
                  </a:cubicBezTo>
                  <a:cubicBezTo>
                    <a:pt x="1189" y="1064"/>
                    <a:pt x="1331" y="977"/>
                    <a:pt x="1373" y="806"/>
                  </a:cubicBezTo>
                  <a:cubicBezTo>
                    <a:pt x="1401" y="708"/>
                    <a:pt x="1384" y="593"/>
                    <a:pt x="1315" y="507"/>
                  </a:cubicBezTo>
                  <a:cubicBezTo>
                    <a:pt x="1309" y="455"/>
                    <a:pt x="1315" y="414"/>
                    <a:pt x="1315" y="368"/>
                  </a:cubicBezTo>
                  <a:cubicBezTo>
                    <a:pt x="1326" y="218"/>
                    <a:pt x="1205" y="68"/>
                    <a:pt x="1061" y="22"/>
                  </a:cubicBezTo>
                  <a:cubicBezTo>
                    <a:pt x="1030" y="15"/>
                    <a:pt x="999" y="12"/>
                    <a:pt x="970" y="12"/>
                  </a:cubicBezTo>
                  <a:cubicBezTo>
                    <a:pt x="928" y="12"/>
                    <a:pt x="888" y="18"/>
                    <a:pt x="848" y="28"/>
                  </a:cubicBezTo>
                  <a:cubicBezTo>
                    <a:pt x="802" y="10"/>
                    <a:pt x="752" y="1"/>
                    <a:pt x="7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8" name="Google Shape;208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7"/>
          <p:cNvSpPr txBox="1">
            <a:spLocks noGrp="1"/>
          </p:cNvSpPr>
          <p:nvPr>
            <p:ph type="subTitle" idx="1"/>
          </p:nvPr>
        </p:nvSpPr>
        <p:spPr>
          <a:xfrm>
            <a:off x="960000" y="2055933"/>
            <a:ext cx="5726400" cy="30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81846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/>
          <p:nvPr/>
        </p:nvSpPr>
        <p:spPr>
          <a:xfrm rot="2940475" flipH="1">
            <a:off x="-1283672" y="4627879"/>
            <a:ext cx="4805821" cy="3021552"/>
          </a:xfrm>
          <a:custGeom>
            <a:avLst/>
            <a:gdLst/>
            <a:ahLst/>
            <a:cxnLst/>
            <a:rect l="l" t="t" r="r" b="b"/>
            <a:pathLst>
              <a:path w="30180" h="16925" extrusionOk="0">
                <a:moveTo>
                  <a:pt x="7447" y="1"/>
                </a:moveTo>
                <a:cubicBezTo>
                  <a:pt x="5397" y="1"/>
                  <a:pt x="2585" y="788"/>
                  <a:pt x="1598" y="2388"/>
                </a:cubicBezTo>
                <a:cubicBezTo>
                  <a:pt x="1" y="4948"/>
                  <a:pt x="3051" y="7998"/>
                  <a:pt x="4786" y="9486"/>
                </a:cubicBezTo>
                <a:cubicBezTo>
                  <a:pt x="7150" y="11521"/>
                  <a:pt x="9607" y="13493"/>
                  <a:pt x="12368" y="14958"/>
                </a:cubicBezTo>
                <a:cubicBezTo>
                  <a:pt x="14450" y="16060"/>
                  <a:pt x="17273" y="16925"/>
                  <a:pt x="19940" y="16925"/>
                </a:cubicBezTo>
                <a:cubicBezTo>
                  <a:pt x="21918" y="16925"/>
                  <a:pt x="23810" y="16449"/>
                  <a:pt x="25249" y="15240"/>
                </a:cubicBezTo>
                <a:cubicBezTo>
                  <a:pt x="27066" y="13718"/>
                  <a:pt x="28767" y="11919"/>
                  <a:pt x="29476" y="9659"/>
                </a:cubicBezTo>
                <a:cubicBezTo>
                  <a:pt x="30179" y="7404"/>
                  <a:pt x="29631" y="4614"/>
                  <a:pt x="27671" y="3299"/>
                </a:cubicBezTo>
                <a:cubicBezTo>
                  <a:pt x="26713" y="2651"/>
                  <a:pt x="25567" y="2430"/>
                  <a:pt x="24395" y="2430"/>
                </a:cubicBezTo>
                <a:cubicBezTo>
                  <a:pt x="23669" y="2430"/>
                  <a:pt x="22934" y="2515"/>
                  <a:pt x="22228" y="2636"/>
                </a:cubicBezTo>
                <a:cubicBezTo>
                  <a:pt x="20721" y="2895"/>
                  <a:pt x="19206" y="3297"/>
                  <a:pt x="17686" y="3297"/>
                </a:cubicBezTo>
                <a:cubicBezTo>
                  <a:pt x="17346" y="3297"/>
                  <a:pt x="17005" y="3276"/>
                  <a:pt x="16664" y="3230"/>
                </a:cubicBezTo>
                <a:cubicBezTo>
                  <a:pt x="15903" y="3126"/>
                  <a:pt x="15176" y="2896"/>
                  <a:pt x="14461" y="2596"/>
                </a:cubicBezTo>
                <a:cubicBezTo>
                  <a:pt x="12478" y="1777"/>
                  <a:pt x="10627" y="457"/>
                  <a:pt x="8494" y="82"/>
                </a:cubicBezTo>
                <a:cubicBezTo>
                  <a:pt x="8182" y="28"/>
                  <a:pt x="7828" y="1"/>
                  <a:pt x="744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8"/>
          <p:cNvSpPr/>
          <p:nvPr/>
        </p:nvSpPr>
        <p:spPr>
          <a:xfrm>
            <a:off x="-355735" y="-1874716"/>
            <a:ext cx="3989107" cy="3267983"/>
          </a:xfrm>
          <a:custGeom>
            <a:avLst/>
            <a:gdLst/>
            <a:ahLst/>
            <a:cxnLst/>
            <a:rect l="l" t="t" r="r" b="b"/>
            <a:pathLst>
              <a:path w="22188" h="18177" extrusionOk="0">
                <a:moveTo>
                  <a:pt x="9075" y="0"/>
                </a:moveTo>
                <a:cubicBezTo>
                  <a:pt x="8888" y="0"/>
                  <a:pt x="8703" y="10"/>
                  <a:pt x="8522" y="42"/>
                </a:cubicBezTo>
                <a:cubicBezTo>
                  <a:pt x="8222" y="100"/>
                  <a:pt x="7934" y="186"/>
                  <a:pt x="7646" y="279"/>
                </a:cubicBezTo>
                <a:cubicBezTo>
                  <a:pt x="7433" y="354"/>
                  <a:pt x="7208" y="480"/>
                  <a:pt x="6989" y="527"/>
                </a:cubicBezTo>
                <a:cubicBezTo>
                  <a:pt x="6965" y="530"/>
                  <a:pt x="6944" y="531"/>
                  <a:pt x="6926" y="531"/>
                </a:cubicBezTo>
                <a:cubicBezTo>
                  <a:pt x="6873" y="531"/>
                  <a:pt x="6837" y="519"/>
                  <a:pt x="6781" y="498"/>
                </a:cubicBezTo>
                <a:cubicBezTo>
                  <a:pt x="6676" y="454"/>
                  <a:pt x="6582" y="426"/>
                  <a:pt x="6487" y="426"/>
                </a:cubicBezTo>
                <a:cubicBezTo>
                  <a:pt x="6404" y="426"/>
                  <a:pt x="6321" y="447"/>
                  <a:pt x="6228" y="498"/>
                </a:cubicBezTo>
                <a:cubicBezTo>
                  <a:pt x="5559" y="671"/>
                  <a:pt x="4930" y="953"/>
                  <a:pt x="4354" y="1345"/>
                </a:cubicBezTo>
                <a:cubicBezTo>
                  <a:pt x="3229" y="2078"/>
                  <a:pt x="2214" y="3121"/>
                  <a:pt x="1448" y="4223"/>
                </a:cubicBezTo>
                <a:cubicBezTo>
                  <a:pt x="825" y="5145"/>
                  <a:pt x="439" y="6177"/>
                  <a:pt x="116" y="7238"/>
                </a:cubicBezTo>
                <a:cubicBezTo>
                  <a:pt x="35" y="7486"/>
                  <a:pt x="0" y="7653"/>
                  <a:pt x="29" y="7913"/>
                </a:cubicBezTo>
                <a:cubicBezTo>
                  <a:pt x="47" y="8022"/>
                  <a:pt x="52" y="8120"/>
                  <a:pt x="52" y="8218"/>
                </a:cubicBezTo>
                <a:cubicBezTo>
                  <a:pt x="58" y="8426"/>
                  <a:pt x="70" y="8616"/>
                  <a:pt x="173" y="8841"/>
                </a:cubicBezTo>
                <a:cubicBezTo>
                  <a:pt x="346" y="9204"/>
                  <a:pt x="508" y="9556"/>
                  <a:pt x="687" y="9902"/>
                </a:cubicBezTo>
                <a:cubicBezTo>
                  <a:pt x="923" y="10334"/>
                  <a:pt x="1027" y="10859"/>
                  <a:pt x="929" y="11343"/>
                </a:cubicBezTo>
                <a:cubicBezTo>
                  <a:pt x="865" y="11666"/>
                  <a:pt x="767" y="11978"/>
                  <a:pt x="698" y="12300"/>
                </a:cubicBezTo>
                <a:cubicBezTo>
                  <a:pt x="623" y="12698"/>
                  <a:pt x="577" y="13125"/>
                  <a:pt x="548" y="13529"/>
                </a:cubicBezTo>
                <a:cubicBezTo>
                  <a:pt x="519" y="13828"/>
                  <a:pt x="519" y="14128"/>
                  <a:pt x="490" y="14428"/>
                </a:cubicBezTo>
                <a:cubicBezTo>
                  <a:pt x="462" y="14722"/>
                  <a:pt x="433" y="15085"/>
                  <a:pt x="485" y="15379"/>
                </a:cubicBezTo>
                <a:cubicBezTo>
                  <a:pt x="525" y="15616"/>
                  <a:pt x="681" y="15875"/>
                  <a:pt x="767" y="16106"/>
                </a:cubicBezTo>
                <a:cubicBezTo>
                  <a:pt x="825" y="16262"/>
                  <a:pt x="894" y="16406"/>
                  <a:pt x="975" y="16550"/>
                </a:cubicBezTo>
                <a:cubicBezTo>
                  <a:pt x="1130" y="16827"/>
                  <a:pt x="1436" y="16873"/>
                  <a:pt x="1696" y="17011"/>
                </a:cubicBezTo>
                <a:cubicBezTo>
                  <a:pt x="2018" y="17184"/>
                  <a:pt x="2359" y="17317"/>
                  <a:pt x="2693" y="17472"/>
                </a:cubicBezTo>
                <a:cubicBezTo>
                  <a:pt x="3496" y="17833"/>
                  <a:pt x="4161" y="18176"/>
                  <a:pt x="4953" y="18176"/>
                </a:cubicBezTo>
                <a:cubicBezTo>
                  <a:pt x="5174" y="18176"/>
                  <a:pt x="5405" y="18150"/>
                  <a:pt x="5651" y="18089"/>
                </a:cubicBezTo>
                <a:cubicBezTo>
                  <a:pt x="6097" y="17983"/>
                  <a:pt x="6548" y="17952"/>
                  <a:pt x="7000" y="17952"/>
                </a:cubicBezTo>
                <a:cubicBezTo>
                  <a:pt x="7631" y="17952"/>
                  <a:pt x="8265" y="18012"/>
                  <a:pt x="8895" y="18012"/>
                </a:cubicBezTo>
                <a:cubicBezTo>
                  <a:pt x="9063" y="18012"/>
                  <a:pt x="9231" y="18008"/>
                  <a:pt x="9399" y="17997"/>
                </a:cubicBezTo>
                <a:cubicBezTo>
                  <a:pt x="10068" y="17951"/>
                  <a:pt x="10696" y="17732"/>
                  <a:pt x="11353" y="17622"/>
                </a:cubicBezTo>
                <a:cubicBezTo>
                  <a:pt x="11645" y="17575"/>
                  <a:pt x="11938" y="17557"/>
                  <a:pt x="12230" y="17557"/>
                </a:cubicBezTo>
                <a:cubicBezTo>
                  <a:pt x="13115" y="17557"/>
                  <a:pt x="14002" y="17721"/>
                  <a:pt x="14893" y="17721"/>
                </a:cubicBezTo>
                <a:cubicBezTo>
                  <a:pt x="14991" y="17721"/>
                  <a:pt x="15090" y="17719"/>
                  <a:pt x="15188" y="17715"/>
                </a:cubicBezTo>
                <a:cubicBezTo>
                  <a:pt x="16375" y="17657"/>
                  <a:pt x="17563" y="17449"/>
                  <a:pt x="18762" y="17357"/>
                </a:cubicBezTo>
                <a:cubicBezTo>
                  <a:pt x="19276" y="17317"/>
                  <a:pt x="19795" y="17340"/>
                  <a:pt x="20296" y="17242"/>
                </a:cubicBezTo>
                <a:cubicBezTo>
                  <a:pt x="20896" y="17115"/>
                  <a:pt x="21150" y="16757"/>
                  <a:pt x="21501" y="16296"/>
                </a:cubicBezTo>
                <a:cubicBezTo>
                  <a:pt x="22135" y="15460"/>
                  <a:pt x="22107" y="14388"/>
                  <a:pt x="22164" y="13367"/>
                </a:cubicBezTo>
                <a:cubicBezTo>
                  <a:pt x="22187" y="12975"/>
                  <a:pt x="22049" y="12618"/>
                  <a:pt x="22032" y="12231"/>
                </a:cubicBezTo>
                <a:cubicBezTo>
                  <a:pt x="22014" y="11782"/>
                  <a:pt x="22003" y="11291"/>
                  <a:pt x="21847" y="10859"/>
                </a:cubicBezTo>
                <a:cubicBezTo>
                  <a:pt x="21715" y="10525"/>
                  <a:pt x="21386" y="10329"/>
                  <a:pt x="21121" y="10081"/>
                </a:cubicBezTo>
                <a:cubicBezTo>
                  <a:pt x="20907" y="9896"/>
                  <a:pt x="20688" y="9833"/>
                  <a:pt x="20469" y="9677"/>
                </a:cubicBezTo>
                <a:cubicBezTo>
                  <a:pt x="20239" y="9521"/>
                  <a:pt x="20141" y="9216"/>
                  <a:pt x="19898" y="9066"/>
                </a:cubicBezTo>
                <a:cubicBezTo>
                  <a:pt x="19581" y="8864"/>
                  <a:pt x="19322" y="8633"/>
                  <a:pt x="19114" y="8305"/>
                </a:cubicBezTo>
                <a:cubicBezTo>
                  <a:pt x="18791" y="7803"/>
                  <a:pt x="18872" y="7365"/>
                  <a:pt x="18872" y="6846"/>
                </a:cubicBezTo>
                <a:cubicBezTo>
                  <a:pt x="18872" y="6419"/>
                  <a:pt x="18762" y="5987"/>
                  <a:pt x="18711" y="5572"/>
                </a:cubicBezTo>
                <a:cubicBezTo>
                  <a:pt x="18630" y="4863"/>
                  <a:pt x="18497" y="4084"/>
                  <a:pt x="18099" y="3490"/>
                </a:cubicBezTo>
                <a:cubicBezTo>
                  <a:pt x="17984" y="3363"/>
                  <a:pt x="17875" y="3231"/>
                  <a:pt x="17777" y="3087"/>
                </a:cubicBezTo>
                <a:cubicBezTo>
                  <a:pt x="17678" y="2850"/>
                  <a:pt x="17557" y="2643"/>
                  <a:pt x="17402" y="2458"/>
                </a:cubicBezTo>
                <a:cubicBezTo>
                  <a:pt x="16946" y="2003"/>
                  <a:pt x="16370" y="1703"/>
                  <a:pt x="15770" y="1530"/>
                </a:cubicBezTo>
                <a:cubicBezTo>
                  <a:pt x="15447" y="1432"/>
                  <a:pt x="15165" y="1253"/>
                  <a:pt x="14842" y="1167"/>
                </a:cubicBezTo>
                <a:cubicBezTo>
                  <a:pt x="14438" y="1057"/>
                  <a:pt x="14121" y="999"/>
                  <a:pt x="13752" y="815"/>
                </a:cubicBezTo>
                <a:cubicBezTo>
                  <a:pt x="13118" y="498"/>
                  <a:pt x="12310" y="377"/>
                  <a:pt x="11624" y="204"/>
                </a:cubicBezTo>
                <a:cubicBezTo>
                  <a:pt x="11019" y="42"/>
                  <a:pt x="10604" y="19"/>
                  <a:pt x="10004" y="19"/>
                </a:cubicBezTo>
                <a:cubicBezTo>
                  <a:pt x="9968" y="20"/>
                  <a:pt x="9931" y="20"/>
                  <a:pt x="9894" y="20"/>
                </a:cubicBezTo>
                <a:cubicBezTo>
                  <a:pt x="9624" y="20"/>
                  <a:pt x="9347" y="0"/>
                  <a:pt x="90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8"/>
          <p:cNvSpPr/>
          <p:nvPr/>
        </p:nvSpPr>
        <p:spPr>
          <a:xfrm rot="2214414">
            <a:off x="-713777" y="-715286"/>
            <a:ext cx="2889732" cy="4142707"/>
          </a:xfrm>
          <a:custGeom>
            <a:avLst/>
            <a:gdLst/>
            <a:ahLst/>
            <a:cxnLst/>
            <a:rect l="l" t="t" r="r" b="b"/>
            <a:pathLst>
              <a:path w="15816" h="22674" extrusionOk="0">
                <a:moveTo>
                  <a:pt x="13555" y="4481"/>
                </a:moveTo>
                <a:lnTo>
                  <a:pt x="13555" y="4481"/>
                </a:lnTo>
                <a:cubicBezTo>
                  <a:pt x="13555" y="4482"/>
                  <a:pt x="13555" y="4482"/>
                  <a:pt x="13556" y="4483"/>
                </a:cubicBezTo>
                <a:cubicBezTo>
                  <a:pt x="13555" y="4482"/>
                  <a:pt x="13555" y="4482"/>
                  <a:pt x="13555" y="4481"/>
                </a:cubicBezTo>
                <a:close/>
                <a:moveTo>
                  <a:pt x="12452" y="0"/>
                </a:moveTo>
                <a:cubicBezTo>
                  <a:pt x="11898" y="0"/>
                  <a:pt x="11132" y="481"/>
                  <a:pt x="10852" y="752"/>
                </a:cubicBezTo>
                <a:cubicBezTo>
                  <a:pt x="10656" y="937"/>
                  <a:pt x="10517" y="1167"/>
                  <a:pt x="10333" y="1358"/>
                </a:cubicBezTo>
                <a:cubicBezTo>
                  <a:pt x="9716" y="1963"/>
                  <a:pt x="8833" y="2194"/>
                  <a:pt x="8055" y="2482"/>
                </a:cubicBezTo>
                <a:cubicBezTo>
                  <a:pt x="7767" y="2580"/>
                  <a:pt x="7513" y="2753"/>
                  <a:pt x="7259" y="2926"/>
                </a:cubicBezTo>
                <a:cubicBezTo>
                  <a:pt x="6591" y="3393"/>
                  <a:pt x="5962" y="3906"/>
                  <a:pt x="5270" y="4356"/>
                </a:cubicBezTo>
                <a:cubicBezTo>
                  <a:pt x="4636" y="4759"/>
                  <a:pt x="3996" y="5151"/>
                  <a:pt x="3391" y="5607"/>
                </a:cubicBezTo>
                <a:cubicBezTo>
                  <a:pt x="2918" y="5970"/>
                  <a:pt x="2514" y="6380"/>
                  <a:pt x="2111" y="6818"/>
                </a:cubicBezTo>
                <a:cubicBezTo>
                  <a:pt x="1724" y="7239"/>
                  <a:pt x="1315" y="7648"/>
                  <a:pt x="963" y="8092"/>
                </a:cubicBezTo>
                <a:cubicBezTo>
                  <a:pt x="848" y="8236"/>
                  <a:pt x="738" y="8380"/>
                  <a:pt x="634" y="8548"/>
                </a:cubicBezTo>
                <a:cubicBezTo>
                  <a:pt x="375" y="8940"/>
                  <a:pt x="214" y="9378"/>
                  <a:pt x="144" y="9839"/>
                </a:cubicBezTo>
                <a:cubicBezTo>
                  <a:pt x="116" y="10035"/>
                  <a:pt x="81" y="10243"/>
                  <a:pt x="58" y="10439"/>
                </a:cubicBezTo>
                <a:cubicBezTo>
                  <a:pt x="0" y="10940"/>
                  <a:pt x="415" y="11344"/>
                  <a:pt x="531" y="11828"/>
                </a:cubicBezTo>
                <a:cubicBezTo>
                  <a:pt x="652" y="12347"/>
                  <a:pt x="588" y="12918"/>
                  <a:pt x="634" y="13448"/>
                </a:cubicBezTo>
                <a:cubicBezTo>
                  <a:pt x="692" y="14112"/>
                  <a:pt x="773" y="14746"/>
                  <a:pt x="911" y="15403"/>
                </a:cubicBezTo>
                <a:cubicBezTo>
                  <a:pt x="1107" y="16354"/>
                  <a:pt x="1413" y="17277"/>
                  <a:pt x="1459" y="18257"/>
                </a:cubicBezTo>
                <a:cubicBezTo>
                  <a:pt x="1499" y="19237"/>
                  <a:pt x="1540" y="20166"/>
                  <a:pt x="1891" y="21094"/>
                </a:cubicBezTo>
                <a:cubicBezTo>
                  <a:pt x="2105" y="21665"/>
                  <a:pt x="2324" y="22287"/>
                  <a:pt x="2929" y="22524"/>
                </a:cubicBezTo>
                <a:cubicBezTo>
                  <a:pt x="3205" y="22633"/>
                  <a:pt x="3515" y="22673"/>
                  <a:pt x="3837" y="22673"/>
                </a:cubicBezTo>
                <a:cubicBezTo>
                  <a:pt x="4520" y="22673"/>
                  <a:pt x="5258" y="22493"/>
                  <a:pt x="5841" y="22403"/>
                </a:cubicBezTo>
                <a:cubicBezTo>
                  <a:pt x="7006" y="22213"/>
                  <a:pt x="8153" y="21947"/>
                  <a:pt x="9312" y="21769"/>
                </a:cubicBezTo>
                <a:cubicBezTo>
                  <a:pt x="10431" y="21596"/>
                  <a:pt x="11567" y="21526"/>
                  <a:pt x="12679" y="21319"/>
                </a:cubicBezTo>
                <a:cubicBezTo>
                  <a:pt x="12939" y="21267"/>
                  <a:pt x="13216" y="21232"/>
                  <a:pt x="13458" y="21152"/>
                </a:cubicBezTo>
                <a:cubicBezTo>
                  <a:pt x="13677" y="21082"/>
                  <a:pt x="13792" y="20961"/>
                  <a:pt x="13965" y="20800"/>
                </a:cubicBezTo>
                <a:cubicBezTo>
                  <a:pt x="14357" y="20442"/>
                  <a:pt x="14761" y="20079"/>
                  <a:pt x="15176" y="19733"/>
                </a:cubicBezTo>
                <a:cubicBezTo>
                  <a:pt x="15620" y="19358"/>
                  <a:pt x="15747" y="19105"/>
                  <a:pt x="15787" y="18517"/>
                </a:cubicBezTo>
                <a:cubicBezTo>
                  <a:pt x="15816" y="18119"/>
                  <a:pt x="15764" y="17767"/>
                  <a:pt x="15695" y="17387"/>
                </a:cubicBezTo>
                <a:cubicBezTo>
                  <a:pt x="15499" y="16377"/>
                  <a:pt x="15816" y="15288"/>
                  <a:pt x="15799" y="14261"/>
                </a:cubicBezTo>
                <a:cubicBezTo>
                  <a:pt x="15799" y="13829"/>
                  <a:pt x="15764" y="13650"/>
                  <a:pt x="15355" y="13535"/>
                </a:cubicBezTo>
                <a:cubicBezTo>
                  <a:pt x="15233" y="13499"/>
                  <a:pt x="15130" y="13485"/>
                  <a:pt x="15032" y="13485"/>
                </a:cubicBezTo>
                <a:cubicBezTo>
                  <a:pt x="14906" y="13485"/>
                  <a:pt x="14788" y="13508"/>
                  <a:pt x="14645" y="13541"/>
                </a:cubicBezTo>
                <a:cubicBezTo>
                  <a:pt x="14479" y="13582"/>
                  <a:pt x="14270" y="13654"/>
                  <a:pt x="14095" y="13654"/>
                </a:cubicBezTo>
                <a:cubicBezTo>
                  <a:pt x="13925" y="13654"/>
                  <a:pt x="13786" y="13586"/>
                  <a:pt x="13746" y="13356"/>
                </a:cubicBezTo>
                <a:cubicBezTo>
                  <a:pt x="13677" y="12924"/>
                  <a:pt x="13717" y="12434"/>
                  <a:pt x="13734" y="12001"/>
                </a:cubicBezTo>
                <a:cubicBezTo>
                  <a:pt x="13746" y="11563"/>
                  <a:pt x="13775" y="11131"/>
                  <a:pt x="13769" y="10687"/>
                </a:cubicBezTo>
                <a:cubicBezTo>
                  <a:pt x="13763" y="10035"/>
                  <a:pt x="13879" y="9401"/>
                  <a:pt x="13879" y="8749"/>
                </a:cubicBezTo>
                <a:cubicBezTo>
                  <a:pt x="13879" y="8230"/>
                  <a:pt x="13919" y="7700"/>
                  <a:pt x="13873" y="7187"/>
                </a:cubicBezTo>
                <a:cubicBezTo>
                  <a:pt x="13821" y="6633"/>
                  <a:pt x="13769" y="6074"/>
                  <a:pt x="13683" y="5526"/>
                </a:cubicBezTo>
                <a:cubicBezTo>
                  <a:pt x="13636" y="5267"/>
                  <a:pt x="13683" y="5007"/>
                  <a:pt x="13631" y="4748"/>
                </a:cubicBezTo>
                <a:cubicBezTo>
                  <a:pt x="13631" y="4742"/>
                  <a:pt x="13547" y="4481"/>
                  <a:pt x="13554" y="4481"/>
                </a:cubicBezTo>
                <a:lnTo>
                  <a:pt x="13554" y="4481"/>
                </a:lnTo>
                <a:cubicBezTo>
                  <a:pt x="13554" y="4481"/>
                  <a:pt x="13555" y="4481"/>
                  <a:pt x="13555" y="4481"/>
                </a:cubicBezTo>
                <a:lnTo>
                  <a:pt x="13555" y="4481"/>
                </a:lnTo>
                <a:cubicBezTo>
                  <a:pt x="13503" y="4404"/>
                  <a:pt x="13442" y="4371"/>
                  <a:pt x="13375" y="4371"/>
                </a:cubicBezTo>
                <a:cubicBezTo>
                  <a:pt x="13048" y="4371"/>
                  <a:pt x="12572" y="5130"/>
                  <a:pt x="12333" y="5221"/>
                </a:cubicBezTo>
                <a:cubicBezTo>
                  <a:pt x="12172" y="4707"/>
                  <a:pt x="12506" y="3894"/>
                  <a:pt x="12535" y="3381"/>
                </a:cubicBezTo>
                <a:cubicBezTo>
                  <a:pt x="12576" y="2782"/>
                  <a:pt x="12483" y="2176"/>
                  <a:pt x="12558" y="1577"/>
                </a:cubicBezTo>
                <a:cubicBezTo>
                  <a:pt x="12616" y="1081"/>
                  <a:pt x="12766" y="614"/>
                  <a:pt x="12847" y="124"/>
                </a:cubicBezTo>
                <a:cubicBezTo>
                  <a:pt x="12741" y="37"/>
                  <a:pt x="12605" y="0"/>
                  <a:pt x="124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8"/>
          <p:cNvSpPr/>
          <p:nvPr/>
        </p:nvSpPr>
        <p:spPr>
          <a:xfrm rot="7362527" flipH="1">
            <a:off x="8780758" y="-2085900"/>
            <a:ext cx="3618527" cy="3987701"/>
          </a:xfrm>
          <a:custGeom>
            <a:avLst/>
            <a:gdLst/>
            <a:ahLst/>
            <a:cxnLst/>
            <a:rect l="l" t="t" r="r" b="b"/>
            <a:pathLst>
              <a:path w="22240" h="24509" extrusionOk="0">
                <a:moveTo>
                  <a:pt x="12377" y="0"/>
                </a:moveTo>
                <a:cubicBezTo>
                  <a:pt x="11004" y="0"/>
                  <a:pt x="9333" y="366"/>
                  <a:pt x="8119" y="981"/>
                </a:cubicBezTo>
                <a:cubicBezTo>
                  <a:pt x="7473" y="1310"/>
                  <a:pt x="6862" y="1691"/>
                  <a:pt x="6182" y="1967"/>
                </a:cubicBezTo>
                <a:cubicBezTo>
                  <a:pt x="5663" y="2175"/>
                  <a:pt x="5121" y="2319"/>
                  <a:pt x="4596" y="2509"/>
                </a:cubicBezTo>
                <a:cubicBezTo>
                  <a:pt x="4227" y="2659"/>
                  <a:pt x="3864" y="2826"/>
                  <a:pt x="3507" y="3005"/>
                </a:cubicBezTo>
                <a:cubicBezTo>
                  <a:pt x="3184" y="3161"/>
                  <a:pt x="2861" y="3322"/>
                  <a:pt x="2544" y="3472"/>
                </a:cubicBezTo>
                <a:cubicBezTo>
                  <a:pt x="1842" y="4034"/>
                  <a:pt x="2006" y="4714"/>
                  <a:pt x="2034" y="4714"/>
                </a:cubicBezTo>
                <a:cubicBezTo>
                  <a:pt x="2035" y="4714"/>
                  <a:pt x="2036" y="4714"/>
                  <a:pt x="2036" y="4712"/>
                </a:cubicBezTo>
                <a:lnTo>
                  <a:pt x="2036" y="4712"/>
                </a:lnTo>
                <a:cubicBezTo>
                  <a:pt x="2267" y="4971"/>
                  <a:pt x="1829" y="5986"/>
                  <a:pt x="1800" y="6073"/>
                </a:cubicBezTo>
                <a:cubicBezTo>
                  <a:pt x="1587" y="6811"/>
                  <a:pt x="1391" y="7554"/>
                  <a:pt x="1125" y="8281"/>
                </a:cubicBezTo>
                <a:cubicBezTo>
                  <a:pt x="756" y="9273"/>
                  <a:pt x="560" y="10270"/>
                  <a:pt x="433" y="11302"/>
                </a:cubicBezTo>
                <a:cubicBezTo>
                  <a:pt x="387" y="11631"/>
                  <a:pt x="353" y="11971"/>
                  <a:pt x="324" y="12317"/>
                </a:cubicBezTo>
                <a:cubicBezTo>
                  <a:pt x="289" y="12744"/>
                  <a:pt x="249" y="13164"/>
                  <a:pt x="174" y="13585"/>
                </a:cubicBezTo>
                <a:cubicBezTo>
                  <a:pt x="116" y="13914"/>
                  <a:pt x="1" y="14243"/>
                  <a:pt x="7" y="14577"/>
                </a:cubicBezTo>
                <a:cubicBezTo>
                  <a:pt x="12" y="15050"/>
                  <a:pt x="145" y="15557"/>
                  <a:pt x="232" y="16019"/>
                </a:cubicBezTo>
                <a:cubicBezTo>
                  <a:pt x="278" y="16272"/>
                  <a:pt x="353" y="16457"/>
                  <a:pt x="353" y="16722"/>
                </a:cubicBezTo>
                <a:cubicBezTo>
                  <a:pt x="358" y="17074"/>
                  <a:pt x="474" y="17397"/>
                  <a:pt x="583" y="17731"/>
                </a:cubicBezTo>
                <a:cubicBezTo>
                  <a:pt x="785" y="18365"/>
                  <a:pt x="837" y="18953"/>
                  <a:pt x="750" y="19616"/>
                </a:cubicBezTo>
                <a:cubicBezTo>
                  <a:pt x="635" y="20487"/>
                  <a:pt x="635" y="21323"/>
                  <a:pt x="987" y="22142"/>
                </a:cubicBezTo>
                <a:cubicBezTo>
                  <a:pt x="998" y="22176"/>
                  <a:pt x="1021" y="22211"/>
                  <a:pt x="1039" y="22246"/>
                </a:cubicBezTo>
                <a:cubicBezTo>
                  <a:pt x="1385" y="22949"/>
                  <a:pt x="2065" y="23451"/>
                  <a:pt x="2722" y="23849"/>
                </a:cubicBezTo>
                <a:cubicBezTo>
                  <a:pt x="3507" y="24327"/>
                  <a:pt x="4429" y="24437"/>
                  <a:pt x="5334" y="24483"/>
                </a:cubicBezTo>
                <a:cubicBezTo>
                  <a:pt x="5639" y="24498"/>
                  <a:pt x="5941" y="24509"/>
                  <a:pt x="6240" y="24509"/>
                </a:cubicBezTo>
                <a:cubicBezTo>
                  <a:pt x="6967" y="24509"/>
                  <a:pt x="7683" y="24446"/>
                  <a:pt x="8402" y="24229"/>
                </a:cubicBezTo>
                <a:cubicBezTo>
                  <a:pt x="9734" y="23831"/>
                  <a:pt x="11048" y="23185"/>
                  <a:pt x="12230" y="22430"/>
                </a:cubicBezTo>
                <a:cubicBezTo>
                  <a:pt x="13245" y="21715"/>
                  <a:pt x="14122" y="20873"/>
                  <a:pt x="14877" y="19893"/>
                </a:cubicBezTo>
                <a:cubicBezTo>
                  <a:pt x="15788" y="18850"/>
                  <a:pt x="16676" y="17777"/>
                  <a:pt x="17518" y="16676"/>
                </a:cubicBezTo>
                <a:cubicBezTo>
                  <a:pt x="17777" y="16336"/>
                  <a:pt x="18031" y="16001"/>
                  <a:pt x="18273" y="15650"/>
                </a:cubicBezTo>
                <a:cubicBezTo>
                  <a:pt x="19161" y="14427"/>
                  <a:pt x="19980" y="13164"/>
                  <a:pt x="20677" y="11821"/>
                </a:cubicBezTo>
                <a:cubicBezTo>
                  <a:pt x="21237" y="10841"/>
                  <a:pt x="21681" y="9803"/>
                  <a:pt x="21998" y="8708"/>
                </a:cubicBezTo>
                <a:cubicBezTo>
                  <a:pt x="22073" y="8142"/>
                  <a:pt x="22159" y="7589"/>
                  <a:pt x="22240" y="7024"/>
                </a:cubicBezTo>
                <a:cubicBezTo>
                  <a:pt x="22142" y="6286"/>
                  <a:pt x="21865" y="5617"/>
                  <a:pt x="21410" y="5035"/>
                </a:cubicBezTo>
                <a:cubicBezTo>
                  <a:pt x="20971" y="4251"/>
                  <a:pt x="20424" y="3547"/>
                  <a:pt x="19766" y="2919"/>
                </a:cubicBezTo>
                <a:cubicBezTo>
                  <a:pt x="18671" y="1910"/>
                  <a:pt x="17460" y="1125"/>
                  <a:pt x="16047" y="624"/>
                </a:cubicBezTo>
                <a:cubicBezTo>
                  <a:pt x="14894" y="214"/>
                  <a:pt x="13729" y="18"/>
                  <a:pt x="12501" y="1"/>
                </a:cubicBezTo>
                <a:cubicBezTo>
                  <a:pt x="12460" y="0"/>
                  <a:pt x="12419" y="0"/>
                  <a:pt x="123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8"/>
          <p:cNvSpPr/>
          <p:nvPr/>
        </p:nvSpPr>
        <p:spPr>
          <a:xfrm>
            <a:off x="7284651" y="5095145"/>
            <a:ext cx="6446183" cy="2227440"/>
          </a:xfrm>
          <a:custGeom>
            <a:avLst/>
            <a:gdLst/>
            <a:ahLst/>
            <a:cxnLst/>
            <a:rect l="l" t="t" r="r" b="b"/>
            <a:pathLst>
              <a:path w="58778" h="20311" extrusionOk="0">
                <a:moveTo>
                  <a:pt x="57207" y="1"/>
                </a:moveTo>
                <a:cubicBezTo>
                  <a:pt x="57037" y="1"/>
                  <a:pt x="56856" y="110"/>
                  <a:pt x="56713" y="170"/>
                </a:cubicBezTo>
                <a:cubicBezTo>
                  <a:pt x="55889" y="528"/>
                  <a:pt x="55382" y="1093"/>
                  <a:pt x="54966" y="1860"/>
                </a:cubicBezTo>
                <a:cubicBezTo>
                  <a:pt x="54667" y="2419"/>
                  <a:pt x="54344" y="3065"/>
                  <a:pt x="54234" y="3693"/>
                </a:cubicBezTo>
                <a:cubicBezTo>
                  <a:pt x="54171" y="4062"/>
                  <a:pt x="54171" y="4449"/>
                  <a:pt x="54205" y="4818"/>
                </a:cubicBezTo>
                <a:cubicBezTo>
                  <a:pt x="54263" y="5394"/>
                  <a:pt x="54090" y="5948"/>
                  <a:pt x="54084" y="6542"/>
                </a:cubicBezTo>
                <a:cubicBezTo>
                  <a:pt x="54084" y="7032"/>
                  <a:pt x="54119" y="7504"/>
                  <a:pt x="54165" y="7989"/>
                </a:cubicBezTo>
                <a:cubicBezTo>
                  <a:pt x="54188" y="8335"/>
                  <a:pt x="54228" y="8675"/>
                  <a:pt x="54292" y="9021"/>
                </a:cubicBezTo>
                <a:cubicBezTo>
                  <a:pt x="54407" y="9425"/>
                  <a:pt x="54551" y="9828"/>
                  <a:pt x="54718" y="10214"/>
                </a:cubicBezTo>
                <a:cubicBezTo>
                  <a:pt x="54880" y="10722"/>
                  <a:pt x="54926" y="11189"/>
                  <a:pt x="54857" y="11708"/>
                </a:cubicBezTo>
                <a:cubicBezTo>
                  <a:pt x="54811" y="12059"/>
                  <a:pt x="54684" y="12682"/>
                  <a:pt x="54309" y="12844"/>
                </a:cubicBezTo>
                <a:cubicBezTo>
                  <a:pt x="54220" y="12884"/>
                  <a:pt x="54128" y="12903"/>
                  <a:pt x="54033" y="12903"/>
                </a:cubicBezTo>
                <a:cubicBezTo>
                  <a:pt x="53430" y="12903"/>
                  <a:pt x="52739" y="12168"/>
                  <a:pt x="52435" y="11794"/>
                </a:cubicBezTo>
                <a:cubicBezTo>
                  <a:pt x="51634" y="10814"/>
                  <a:pt x="51478" y="9528"/>
                  <a:pt x="51201" y="8329"/>
                </a:cubicBezTo>
                <a:cubicBezTo>
                  <a:pt x="51080" y="7787"/>
                  <a:pt x="50913" y="7251"/>
                  <a:pt x="50671" y="6755"/>
                </a:cubicBezTo>
                <a:cubicBezTo>
                  <a:pt x="50532" y="6484"/>
                  <a:pt x="50486" y="6155"/>
                  <a:pt x="50331" y="5896"/>
                </a:cubicBezTo>
                <a:cubicBezTo>
                  <a:pt x="50192" y="5665"/>
                  <a:pt x="49973" y="5504"/>
                  <a:pt x="49748" y="5348"/>
                </a:cubicBezTo>
                <a:cubicBezTo>
                  <a:pt x="49368" y="5083"/>
                  <a:pt x="48889" y="4870"/>
                  <a:pt x="48416" y="4841"/>
                </a:cubicBezTo>
                <a:cubicBezTo>
                  <a:pt x="48341" y="4836"/>
                  <a:pt x="48266" y="4834"/>
                  <a:pt x="48190" y="4834"/>
                </a:cubicBezTo>
                <a:cubicBezTo>
                  <a:pt x="47848" y="4834"/>
                  <a:pt x="47501" y="4876"/>
                  <a:pt x="47160" y="4876"/>
                </a:cubicBezTo>
                <a:cubicBezTo>
                  <a:pt x="47142" y="4876"/>
                  <a:pt x="47125" y="4876"/>
                  <a:pt x="47108" y="4875"/>
                </a:cubicBezTo>
                <a:cubicBezTo>
                  <a:pt x="47034" y="4874"/>
                  <a:pt x="46961" y="4874"/>
                  <a:pt x="46888" y="4874"/>
                </a:cubicBezTo>
                <a:cubicBezTo>
                  <a:pt x="44151" y="4874"/>
                  <a:pt x="41484" y="5509"/>
                  <a:pt x="39266" y="7205"/>
                </a:cubicBezTo>
                <a:cubicBezTo>
                  <a:pt x="38211" y="8012"/>
                  <a:pt x="37098" y="8779"/>
                  <a:pt x="36060" y="9615"/>
                </a:cubicBezTo>
                <a:cubicBezTo>
                  <a:pt x="35172" y="10330"/>
                  <a:pt x="34325" y="11079"/>
                  <a:pt x="33454" y="11806"/>
                </a:cubicBezTo>
                <a:cubicBezTo>
                  <a:pt x="32906" y="12261"/>
                  <a:pt x="32260" y="12763"/>
                  <a:pt x="31580" y="12994"/>
                </a:cubicBezTo>
                <a:cubicBezTo>
                  <a:pt x="31469" y="13031"/>
                  <a:pt x="31362" y="13048"/>
                  <a:pt x="31258" y="13048"/>
                </a:cubicBezTo>
                <a:cubicBezTo>
                  <a:pt x="30916" y="13048"/>
                  <a:pt x="30611" y="12866"/>
                  <a:pt x="30323" y="12653"/>
                </a:cubicBezTo>
                <a:cubicBezTo>
                  <a:pt x="29735" y="12198"/>
                  <a:pt x="29060" y="11921"/>
                  <a:pt x="28438" y="11517"/>
                </a:cubicBezTo>
                <a:cubicBezTo>
                  <a:pt x="27626" y="11000"/>
                  <a:pt x="26738" y="10509"/>
                  <a:pt x="25778" y="10509"/>
                </a:cubicBezTo>
                <a:cubicBezTo>
                  <a:pt x="25647" y="10509"/>
                  <a:pt x="25515" y="10518"/>
                  <a:pt x="25382" y="10537"/>
                </a:cubicBezTo>
                <a:cubicBezTo>
                  <a:pt x="24823" y="10618"/>
                  <a:pt x="24332" y="10566"/>
                  <a:pt x="23802" y="10791"/>
                </a:cubicBezTo>
                <a:cubicBezTo>
                  <a:pt x="23179" y="11056"/>
                  <a:pt x="22591" y="11402"/>
                  <a:pt x="22049" y="11806"/>
                </a:cubicBezTo>
                <a:cubicBezTo>
                  <a:pt x="21617" y="12140"/>
                  <a:pt x="21323" y="12382"/>
                  <a:pt x="20786" y="12498"/>
                </a:cubicBezTo>
                <a:cubicBezTo>
                  <a:pt x="20492" y="12561"/>
                  <a:pt x="20210" y="12688"/>
                  <a:pt x="19910" y="12705"/>
                </a:cubicBezTo>
                <a:cubicBezTo>
                  <a:pt x="19885" y="12707"/>
                  <a:pt x="19861" y="12707"/>
                  <a:pt x="19838" y="12707"/>
                </a:cubicBezTo>
                <a:cubicBezTo>
                  <a:pt x="19339" y="12707"/>
                  <a:pt x="19271" y="12413"/>
                  <a:pt x="19160" y="11944"/>
                </a:cubicBezTo>
                <a:cubicBezTo>
                  <a:pt x="19057" y="11535"/>
                  <a:pt x="19057" y="11033"/>
                  <a:pt x="18809" y="10681"/>
                </a:cubicBezTo>
                <a:cubicBezTo>
                  <a:pt x="18630" y="10439"/>
                  <a:pt x="18359" y="10399"/>
                  <a:pt x="18151" y="10220"/>
                </a:cubicBezTo>
                <a:cubicBezTo>
                  <a:pt x="17973" y="10065"/>
                  <a:pt x="17869" y="9822"/>
                  <a:pt x="17684" y="9672"/>
                </a:cubicBezTo>
                <a:cubicBezTo>
                  <a:pt x="17425" y="9459"/>
                  <a:pt x="17079" y="9332"/>
                  <a:pt x="16802" y="9119"/>
                </a:cubicBezTo>
                <a:cubicBezTo>
                  <a:pt x="16572" y="8940"/>
                  <a:pt x="16370" y="8727"/>
                  <a:pt x="16139" y="8548"/>
                </a:cubicBezTo>
                <a:cubicBezTo>
                  <a:pt x="15534" y="8093"/>
                  <a:pt x="14784" y="7931"/>
                  <a:pt x="14058" y="7793"/>
                </a:cubicBezTo>
                <a:cubicBezTo>
                  <a:pt x="13870" y="7758"/>
                  <a:pt x="13682" y="7744"/>
                  <a:pt x="13496" y="7744"/>
                </a:cubicBezTo>
                <a:cubicBezTo>
                  <a:pt x="12744" y="7744"/>
                  <a:pt x="12005" y="7984"/>
                  <a:pt x="11284" y="8150"/>
                </a:cubicBezTo>
                <a:cubicBezTo>
                  <a:pt x="10835" y="8254"/>
                  <a:pt x="10477" y="8346"/>
                  <a:pt x="10079" y="8583"/>
                </a:cubicBezTo>
                <a:cubicBezTo>
                  <a:pt x="9774" y="8767"/>
                  <a:pt x="9474" y="8923"/>
                  <a:pt x="9157" y="9067"/>
                </a:cubicBezTo>
                <a:cubicBezTo>
                  <a:pt x="8649" y="9292"/>
                  <a:pt x="8073" y="9401"/>
                  <a:pt x="7548" y="9557"/>
                </a:cubicBezTo>
                <a:cubicBezTo>
                  <a:pt x="6510" y="9863"/>
                  <a:pt x="5449" y="10018"/>
                  <a:pt x="4388" y="10284"/>
                </a:cubicBezTo>
                <a:cubicBezTo>
                  <a:pt x="3973" y="10387"/>
                  <a:pt x="3541" y="10393"/>
                  <a:pt x="3154" y="10601"/>
                </a:cubicBezTo>
                <a:cubicBezTo>
                  <a:pt x="2820" y="10774"/>
                  <a:pt x="2509" y="10935"/>
                  <a:pt x="2174" y="11091"/>
                </a:cubicBezTo>
                <a:cubicBezTo>
                  <a:pt x="1759" y="11281"/>
                  <a:pt x="1344" y="11541"/>
                  <a:pt x="981" y="11812"/>
                </a:cubicBezTo>
                <a:cubicBezTo>
                  <a:pt x="721" y="12008"/>
                  <a:pt x="744" y="12256"/>
                  <a:pt x="750" y="12555"/>
                </a:cubicBezTo>
                <a:cubicBezTo>
                  <a:pt x="762" y="12849"/>
                  <a:pt x="779" y="13161"/>
                  <a:pt x="739" y="13455"/>
                </a:cubicBezTo>
                <a:cubicBezTo>
                  <a:pt x="658" y="14031"/>
                  <a:pt x="329" y="14533"/>
                  <a:pt x="173" y="15087"/>
                </a:cubicBezTo>
                <a:cubicBezTo>
                  <a:pt x="1" y="15727"/>
                  <a:pt x="52" y="16442"/>
                  <a:pt x="81" y="17099"/>
                </a:cubicBezTo>
                <a:cubicBezTo>
                  <a:pt x="110" y="17733"/>
                  <a:pt x="168" y="18436"/>
                  <a:pt x="300" y="19059"/>
                </a:cubicBezTo>
                <a:cubicBezTo>
                  <a:pt x="254" y="19180"/>
                  <a:pt x="283" y="19278"/>
                  <a:pt x="393" y="19336"/>
                </a:cubicBezTo>
                <a:cubicBezTo>
                  <a:pt x="625" y="19409"/>
                  <a:pt x="858" y="19444"/>
                  <a:pt x="1095" y="19444"/>
                </a:cubicBezTo>
                <a:cubicBezTo>
                  <a:pt x="1271" y="19444"/>
                  <a:pt x="1448" y="19425"/>
                  <a:pt x="1626" y="19388"/>
                </a:cubicBezTo>
                <a:cubicBezTo>
                  <a:pt x="2411" y="19278"/>
                  <a:pt x="3195" y="19209"/>
                  <a:pt x="3990" y="19175"/>
                </a:cubicBezTo>
                <a:cubicBezTo>
                  <a:pt x="4890" y="19180"/>
                  <a:pt x="5778" y="19267"/>
                  <a:pt x="6654" y="19445"/>
                </a:cubicBezTo>
                <a:cubicBezTo>
                  <a:pt x="8776" y="19763"/>
                  <a:pt x="10886" y="20011"/>
                  <a:pt x="13020" y="20212"/>
                </a:cubicBezTo>
                <a:cubicBezTo>
                  <a:pt x="13766" y="20283"/>
                  <a:pt x="14509" y="20311"/>
                  <a:pt x="15251" y="20311"/>
                </a:cubicBezTo>
                <a:cubicBezTo>
                  <a:pt x="17064" y="20311"/>
                  <a:pt x="18867" y="20143"/>
                  <a:pt x="20688" y="20016"/>
                </a:cubicBezTo>
                <a:cubicBezTo>
                  <a:pt x="22199" y="19895"/>
                  <a:pt x="23721" y="19820"/>
                  <a:pt x="25243" y="19786"/>
                </a:cubicBezTo>
                <a:cubicBezTo>
                  <a:pt x="25376" y="19786"/>
                  <a:pt x="25509" y="19787"/>
                  <a:pt x="25642" y="19787"/>
                </a:cubicBezTo>
                <a:cubicBezTo>
                  <a:pt x="26811" y="19787"/>
                  <a:pt x="27977" y="19764"/>
                  <a:pt x="29147" y="19728"/>
                </a:cubicBezTo>
                <a:cubicBezTo>
                  <a:pt x="31246" y="19613"/>
                  <a:pt x="33379" y="19330"/>
                  <a:pt x="35426" y="18857"/>
                </a:cubicBezTo>
                <a:cubicBezTo>
                  <a:pt x="37490" y="18373"/>
                  <a:pt x="39543" y="17675"/>
                  <a:pt x="41647" y="17427"/>
                </a:cubicBezTo>
                <a:cubicBezTo>
                  <a:pt x="42330" y="17346"/>
                  <a:pt x="43000" y="17303"/>
                  <a:pt x="43667" y="17303"/>
                </a:cubicBezTo>
                <a:cubicBezTo>
                  <a:pt x="44662" y="17303"/>
                  <a:pt x="45650" y="17400"/>
                  <a:pt x="46658" y="17618"/>
                </a:cubicBezTo>
                <a:cubicBezTo>
                  <a:pt x="47580" y="17866"/>
                  <a:pt x="48509" y="18091"/>
                  <a:pt x="49443" y="18281"/>
                </a:cubicBezTo>
                <a:cubicBezTo>
                  <a:pt x="50158" y="18385"/>
                  <a:pt x="50878" y="18477"/>
                  <a:pt x="51593" y="18540"/>
                </a:cubicBezTo>
                <a:cubicBezTo>
                  <a:pt x="52259" y="18611"/>
                  <a:pt x="52871" y="18696"/>
                  <a:pt x="53469" y="18696"/>
                </a:cubicBezTo>
                <a:cubicBezTo>
                  <a:pt x="53704" y="18696"/>
                  <a:pt x="53937" y="18682"/>
                  <a:pt x="54171" y="18650"/>
                </a:cubicBezTo>
                <a:cubicBezTo>
                  <a:pt x="54476" y="18604"/>
                  <a:pt x="54776" y="18523"/>
                  <a:pt x="55087" y="18402"/>
                </a:cubicBezTo>
                <a:cubicBezTo>
                  <a:pt x="55405" y="18275"/>
                  <a:pt x="55728" y="18165"/>
                  <a:pt x="56010" y="17958"/>
                </a:cubicBezTo>
                <a:cubicBezTo>
                  <a:pt x="56171" y="17843"/>
                  <a:pt x="56316" y="17698"/>
                  <a:pt x="56460" y="17560"/>
                </a:cubicBezTo>
                <a:cubicBezTo>
                  <a:pt x="57330" y="16701"/>
                  <a:pt x="58092" y="15755"/>
                  <a:pt x="58495" y="14585"/>
                </a:cubicBezTo>
                <a:cubicBezTo>
                  <a:pt x="58651" y="14129"/>
                  <a:pt x="58622" y="13662"/>
                  <a:pt x="58582" y="13190"/>
                </a:cubicBezTo>
                <a:cubicBezTo>
                  <a:pt x="58518" y="12434"/>
                  <a:pt x="58449" y="11685"/>
                  <a:pt x="58449" y="10924"/>
                </a:cubicBezTo>
                <a:cubicBezTo>
                  <a:pt x="58449" y="10324"/>
                  <a:pt x="58593" y="9788"/>
                  <a:pt x="58668" y="9205"/>
                </a:cubicBezTo>
                <a:cubicBezTo>
                  <a:pt x="58778" y="8398"/>
                  <a:pt x="58489" y="7481"/>
                  <a:pt x="58270" y="6715"/>
                </a:cubicBezTo>
                <a:cubicBezTo>
                  <a:pt x="58068" y="5994"/>
                  <a:pt x="58357" y="5198"/>
                  <a:pt x="58253" y="4443"/>
                </a:cubicBezTo>
                <a:cubicBezTo>
                  <a:pt x="58207" y="4131"/>
                  <a:pt x="58155" y="3832"/>
                  <a:pt x="58115" y="3520"/>
                </a:cubicBezTo>
                <a:cubicBezTo>
                  <a:pt x="58028" y="2823"/>
                  <a:pt x="58143" y="2119"/>
                  <a:pt x="58005" y="1427"/>
                </a:cubicBezTo>
                <a:cubicBezTo>
                  <a:pt x="57953" y="1197"/>
                  <a:pt x="57636" y="205"/>
                  <a:pt x="57371" y="44"/>
                </a:cubicBezTo>
                <a:cubicBezTo>
                  <a:pt x="57319" y="13"/>
                  <a:pt x="57263" y="1"/>
                  <a:pt x="57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8"/>
          <p:cNvSpPr/>
          <p:nvPr/>
        </p:nvSpPr>
        <p:spPr>
          <a:xfrm rot="-4487179">
            <a:off x="8095561" y="4606154"/>
            <a:ext cx="2889740" cy="4142692"/>
          </a:xfrm>
          <a:custGeom>
            <a:avLst/>
            <a:gdLst/>
            <a:ahLst/>
            <a:cxnLst/>
            <a:rect l="l" t="t" r="r" b="b"/>
            <a:pathLst>
              <a:path w="15816" h="22674" extrusionOk="0">
                <a:moveTo>
                  <a:pt x="13555" y="4481"/>
                </a:moveTo>
                <a:lnTo>
                  <a:pt x="13555" y="4481"/>
                </a:lnTo>
                <a:cubicBezTo>
                  <a:pt x="13555" y="4482"/>
                  <a:pt x="13555" y="4482"/>
                  <a:pt x="13556" y="4483"/>
                </a:cubicBezTo>
                <a:cubicBezTo>
                  <a:pt x="13555" y="4482"/>
                  <a:pt x="13555" y="4482"/>
                  <a:pt x="13555" y="4481"/>
                </a:cubicBezTo>
                <a:close/>
                <a:moveTo>
                  <a:pt x="12452" y="0"/>
                </a:moveTo>
                <a:cubicBezTo>
                  <a:pt x="11898" y="0"/>
                  <a:pt x="11132" y="481"/>
                  <a:pt x="10852" y="752"/>
                </a:cubicBezTo>
                <a:cubicBezTo>
                  <a:pt x="10656" y="937"/>
                  <a:pt x="10517" y="1167"/>
                  <a:pt x="10333" y="1358"/>
                </a:cubicBezTo>
                <a:cubicBezTo>
                  <a:pt x="9716" y="1963"/>
                  <a:pt x="8833" y="2194"/>
                  <a:pt x="8055" y="2482"/>
                </a:cubicBezTo>
                <a:cubicBezTo>
                  <a:pt x="7767" y="2580"/>
                  <a:pt x="7513" y="2753"/>
                  <a:pt x="7259" y="2926"/>
                </a:cubicBezTo>
                <a:cubicBezTo>
                  <a:pt x="6591" y="3393"/>
                  <a:pt x="5962" y="3906"/>
                  <a:pt x="5270" y="4356"/>
                </a:cubicBezTo>
                <a:cubicBezTo>
                  <a:pt x="4636" y="4759"/>
                  <a:pt x="3996" y="5151"/>
                  <a:pt x="3391" y="5607"/>
                </a:cubicBezTo>
                <a:cubicBezTo>
                  <a:pt x="2918" y="5970"/>
                  <a:pt x="2514" y="6380"/>
                  <a:pt x="2111" y="6818"/>
                </a:cubicBezTo>
                <a:cubicBezTo>
                  <a:pt x="1724" y="7239"/>
                  <a:pt x="1315" y="7648"/>
                  <a:pt x="963" y="8092"/>
                </a:cubicBezTo>
                <a:cubicBezTo>
                  <a:pt x="848" y="8236"/>
                  <a:pt x="738" y="8380"/>
                  <a:pt x="634" y="8548"/>
                </a:cubicBezTo>
                <a:cubicBezTo>
                  <a:pt x="375" y="8940"/>
                  <a:pt x="214" y="9378"/>
                  <a:pt x="144" y="9839"/>
                </a:cubicBezTo>
                <a:cubicBezTo>
                  <a:pt x="116" y="10035"/>
                  <a:pt x="81" y="10243"/>
                  <a:pt x="58" y="10439"/>
                </a:cubicBezTo>
                <a:cubicBezTo>
                  <a:pt x="0" y="10940"/>
                  <a:pt x="415" y="11344"/>
                  <a:pt x="531" y="11828"/>
                </a:cubicBezTo>
                <a:cubicBezTo>
                  <a:pt x="652" y="12347"/>
                  <a:pt x="588" y="12918"/>
                  <a:pt x="634" y="13448"/>
                </a:cubicBezTo>
                <a:cubicBezTo>
                  <a:pt x="692" y="14112"/>
                  <a:pt x="773" y="14746"/>
                  <a:pt x="911" y="15403"/>
                </a:cubicBezTo>
                <a:cubicBezTo>
                  <a:pt x="1107" y="16354"/>
                  <a:pt x="1413" y="17277"/>
                  <a:pt x="1459" y="18257"/>
                </a:cubicBezTo>
                <a:cubicBezTo>
                  <a:pt x="1499" y="19237"/>
                  <a:pt x="1540" y="20166"/>
                  <a:pt x="1891" y="21094"/>
                </a:cubicBezTo>
                <a:cubicBezTo>
                  <a:pt x="2105" y="21665"/>
                  <a:pt x="2324" y="22287"/>
                  <a:pt x="2929" y="22524"/>
                </a:cubicBezTo>
                <a:cubicBezTo>
                  <a:pt x="3205" y="22633"/>
                  <a:pt x="3515" y="22673"/>
                  <a:pt x="3837" y="22673"/>
                </a:cubicBezTo>
                <a:cubicBezTo>
                  <a:pt x="4520" y="22673"/>
                  <a:pt x="5258" y="22493"/>
                  <a:pt x="5841" y="22403"/>
                </a:cubicBezTo>
                <a:cubicBezTo>
                  <a:pt x="7006" y="22213"/>
                  <a:pt x="8153" y="21947"/>
                  <a:pt x="9312" y="21769"/>
                </a:cubicBezTo>
                <a:cubicBezTo>
                  <a:pt x="10431" y="21596"/>
                  <a:pt x="11567" y="21526"/>
                  <a:pt x="12679" y="21319"/>
                </a:cubicBezTo>
                <a:cubicBezTo>
                  <a:pt x="12939" y="21267"/>
                  <a:pt x="13216" y="21232"/>
                  <a:pt x="13458" y="21152"/>
                </a:cubicBezTo>
                <a:cubicBezTo>
                  <a:pt x="13677" y="21082"/>
                  <a:pt x="13792" y="20961"/>
                  <a:pt x="13965" y="20800"/>
                </a:cubicBezTo>
                <a:cubicBezTo>
                  <a:pt x="14357" y="20442"/>
                  <a:pt x="14761" y="20079"/>
                  <a:pt x="15176" y="19733"/>
                </a:cubicBezTo>
                <a:cubicBezTo>
                  <a:pt x="15620" y="19358"/>
                  <a:pt x="15747" y="19105"/>
                  <a:pt x="15787" y="18517"/>
                </a:cubicBezTo>
                <a:cubicBezTo>
                  <a:pt x="15816" y="18119"/>
                  <a:pt x="15764" y="17767"/>
                  <a:pt x="15695" y="17387"/>
                </a:cubicBezTo>
                <a:cubicBezTo>
                  <a:pt x="15499" y="16377"/>
                  <a:pt x="15816" y="15288"/>
                  <a:pt x="15799" y="14261"/>
                </a:cubicBezTo>
                <a:cubicBezTo>
                  <a:pt x="15799" y="13829"/>
                  <a:pt x="15764" y="13650"/>
                  <a:pt x="15355" y="13535"/>
                </a:cubicBezTo>
                <a:cubicBezTo>
                  <a:pt x="15233" y="13499"/>
                  <a:pt x="15130" y="13485"/>
                  <a:pt x="15032" y="13485"/>
                </a:cubicBezTo>
                <a:cubicBezTo>
                  <a:pt x="14906" y="13485"/>
                  <a:pt x="14788" y="13508"/>
                  <a:pt x="14645" y="13541"/>
                </a:cubicBezTo>
                <a:cubicBezTo>
                  <a:pt x="14479" y="13582"/>
                  <a:pt x="14270" y="13654"/>
                  <a:pt x="14095" y="13654"/>
                </a:cubicBezTo>
                <a:cubicBezTo>
                  <a:pt x="13925" y="13654"/>
                  <a:pt x="13786" y="13586"/>
                  <a:pt x="13746" y="13356"/>
                </a:cubicBezTo>
                <a:cubicBezTo>
                  <a:pt x="13677" y="12924"/>
                  <a:pt x="13717" y="12434"/>
                  <a:pt x="13734" y="12001"/>
                </a:cubicBezTo>
                <a:cubicBezTo>
                  <a:pt x="13746" y="11563"/>
                  <a:pt x="13775" y="11131"/>
                  <a:pt x="13769" y="10687"/>
                </a:cubicBezTo>
                <a:cubicBezTo>
                  <a:pt x="13763" y="10035"/>
                  <a:pt x="13879" y="9401"/>
                  <a:pt x="13879" y="8749"/>
                </a:cubicBezTo>
                <a:cubicBezTo>
                  <a:pt x="13879" y="8230"/>
                  <a:pt x="13919" y="7700"/>
                  <a:pt x="13873" y="7187"/>
                </a:cubicBezTo>
                <a:cubicBezTo>
                  <a:pt x="13821" y="6633"/>
                  <a:pt x="13769" y="6074"/>
                  <a:pt x="13683" y="5526"/>
                </a:cubicBezTo>
                <a:cubicBezTo>
                  <a:pt x="13636" y="5267"/>
                  <a:pt x="13683" y="5007"/>
                  <a:pt x="13631" y="4748"/>
                </a:cubicBezTo>
                <a:cubicBezTo>
                  <a:pt x="13631" y="4742"/>
                  <a:pt x="13547" y="4481"/>
                  <a:pt x="13554" y="4481"/>
                </a:cubicBezTo>
                <a:lnTo>
                  <a:pt x="13554" y="4481"/>
                </a:lnTo>
                <a:cubicBezTo>
                  <a:pt x="13554" y="4481"/>
                  <a:pt x="13555" y="4481"/>
                  <a:pt x="13555" y="4481"/>
                </a:cubicBezTo>
                <a:lnTo>
                  <a:pt x="13555" y="4481"/>
                </a:lnTo>
                <a:cubicBezTo>
                  <a:pt x="13503" y="4404"/>
                  <a:pt x="13442" y="4371"/>
                  <a:pt x="13375" y="4371"/>
                </a:cubicBezTo>
                <a:cubicBezTo>
                  <a:pt x="13048" y="4371"/>
                  <a:pt x="12572" y="5130"/>
                  <a:pt x="12333" y="5221"/>
                </a:cubicBezTo>
                <a:cubicBezTo>
                  <a:pt x="12172" y="4707"/>
                  <a:pt x="12506" y="3894"/>
                  <a:pt x="12535" y="3381"/>
                </a:cubicBezTo>
                <a:cubicBezTo>
                  <a:pt x="12576" y="2782"/>
                  <a:pt x="12483" y="2176"/>
                  <a:pt x="12558" y="1577"/>
                </a:cubicBezTo>
                <a:cubicBezTo>
                  <a:pt x="12616" y="1081"/>
                  <a:pt x="12766" y="614"/>
                  <a:pt x="12847" y="124"/>
                </a:cubicBezTo>
                <a:cubicBezTo>
                  <a:pt x="12741" y="37"/>
                  <a:pt x="12605" y="0"/>
                  <a:pt x="124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2081967" y="1742800"/>
            <a:ext cx="80280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47074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"/>
          <p:cNvSpPr/>
          <p:nvPr/>
        </p:nvSpPr>
        <p:spPr>
          <a:xfrm rot="5594905">
            <a:off x="-596317" y="-1352009"/>
            <a:ext cx="2889745" cy="4142692"/>
          </a:xfrm>
          <a:custGeom>
            <a:avLst/>
            <a:gdLst/>
            <a:ahLst/>
            <a:cxnLst/>
            <a:rect l="l" t="t" r="r" b="b"/>
            <a:pathLst>
              <a:path w="15816" h="22674" extrusionOk="0">
                <a:moveTo>
                  <a:pt x="13555" y="4481"/>
                </a:moveTo>
                <a:lnTo>
                  <a:pt x="13555" y="4481"/>
                </a:lnTo>
                <a:cubicBezTo>
                  <a:pt x="13555" y="4482"/>
                  <a:pt x="13555" y="4482"/>
                  <a:pt x="13556" y="4483"/>
                </a:cubicBezTo>
                <a:cubicBezTo>
                  <a:pt x="13555" y="4482"/>
                  <a:pt x="13555" y="4482"/>
                  <a:pt x="13555" y="4481"/>
                </a:cubicBezTo>
                <a:close/>
                <a:moveTo>
                  <a:pt x="12452" y="0"/>
                </a:moveTo>
                <a:cubicBezTo>
                  <a:pt x="11898" y="0"/>
                  <a:pt x="11132" y="481"/>
                  <a:pt x="10852" y="752"/>
                </a:cubicBezTo>
                <a:cubicBezTo>
                  <a:pt x="10656" y="937"/>
                  <a:pt x="10517" y="1167"/>
                  <a:pt x="10333" y="1358"/>
                </a:cubicBezTo>
                <a:cubicBezTo>
                  <a:pt x="9716" y="1963"/>
                  <a:pt x="8833" y="2194"/>
                  <a:pt x="8055" y="2482"/>
                </a:cubicBezTo>
                <a:cubicBezTo>
                  <a:pt x="7767" y="2580"/>
                  <a:pt x="7513" y="2753"/>
                  <a:pt x="7259" y="2926"/>
                </a:cubicBezTo>
                <a:cubicBezTo>
                  <a:pt x="6591" y="3393"/>
                  <a:pt x="5962" y="3906"/>
                  <a:pt x="5270" y="4356"/>
                </a:cubicBezTo>
                <a:cubicBezTo>
                  <a:pt x="4636" y="4759"/>
                  <a:pt x="3996" y="5151"/>
                  <a:pt x="3391" y="5607"/>
                </a:cubicBezTo>
                <a:cubicBezTo>
                  <a:pt x="2918" y="5970"/>
                  <a:pt x="2514" y="6380"/>
                  <a:pt x="2111" y="6818"/>
                </a:cubicBezTo>
                <a:cubicBezTo>
                  <a:pt x="1724" y="7239"/>
                  <a:pt x="1315" y="7648"/>
                  <a:pt x="963" y="8092"/>
                </a:cubicBezTo>
                <a:cubicBezTo>
                  <a:pt x="848" y="8236"/>
                  <a:pt x="738" y="8380"/>
                  <a:pt x="634" y="8548"/>
                </a:cubicBezTo>
                <a:cubicBezTo>
                  <a:pt x="375" y="8940"/>
                  <a:pt x="214" y="9378"/>
                  <a:pt x="144" y="9839"/>
                </a:cubicBezTo>
                <a:cubicBezTo>
                  <a:pt x="116" y="10035"/>
                  <a:pt x="81" y="10243"/>
                  <a:pt x="58" y="10439"/>
                </a:cubicBezTo>
                <a:cubicBezTo>
                  <a:pt x="0" y="10940"/>
                  <a:pt x="415" y="11344"/>
                  <a:pt x="531" y="11828"/>
                </a:cubicBezTo>
                <a:cubicBezTo>
                  <a:pt x="652" y="12347"/>
                  <a:pt x="588" y="12918"/>
                  <a:pt x="634" y="13448"/>
                </a:cubicBezTo>
                <a:cubicBezTo>
                  <a:pt x="692" y="14112"/>
                  <a:pt x="773" y="14746"/>
                  <a:pt x="911" y="15403"/>
                </a:cubicBezTo>
                <a:cubicBezTo>
                  <a:pt x="1107" y="16354"/>
                  <a:pt x="1413" y="17277"/>
                  <a:pt x="1459" y="18257"/>
                </a:cubicBezTo>
                <a:cubicBezTo>
                  <a:pt x="1499" y="19237"/>
                  <a:pt x="1540" y="20166"/>
                  <a:pt x="1891" y="21094"/>
                </a:cubicBezTo>
                <a:cubicBezTo>
                  <a:pt x="2105" y="21665"/>
                  <a:pt x="2324" y="22287"/>
                  <a:pt x="2929" y="22524"/>
                </a:cubicBezTo>
                <a:cubicBezTo>
                  <a:pt x="3205" y="22633"/>
                  <a:pt x="3515" y="22673"/>
                  <a:pt x="3837" y="22673"/>
                </a:cubicBezTo>
                <a:cubicBezTo>
                  <a:pt x="4520" y="22673"/>
                  <a:pt x="5258" y="22493"/>
                  <a:pt x="5841" y="22403"/>
                </a:cubicBezTo>
                <a:cubicBezTo>
                  <a:pt x="7006" y="22213"/>
                  <a:pt x="8153" y="21947"/>
                  <a:pt x="9312" y="21769"/>
                </a:cubicBezTo>
                <a:cubicBezTo>
                  <a:pt x="10431" y="21596"/>
                  <a:pt x="11567" y="21526"/>
                  <a:pt x="12679" y="21319"/>
                </a:cubicBezTo>
                <a:cubicBezTo>
                  <a:pt x="12939" y="21267"/>
                  <a:pt x="13216" y="21232"/>
                  <a:pt x="13458" y="21152"/>
                </a:cubicBezTo>
                <a:cubicBezTo>
                  <a:pt x="13677" y="21082"/>
                  <a:pt x="13792" y="20961"/>
                  <a:pt x="13965" y="20800"/>
                </a:cubicBezTo>
                <a:cubicBezTo>
                  <a:pt x="14357" y="20442"/>
                  <a:pt x="14761" y="20079"/>
                  <a:pt x="15176" y="19733"/>
                </a:cubicBezTo>
                <a:cubicBezTo>
                  <a:pt x="15620" y="19358"/>
                  <a:pt x="15747" y="19105"/>
                  <a:pt x="15787" y="18517"/>
                </a:cubicBezTo>
                <a:cubicBezTo>
                  <a:pt x="15816" y="18119"/>
                  <a:pt x="15764" y="17767"/>
                  <a:pt x="15695" y="17387"/>
                </a:cubicBezTo>
                <a:cubicBezTo>
                  <a:pt x="15499" y="16377"/>
                  <a:pt x="15816" y="15288"/>
                  <a:pt x="15799" y="14261"/>
                </a:cubicBezTo>
                <a:cubicBezTo>
                  <a:pt x="15799" y="13829"/>
                  <a:pt x="15764" y="13650"/>
                  <a:pt x="15355" y="13535"/>
                </a:cubicBezTo>
                <a:cubicBezTo>
                  <a:pt x="15233" y="13499"/>
                  <a:pt x="15130" y="13485"/>
                  <a:pt x="15032" y="13485"/>
                </a:cubicBezTo>
                <a:cubicBezTo>
                  <a:pt x="14906" y="13485"/>
                  <a:pt x="14788" y="13508"/>
                  <a:pt x="14645" y="13541"/>
                </a:cubicBezTo>
                <a:cubicBezTo>
                  <a:pt x="14479" y="13582"/>
                  <a:pt x="14270" y="13654"/>
                  <a:pt x="14095" y="13654"/>
                </a:cubicBezTo>
                <a:cubicBezTo>
                  <a:pt x="13925" y="13654"/>
                  <a:pt x="13786" y="13586"/>
                  <a:pt x="13746" y="13356"/>
                </a:cubicBezTo>
                <a:cubicBezTo>
                  <a:pt x="13677" y="12924"/>
                  <a:pt x="13717" y="12434"/>
                  <a:pt x="13734" y="12001"/>
                </a:cubicBezTo>
                <a:cubicBezTo>
                  <a:pt x="13746" y="11563"/>
                  <a:pt x="13775" y="11131"/>
                  <a:pt x="13769" y="10687"/>
                </a:cubicBezTo>
                <a:cubicBezTo>
                  <a:pt x="13763" y="10035"/>
                  <a:pt x="13879" y="9401"/>
                  <a:pt x="13879" y="8749"/>
                </a:cubicBezTo>
                <a:cubicBezTo>
                  <a:pt x="13879" y="8230"/>
                  <a:pt x="13919" y="7700"/>
                  <a:pt x="13873" y="7187"/>
                </a:cubicBezTo>
                <a:cubicBezTo>
                  <a:pt x="13821" y="6633"/>
                  <a:pt x="13769" y="6074"/>
                  <a:pt x="13683" y="5526"/>
                </a:cubicBezTo>
                <a:cubicBezTo>
                  <a:pt x="13636" y="5267"/>
                  <a:pt x="13683" y="5007"/>
                  <a:pt x="13631" y="4748"/>
                </a:cubicBezTo>
                <a:cubicBezTo>
                  <a:pt x="13631" y="4742"/>
                  <a:pt x="13547" y="4481"/>
                  <a:pt x="13554" y="4481"/>
                </a:cubicBezTo>
                <a:lnTo>
                  <a:pt x="13554" y="4481"/>
                </a:lnTo>
                <a:cubicBezTo>
                  <a:pt x="13554" y="4481"/>
                  <a:pt x="13555" y="4481"/>
                  <a:pt x="13555" y="4481"/>
                </a:cubicBezTo>
                <a:lnTo>
                  <a:pt x="13555" y="4481"/>
                </a:lnTo>
                <a:cubicBezTo>
                  <a:pt x="13503" y="4404"/>
                  <a:pt x="13442" y="4371"/>
                  <a:pt x="13375" y="4371"/>
                </a:cubicBezTo>
                <a:cubicBezTo>
                  <a:pt x="13048" y="4371"/>
                  <a:pt x="12572" y="5130"/>
                  <a:pt x="12333" y="5221"/>
                </a:cubicBezTo>
                <a:cubicBezTo>
                  <a:pt x="12172" y="4707"/>
                  <a:pt x="12506" y="3894"/>
                  <a:pt x="12535" y="3381"/>
                </a:cubicBezTo>
                <a:cubicBezTo>
                  <a:pt x="12576" y="2782"/>
                  <a:pt x="12483" y="2176"/>
                  <a:pt x="12558" y="1577"/>
                </a:cubicBezTo>
                <a:cubicBezTo>
                  <a:pt x="12616" y="1081"/>
                  <a:pt x="12766" y="614"/>
                  <a:pt x="12847" y="124"/>
                </a:cubicBezTo>
                <a:cubicBezTo>
                  <a:pt x="12741" y="37"/>
                  <a:pt x="12605" y="0"/>
                  <a:pt x="124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9"/>
          <p:cNvSpPr/>
          <p:nvPr/>
        </p:nvSpPr>
        <p:spPr>
          <a:xfrm rot="5400000">
            <a:off x="7681198" y="-2385709"/>
            <a:ext cx="3909973" cy="6074025"/>
          </a:xfrm>
          <a:custGeom>
            <a:avLst/>
            <a:gdLst/>
            <a:ahLst/>
            <a:cxnLst/>
            <a:rect l="l" t="t" r="r" b="b"/>
            <a:pathLst>
              <a:path w="20020" h="31101" extrusionOk="0">
                <a:moveTo>
                  <a:pt x="13733" y="1"/>
                </a:moveTo>
                <a:cubicBezTo>
                  <a:pt x="13086" y="1"/>
                  <a:pt x="12458" y="124"/>
                  <a:pt x="11809" y="353"/>
                </a:cubicBezTo>
                <a:cubicBezTo>
                  <a:pt x="11572" y="451"/>
                  <a:pt x="11330" y="537"/>
                  <a:pt x="11071" y="595"/>
                </a:cubicBezTo>
                <a:cubicBezTo>
                  <a:pt x="10788" y="629"/>
                  <a:pt x="10506" y="670"/>
                  <a:pt x="10223" y="687"/>
                </a:cubicBezTo>
                <a:cubicBezTo>
                  <a:pt x="9456" y="785"/>
                  <a:pt x="8707" y="987"/>
                  <a:pt x="7940" y="1119"/>
                </a:cubicBezTo>
                <a:cubicBezTo>
                  <a:pt x="7565" y="1185"/>
                  <a:pt x="7200" y="1209"/>
                  <a:pt x="6840" y="1209"/>
                </a:cubicBezTo>
                <a:cubicBezTo>
                  <a:pt x="6119" y="1209"/>
                  <a:pt x="5414" y="1112"/>
                  <a:pt x="4676" y="1050"/>
                </a:cubicBezTo>
                <a:cubicBezTo>
                  <a:pt x="4597" y="1043"/>
                  <a:pt x="4519" y="1040"/>
                  <a:pt x="4444" y="1040"/>
                </a:cubicBezTo>
                <a:cubicBezTo>
                  <a:pt x="3728" y="1040"/>
                  <a:pt x="3219" y="1357"/>
                  <a:pt x="2681" y="1869"/>
                </a:cubicBezTo>
                <a:cubicBezTo>
                  <a:pt x="2278" y="2203"/>
                  <a:pt x="1966" y="2618"/>
                  <a:pt x="1747" y="3109"/>
                </a:cubicBezTo>
                <a:cubicBezTo>
                  <a:pt x="1142" y="4752"/>
                  <a:pt x="727" y="6447"/>
                  <a:pt x="502" y="8194"/>
                </a:cubicBezTo>
                <a:cubicBezTo>
                  <a:pt x="0" y="10587"/>
                  <a:pt x="12" y="12968"/>
                  <a:pt x="531" y="15361"/>
                </a:cubicBezTo>
                <a:cubicBezTo>
                  <a:pt x="957" y="17235"/>
                  <a:pt x="1528" y="19068"/>
                  <a:pt x="2237" y="20856"/>
                </a:cubicBezTo>
                <a:cubicBezTo>
                  <a:pt x="2543" y="21640"/>
                  <a:pt x="2843" y="22413"/>
                  <a:pt x="3033" y="23231"/>
                </a:cubicBezTo>
                <a:cubicBezTo>
                  <a:pt x="3125" y="23629"/>
                  <a:pt x="3200" y="24027"/>
                  <a:pt x="3258" y="24431"/>
                </a:cubicBezTo>
                <a:cubicBezTo>
                  <a:pt x="3287" y="24800"/>
                  <a:pt x="3269" y="25163"/>
                  <a:pt x="3217" y="25532"/>
                </a:cubicBezTo>
                <a:cubicBezTo>
                  <a:pt x="3189" y="25964"/>
                  <a:pt x="3217" y="26402"/>
                  <a:pt x="3183" y="26835"/>
                </a:cubicBezTo>
                <a:cubicBezTo>
                  <a:pt x="3119" y="27700"/>
                  <a:pt x="3016" y="28640"/>
                  <a:pt x="3189" y="29499"/>
                </a:cubicBezTo>
                <a:cubicBezTo>
                  <a:pt x="3264" y="29874"/>
                  <a:pt x="3333" y="30237"/>
                  <a:pt x="3402" y="30612"/>
                </a:cubicBezTo>
                <a:cubicBezTo>
                  <a:pt x="3419" y="30756"/>
                  <a:pt x="3448" y="30952"/>
                  <a:pt x="3587" y="31038"/>
                </a:cubicBezTo>
                <a:cubicBezTo>
                  <a:pt x="3642" y="31074"/>
                  <a:pt x="3699" y="31086"/>
                  <a:pt x="3757" y="31086"/>
                </a:cubicBezTo>
                <a:cubicBezTo>
                  <a:pt x="3896" y="31086"/>
                  <a:pt x="4038" y="31012"/>
                  <a:pt x="4169" y="31004"/>
                </a:cubicBezTo>
                <a:cubicBezTo>
                  <a:pt x="4181" y="31003"/>
                  <a:pt x="4193" y="31003"/>
                  <a:pt x="4205" y="31003"/>
                </a:cubicBezTo>
                <a:cubicBezTo>
                  <a:pt x="4354" y="31003"/>
                  <a:pt x="4469" y="31035"/>
                  <a:pt x="4619" y="31067"/>
                </a:cubicBezTo>
                <a:cubicBezTo>
                  <a:pt x="4752" y="31093"/>
                  <a:pt x="4896" y="31101"/>
                  <a:pt x="5042" y="31101"/>
                </a:cubicBezTo>
                <a:cubicBezTo>
                  <a:pt x="5253" y="31101"/>
                  <a:pt x="5470" y="31084"/>
                  <a:pt x="5668" y="31084"/>
                </a:cubicBezTo>
                <a:cubicBezTo>
                  <a:pt x="5715" y="31084"/>
                  <a:pt x="5761" y="31084"/>
                  <a:pt x="5808" y="31084"/>
                </a:cubicBezTo>
                <a:cubicBezTo>
                  <a:pt x="6061" y="31084"/>
                  <a:pt x="6301" y="31080"/>
                  <a:pt x="6550" y="31027"/>
                </a:cubicBezTo>
                <a:cubicBezTo>
                  <a:pt x="6862" y="30952"/>
                  <a:pt x="7127" y="30779"/>
                  <a:pt x="7438" y="30686"/>
                </a:cubicBezTo>
                <a:cubicBezTo>
                  <a:pt x="7790" y="30583"/>
                  <a:pt x="8142" y="30594"/>
                  <a:pt x="8493" y="30508"/>
                </a:cubicBezTo>
                <a:cubicBezTo>
                  <a:pt x="8833" y="30421"/>
                  <a:pt x="9179" y="30392"/>
                  <a:pt x="9525" y="30341"/>
                </a:cubicBezTo>
                <a:cubicBezTo>
                  <a:pt x="9894" y="30289"/>
                  <a:pt x="10148" y="30116"/>
                  <a:pt x="10442" y="29908"/>
                </a:cubicBezTo>
                <a:cubicBezTo>
                  <a:pt x="10702" y="29729"/>
                  <a:pt x="11030" y="29620"/>
                  <a:pt x="11319" y="29499"/>
                </a:cubicBezTo>
                <a:cubicBezTo>
                  <a:pt x="11543" y="29395"/>
                  <a:pt x="11762" y="29470"/>
                  <a:pt x="11947" y="29297"/>
                </a:cubicBezTo>
                <a:cubicBezTo>
                  <a:pt x="12126" y="29124"/>
                  <a:pt x="12230" y="28934"/>
                  <a:pt x="12230" y="28680"/>
                </a:cubicBezTo>
                <a:cubicBezTo>
                  <a:pt x="12218" y="28207"/>
                  <a:pt x="12212" y="27729"/>
                  <a:pt x="12276" y="27262"/>
                </a:cubicBezTo>
                <a:cubicBezTo>
                  <a:pt x="12322" y="26944"/>
                  <a:pt x="12385" y="26633"/>
                  <a:pt x="12431" y="26316"/>
                </a:cubicBezTo>
                <a:cubicBezTo>
                  <a:pt x="12501" y="25809"/>
                  <a:pt x="12662" y="25376"/>
                  <a:pt x="12823" y="24886"/>
                </a:cubicBezTo>
                <a:cubicBezTo>
                  <a:pt x="13031" y="24298"/>
                  <a:pt x="13244" y="23721"/>
                  <a:pt x="13469" y="23145"/>
                </a:cubicBezTo>
                <a:cubicBezTo>
                  <a:pt x="13585" y="22857"/>
                  <a:pt x="13700" y="22562"/>
                  <a:pt x="13821" y="22274"/>
                </a:cubicBezTo>
                <a:cubicBezTo>
                  <a:pt x="13925" y="22032"/>
                  <a:pt x="14126" y="21605"/>
                  <a:pt x="14103" y="21340"/>
                </a:cubicBezTo>
                <a:cubicBezTo>
                  <a:pt x="14098" y="21282"/>
                  <a:pt x="14057" y="21225"/>
                  <a:pt x="14057" y="21173"/>
                </a:cubicBezTo>
                <a:cubicBezTo>
                  <a:pt x="14052" y="21069"/>
                  <a:pt x="14080" y="21006"/>
                  <a:pt x="14132" y="20919"/>
                </a:cubicBezTo>
                <a:cubicBezTo>
                  <a:pt x="14225" y="20764"/>
                  <a:pt x="14386" y="20579"/>
                  <a:pt x="14542" y="20481"/>
                </a:cubicBezTo>
                <a:cubicBezTo>
                  <a:pt x="14824" y="20314"/>
                  <a:pt x="15182" y="20025"/>
                  <a:pt x="15355" y="19737"/>
                </a:cubicBezTo>
                <a:cubicBezTo>
                  <a:pt x="15493" y="19512"/>
                  <a:pt x="15568" y="19051"/>
                  <a:pt x="15597" y="18803"/>
                </a:cubicBezTo>
                <a:cubicBezTo>
                  <a:pt x="15608" y="18659"/>
                  <a:pt x="15579" y="18555"/>
                  <a:pt x="15556" y="18417"/>
                </a:cubicBezTo>
                <a:cubicBezTo>
                  <a:pt x="15522" y="18203"/>
                  <a:pt x="15528" y="18007"/>
                  <a:pt x="15522" y="17794"/>
                </a:cubicBezTo>
                <a:cubicBezTo>
                  <a:pt x="15516" y="17252"/>
                  <a:pt x="15107" y="16791"/>
                  <a:pt x="14720" y="16399"/>
                </a:cubicBezTo>
                <a:cubicBezTo>
                  <a:pt x="14657" y="16335"/>
                  <a:pt x="14599" y="16272"/>
                  <a:pt x="14530" y="16220"/>
                </a:cubicBezTo>
                <a:cubicBezTo>
                  <a:pt x="14242" y="15926"/>
                  <a:pt x="14219" y="15470"/>
                  <a:pt x="13936" y="15182"/>
                </a:cubicBezTo>
                <a:cubicBezTo>
                  <a:pt x="13798" y="15044"/>
                  <a:pt x="13619" y="14917"/>
                  <a:pt x="13504" y="14767"/>
                </a:cubicBezTo>
                <a:cubicBezTo>
                  <a:pt x="13798" y="14583"/>
                  <a:pt x="14069" y="14369"/>
                  <a:pt x="14374" y="14219"/>
                </a:cubicBezTo>
                <a:cubicBezTo>
                  <a:pt x="14761" y="14029"/>
                  <a:pt x="15136" y="13798"/>
                  <a:pt x="15470" y="13545"/>
                </a:cubicBezTo>
                <a:cubicBezTo>
                  <a:pt x="15660" y="13401"/>
                  <a:pt x="15833" y="13245"/>
                  <a:pt x="16012" y="13101"/>
                </a:cubicBezTo>
                <a:cubicBezTo>
                  <a:pt x="16214" y="12951"/>
                  <a:pt x="16450" y="12882"/>
                  <a:pt x="16617" y="12680"/>
                </a:cubicBezTo>
                <a:cubicBezTo>
                  <a:pt x="16669" y="12616"/>
                  <a:pt x="16710" y="12553"/>
                  <a:pt x="16756" y="12490"/>
                </a:cubicBezTo>
                <a:cubicBezTo>
                  <a:pt x="16865" y="12322"/>
                  <a:pt x="16981" y="12190"/>
                  <a:pt x="17125" y="12057"/>
                </a:cubicBezTo>
                <a:cubicBezTo>
                  <a:pt x="17505" y="11700"/>
                  <a:pt x="17880" y="11342"/>
                  <a:pt x="18220" y="10950"/>
                </a:cubicBezTo>
                <a:cubicBezTo>
                  <a:pt x="18607" y="10506"/>
                  <a:pt x="18929" y="10016"/>
                  <a:pt x="19200" y="9480"/>
                </a:cubicBezTo>
                <a:cubicBezTo>
                  <a:pt x="19345" y="9099"/>
                  <a:pt x="19460" y="8701"/>
                  <a:pt x="19546" y="8298"/>
                </a:cubicBezTo>
                <a:cubicBezTo>
                  <a:pt x="20019" y="6389"/>
                  <a:pt x="19673" y="4366"/>
                  <a:pt x="18693" y="2647"/>
                </a:cubicBezTo>
                <a:cubicBezTo>
                  <a:pt x="18313" y="1805"/>
                  <a:pt x="17713" y="1177"/>
                  <a:pt x="16900" y="785"/>
                </a:cubicBezTo>
                <a:cubicBezTo>
                  <a:pt x="16237" y="554"/>
                  <a:pt x="15574" y="335"/>
                  <a:pt x="14905" y="133"/>
                </a:cubicBezTo>
                <a:cubicBezTo>
                  <a:pt x="14503" y="44"/>
                  <a:pt x="14115" y="1"/>
                  <a:pt x="137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9"/>
          <p:cNvSpPr/>
          <p:nvPr/>
        </p:nvSpPr>
        <p:spPr>
          <a:xfrm>
            <a:off x="10278084" y="-368549"/>
            <a:ext cx="2855795" cy="1968797"/>
          </a:xfrm>
          <a:custGeom>
            <a:avLst/>
            <a:gdLst/>
            <a:ahLst/>
            <a:cxnLst/>
            <a:rect l="l" t="t" r="r" b="b"/>
            <a:pathLst>
              <a:path w="7975" h="5498" extrusionOk="0">
                <a:moveTo>
                  <a:pt x="4841" y="1"/>
                </a:moveTo>
                <a:cubicBezTo>
                  <a:pt x="4318" y="1"/>
                  <a:pt x="3794" y="61"/>
                  <a:pt x="3293" y="152"/>
                </a:cubicBezTo>
                <a:cubicBezTo>
                  <a:pt x="2762" y="268"/>
                  <a:pt x="2324" y="637"/>
                  <a:pt x="1776" y="717"/>
                </a:cubicBezTo>
                <a:cubicBezTo>
                  <a:pt x="1119" y="879"/>
                  <a:pt x="1205" y="1023"/>
                  <a:pt x="1044" y="1571"/>
                </a:cubicBezTo>
                <a:cubicBezTo>
                  <a:pt x="692" y="2072"/>
                  <a:pt x="629" y="2689"/>
                  <a:pt x="467" y="3266"/>
                </a:cubicBezTo>
                <a:cubicBezTo>
                  <a:pt x="375" y="3566"/>
                  <a:pt x="219" y="3825"/>
                  <a:pt x="225" y="4148"/>
                </a:cubicBezTo>
                <a:cubicBezTo>
                  <a:pt x="0" y="4609"/>
                  <a:pt x="427" y="4938"/>
                  <a:pt x="715" y="5238"/>
                </a:cubicBezTo>
                <a:cubicBezTo>
                  <a:pt x="892" y="5425"/>
                  <a:pt x="1066" y="5498"/>
                  <a:pt x="1238" y="5498"/>
                </a:cubicBezTo>
                <a:cubicBezTo>
                  <a:pt x="1823" y="5498"/>
                  <a:pt x="2392" y="4661"/>
                  <a:pt x="3016" y="4661"/>
                </a:cubicBezTo>
                <a:cubicBezTo>
                  <a:pt x="3494" y="4448"/>
                  <a:pt x="3938" y="4165"/>
                  <a:pt x="4463" y="4044"/>
                </a:cubicBezTo>
                <a:cubicBezTo>
                  <a:pt x="4890" y="3819"/>
                  <a:pt x="5247" y="3479"/>
                  <a:pt x="5714" y="3335"/>
                </a:cubicBezTo>
                <a:cubicBezTo>
                  <a:pt x="5824" y="3300"/>
                  <a:pt x="5887" y="3214"/>
                  <a:pt x="5968" y="3133"/>
                </a:cubicBezTo>
                <a:cubicBezTo>
                  <a:pt x="6464" y="2505"/>
                  <a:pt x="7974" y="1242"/>
                  <a:pt x="7040" y="475"/>
                </a:cubicBezTo>
                <a:cubicBezTo>
                  <a:pt x="6366" y="129"/>
                  <a:pt x="5606" y="1"/>
                  <a:pt x="48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9"/>
          <p:cNvSpPr/>
          <p:nvPr/>
        </p:nvSpPr>
        <p:spPr>
          <a:xfrm>
            <a:off x="10244751" y="205000"/>
            <a:ext cx="1087764" cy="1170627"/>
          </a:xfrm>
          <a:custGeom>
            <a:avLst/>
            <a:gdLst/>
            <a:ahLst/>
            <a:cxnLst/>
            <a:rect l="l" t="t" r="r" b="b"/>
            <a:pathLst>
              <a:path w="9071" h="9762" fill="none" extrusionOk="0">
                <a:moveTo>
                  <a:pt x="1615" y="462"/>
                </a:moveTo>
                <a:cubicBezTo>
                  <a:pt x="1436" y="704"/>
                  <a:pt x="1321" y="865"/>
                  <a:pt x="1280" y="1153"/>
                </a:cubicBezTo>
                <a:cubicBezTo>
                  <a:pt x="1240" y="1332"/>
                  <a:pt x="1228" y="1522"/>
                  <a:pt x="1228" y="1707"/>
                </a:cubicBezTo>
                <a:cubicBezTo>
                  <a:pt x="1177" y="2001"/>
                  <a:pt x="1263" y="2255"/>
                  <a:pt x="1471" y="2451"/>
                </a:cubicBezTo>
                <a:cubicBezTo>
                  <a:pt x="1724" y="2474"/>
                  <a:pt x="1903" y="2358"/>
                  <a:pt x="2013" y="2111"/>
                </a:cubicBezTo>
                <a:cubicBezTo>
                  <a:pt x="2180" y="1874"/>
                  <a:pt x="2324" y="1620"/>
                  <a:pt x="2439" y="1355"/>
                </a:cubicBezTo>
                <a:cubicBezTo>
                  <a:pt x="2583" y="1061"/>
                  <a:pt x="3010" y="260"/>
                  <a:pt x="2647" y="0"/>
                </a:cubicBezTo>
                <a:cubicBezTo>
                  <a:pt x="2278" y="427"/>
                  <a:pt x="2163" y="957"/>
                  <a:pt x="2041" y="1499"/>
                </a:cubicBezTo>
                <a:cubicBezTo>
                  <a:pt x="1955" y="1903"/>
                  <a:pt x="1730" y="2664"/>
                  <a:pt x="2393" y="2624"/>
                </a:cubicBezTo>
                <a:cubicBezTo>
                  <a:pt x="2872" y="2589"/>
                  <a:pt x="3172" y="2203"/>
                  <a:pt x="3414" y="1828"/>
                </a:cubicBezTo>
                <a:cubicBezTo>
                  <a:pt x="3656" y="1447"/>
                  <a:pt x="3967" y="888"/>
                  <a:pt x="3702" y="456"/>
                </a:cubicBezTo>
                <a:cubicBezTo>
                  <a:pt x="3108" y="865"/>
                  <a:pt x="2952" y="1724"/>
                  <a:pt x="2877" y="2399"/>
                </a:cubicBezTo>
                <a:cubicBezTo>
                  <a:pt x="2843" y="2739"/>
                  <a:pt x="2676" y="3494"/>
                  <a:pt x="3195" y="3552"/>
                </a:cubicBezTo>
                <a:cubicBezTo>
                  <a:pt x="3656" y="3604"/>
                  <a:pt x="4290" y="2664"/>
                  <a:pt x="4463" y="2405"/>
                </a:cubicBezTo>
                <a:cubicBezTo>
                  <a:pt x="4711" y="2059"/>
                  <a:pt x="4890" y="1678"/>
                  <a:pt x="5005" y="1269"/>
                </a:cubicBezTo>
                <a:cubicBezTo>
                  <a:pt x="5126" y="1073"/>
                  <a:pt x="5115" y="905"/>
                  <a:pt x="4976" y="779"/>
                </a:cubicBezTo>
                <a:cubicBezTo>
                  <a:pt x="4596" y="1211"/>
                  <a:pt x="4405" y="1730"/>
                  <a:pt x="4296" y="2289"/>
                </a:cubicBezTo>
                <a:cubicBezTo>
                  <a:pt x="4204" y="2658"/>
                  <a:pt x="4227" y="3010"/>
                  <a:pt x="4365" y="3356"/>
                </a:cubicBezTo>
                <a:cubicBezTo>
                  <a:pt x="4509" y="3540"/>
                  <a:pt x="4671" y="3558"/>
                  <a:pt x="4844" y="3437"/>
                </a:cubicBezTo>
                <a:cubicBezTo>
                  <a:pt x="5501" y="3200"/>
                  <a:pt x="5893" y="2572"/>
                  <a:pt x="6187" y="1972"/>
                </a:cubicBezTo>
                <a:cubicBezTo>
                  <a:pt x="6423" y="1494"/>
                  <a:pt x="6862" y="738"/>
                  <a:pt x="6625" y="214"/>
                </a:cubicBezTo>
                <a:cubicBezTo>
                  <a:pt x="6187" y="565"/>
                  <a:pt x="5991" y="1125"/>
                  <a:pt x="5801" y="1644"/>
                </a:cubicBezTo>
                <a:cubicBezTo>
                  <a:pt x="5599" y="2203"/>
                  <a:pt x="5161" y="3558"/>
                  <a:pt x="5772" y="4008"/>
                </a:cubicBezTo>
                <a:cubicBezTo>
                  <a:pt x="6343" y="4417"/>
                  <a:pt x="6942" y="3690"/>
                  <a:pt x="7254" y="3264"/>
                </a:cubicBezTo>
                <a:cubicBezTo>
                  <a:pt x="7686" y="2676"/>
                  <a:pt x="7975" y="2024"/>
                  <a:pt x="8015" y="1286"/>
                </a:cubicBezTo>
                <a:cubicBezTo>
                  <a:pt x="7473" y="1459"/>
                  <a:pt x="7260" y="2278"/>
                  <a:pt x="7092" y="2774"/>
                </a:cubicBezTo>
                <a:cubicBezTo>
                  <a:pt x="6937" y="3246"/>
                  <a:pt x="6510" y="4688"/>
                  <a:pt x="7242" y="4947"/>
                </a:cubicBezTo>
                <a:cubicBezTo>
                  <a:pt x="7778" y="5138"/>
                  <a:pt x="8107" y="4555"/>
                  <a:pt x="8338" y="4157"/>
                </a:cubicBezTo>
                <a:cubicBezTo>
                  <a:pt x="8597" y="3708"/>
                  <a:pt x="8955" y="3143"/>
                  <a:pt x="8828" y="2606"/>
                </a:cubicBezTo>
                <a:cubicBezTo>
                  <a:pt x="8234" y="2941"/>
                  <a:pt x="8061" y="3863"/>
                  <a:pt x="7992" y="4486"/>
                </a:cubicBezTo>
                <a:cubicBezTo>
                  <a:pt x="7934" y="4734"/>
                  <a:pt x="7951" y="4988"/>
                  <a:pt x="8038" y="5224"/>
                </a:cubicBezTo>
                <a:cubicBezTo>
                  <a:pt x="8119" y="5282"/>
                  <a:pt x="8194" y="5339"/>
                  <a:pt x="8280" y="5391"/>
                </a:cubicBezTo>
                <a:cubicBezTo>
                  <a:pt x="8615" y="5426"/>
                  <a:pt x="8886" y="5109"/>
                  <a:pt x="8972" y="4838"/>
                </a:cubicBezTo>
                <a:cubicBezTo>
                  <a:pt x="9070" y="4549"/>
                  <a:pt x="9030" y="4296"/>
                  <a:pt x="8897" y="4019"/>
                </a:cubicBezTo>
                <a:cubicBezTo>
                  <a:pt x="8678" y="3564"/>
                  <a:pt x="8280" y="3437"/>
                  <a:pt x="7819" y="3615"/>
                </a:cubicBezTo>
                <a:cubicBezTo>
                  <a:pt x="7617" y="3777"/>
                  <a:pt x="7415" y="3944"/>
                  <a:pt x="7208" y="4100"/>
                </a:cubicBezTo>
                <a:cubicBezTo>
                  <a:pt x="7040" y="4330"/>
                  <a:pt x="6867" y="4555"/>
                  <a:pt x="6706" y="4786"/>
                </a:cubicBezTo>
                <a:cubicBezTo>
                  <a:pt x="6481" y="5132"/>
                  <a:pt x="6170" y="5726"/>
                  <a:pt x="6320" y="6152"/>
                </a:cubicBezTo>
                <a:cubicBezTo>
                  <a:pt x="6706" y="6106"/>
                  <a:pt x="6891" y="5853"/>
                  <a:pt x="7023" y="5478"/>
                </a:cubicBezTo>
                <a:cubicBezTo>
                  <a:pt x="7138" y="5143"/>
                  <a:pt x="7208" y="4278"/>
                  <a:pt x="6793" y="4059"/>
                </a:cubicBezTo>
                <a:cubicBezTo>
                  <a:pt x="5910" y="3598"/>
                  <a:pt x="5247" y="5432"/>
                  <a:pt x="5184" y="6037"/>
                </a:cubicBezTo>
                <a:cubicBezTo>
                  <a:pt x="5438" y="6020"/>
                  <a:pt x="5582" y="5530"/>
                  <a:pt x="5657" y="5316"/>
                </a:cubicBezTo>
                <a:cubicBezTo>
                  <a:pt x="5847" y="4838"/>
                  <a:pt x="5945" y="4065"/>
                  <a:pt x="5501" y="3696"/>
                </a:cubicBezTo>
                <a:cubicBezTo>
                  <a:pt x="4844" y="3154"/>
                  <a:pt x="4256" y="5051"/>
                  <a:pt x="4215" y="5432"/>
                </a:cubicBezTo>
                <a:cubicBezTo>
                  <a:pt x="4457" y="5305"/>
                  <a:pt x="4584" y="4786"/>
                  <a:pt x="4671" y="4538"/>
                </a:cubicBezTo>
                <a:cubicBezTo>
                  <a:pt x="4803" y="4157"/>
                  <a:pt x="5103" y="2918"/>
                  <a:pt x="4463" y="2797"/>
                </a:cubicBezTo>
                <a:cubicBezTo>
                  <a:pt x="3956" y="2693"/>
                  <a:pt x="3667" y="3546"/>
                  <a:pt x="3523" y="3921"/>
                </a:cubicBezTo>
                <a:cubicBezTo>
                  <a:pt x="3396" y="4215"/>
                  <a:pt x="3304" y="4526"/>
                  <a:pt x="3235" y="4849"/>
                </a:cubicBezTo>
                <a:cubicBezTo>
                  <a:pt x="3108" y="5103"/>
                  <a:pt x="3160" y="5253"/>
                  <a:pt x="3373" y="5305"/>
                </a:cubicBezTo>
                <a:cubicBezTo>
                  <a:pt x="3777" y="4942"/>
                  <a:pt x="4065" y="4423"/>
                  <a:pt x="4129" y="3869"/>
                </a:cubicBezTo>
                <a:cubicBezTo>
                  <a:pt x="4175" y="3517"/>
                  <a:pt x="4256" y="2918"/>
                  <a:pt x="3858" y="2762"/>
                </a:cubicBezTo>
                <a:cubicBezTo>
                  <a:pt x="3489" y="2606"/>
                  <a:pt x="2987" y="3166"/>
                  <a:pt x="2797" y="3379"/>
                </a:cubicBezTo>
                <a:cubicBezTo>
                  <a:pt x="2382" y="3858"/>
                  <a:pt x="2041" y="4377"/>
                  <a:pt x="1863" y="4988"/>
                </a:cubicBezTo>
                <a:cubicBezTo>
                  <a:pt x="2082" y="5195"/>
                  <a:pt x="2278" y="4959"/>
                  <a:pt x="2428" y="4763"/>
                </a:cubicBezTo>
                <a:cubicBezTo>
                  <a:pt x="2676" y="4446"/>
                  <a:pt x="2797" y="3875"/>
                  <a:pt x="2324" y="3754"/>
                </a:cubicBezTo>
                <a:cubicBezTo>
                  <a:pt x="1719" y="3604"/>
                  <a:pt x="1257" y="4123"/>
                  <a:pt x="900" y="4549"/>
                </a:cubicBezTo>
                <a:cubicBezTo>
                  <a:pt x="629" y="4844"/>
                  <a:pt x="410" y="5172"/>
                  <a:pt x="248" y="5547"/>
                </a:cubicBezTo>
                <a:cubicBezTo>
                  <a:pt x="23" y="5876"/>
                  <a:pt x="0" y="6193"/>
                  <a:pt x="173" y="6516"/>
                </a:cubicBezTo>
                <a:cubicBezTo>
                  <a:pt x="537" y="6614"/>
                  <a:pt x="883" y="6568"/>
                  <a:pt x="1211" y="6360"/>
                </a:cubicBezTo>
                <a:cubicBezTo>
                  <a:pt x="1551" y="6216"/>
                  <a:pt x="1834" y="6002"/>
                  <a:pt x="2053" y="5714"/>
                </a:cubicBezTo>
                <a:cubicBezTo>
                  <a:pt x="2295" y="5495"/>
                  <a:pt x="2468" y="5230"/>
                  <a:pt x="2572" y="4919"/>
                </a:cubicBezTo>
                <a:cubicBezTo>
                  <a:pt x="2716" y="4665"/>
                  <a:pt x="2699" y="4440"/>
                  <a:pt x="2497" y="4261"/>
                </a:cubicBezTo>
                <a:cubicBezTo>
                  <a:pt x="2284" y="4244"/>
                  <a:pt x="2139" y="4330"/>
                  <a:pt x="2070" y="4521"/>
                </a:cubicBezTo>
                <a:cubicBezTo>
                  <a:pt x="1874" y="4734"/>
                  <a:pt x="1788" y="4999"/>
                  <a:pt x="1817" y="5311"/>
                </a:cubicBezTo>
                <a:cubicBezTo>
                  <a:pt x="1788" y="5685"/>
                  <a:pt x="1817" y="6054"/>
                  <a:pt x="1903" y="6412"/>
                </a:cubicBezTo>
                <a:cubicBezTo>
                  <a:pt x="1909" y="6712"/>
                  <a:pt x="2018" y="6960"/>
                  <a:pt x="2232" y="7184"/>
                </a:cubicBezTo>
                <a:cubicBezTo>
                  <a:pt x="2843" y="7409"/>
                  <a:pt x="3506" y="6660"/>
                  <a:pt x="3846" y="6285"/>
                </a:cubicBezTo>
                <a:cubicBezTo>
                  <a:pt x="4181" y="5910"/>
                  <a:pt x="4625" y="5460"/>
                  <a:pt x="4601" y="4930"/>
                </a:cubicBezTo>
                <a:cubicBezTo>
                  <a:pt x="4117" y="5403"/>
                  <a:pt x="3737" y="6124"/>
                  <a:pt x="3575" y="6775"/>
                </a:cubicBezTo>
                <a:cubicBezTo>
                  <a:pt x="3431" y="7167"/>
                  <a:pt x="3425" y="7559"/>
                  <a:pt x="3546" y="7946"/>
                </a:cubicBezTo>
                <a:cubicBezTo>
                  <a:pt x="3546" y="8228"/>
                  <a:pt x="3679" y="8447"/>
                  <a:pt x="3938" y="8591"/>
                </a:cubicBezTo>
                <a:cubicBezTo>
                  <a:pt x="4578" y="8655"/>
                  <a:pt x="4930" y="7784"/>
                  <a:pt x="5115" y="7329"/>
                </a:cubicBezTo>
                <a:cubicBezTo>
                  <a:pt x="5201" y="7110"/>
                  <a:pt x="5559" y="6371"/>
                  <a:pt x="5351" y="6187"/>
                </a:cubicBezTo>
                <a:cubicBezTo>
                  <a:pt x="5069" y="6614"/>
                  <a:pt x="4890" y="7121"/>
                  <a:pt x="4728" y="7600"/>
                </a:cubicBezTo>
                <a:cubicBezTo>
                  <a:pt x="4659" y="7842"/>
                  <a:pt x="4590" y="8078"/>
                  <a:pt x="4521" y="8315"/>
                </a:cubicBezTo>
                <a:cubicBezTo>
                  <a:pt x="4359" y="8655"/>
                  <a:pt x="4394" y="8966"/>
                  <a:pt x="4607" y="9237"/>
                </a:cubicBezTo>
                <a:cubicBezTo>
                  <a:pt x="4728" y="9185"/>
                  <a:pt x="4844" y="9139"/>
                  <a:pt x="4971" y="9087"/>
                </a:cubicBezTo>
                <a:cubicBezTo>
                  <a:pt x="5224" y="8857"/>
                  <a:pt x="5438" y="8580"/>
                  <a:pt x="5593" y="8280"/>
                </a:cubicBezTo>
                <a:cubicBezTo>
                  <a:pt x="5789" y="7963"/>
                  <a:pt x="5980" y="7646"/>
                  <a:pt x="6072" y="7282"/>
                </a:cubicBezTo>
                <a:cubicBezTo>
                  <a:pt x="5789" y="7473"/>
                  <a:pt x="5582" y="8199"/>
                  <a:pt x="5524" y="8436"/>
                </a:cubicBezTo>
                <a:cubicBezTo>
                  <a:pt x="5478" y="8678"/>
                  <a:pt x="5438" y="8908"/>
                  <a:pt x="5403" y="9145"/>
                </a:cubicBezTo>
                <a:cubicBezTo>
                  <a:pt x="5322" y="9427"/>
                  <a:pt x="5391" y="9635"/>
                  <a:pt x="5611" y="9762"/>
                </a:cubicBezTo>
                <a:cubicBezTo>
                  <a:pt x="5668" y="9744"/>
                  <a:pt x="5732" y="9721"/>
                  <a:pt x="5789" y="9698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9"/>
          <p:cNvSpPr/>
          <p:nvPr/>
        </p:nvSpPr>
        <p:spPr>
          <a:xfrm flipH="1">
            <a:off x="-138233" y="5081345"/>
            <a:ext cx="6446183" cy="2227440"/>
          </a:xfrm>
          <a:custGeom>
            <a:avLst/>
            <a:gdLst/>
            <a:ahLst/>
            <a:cxnLst/>
            <a:rect l="l" t="t" r="r" b="b"/>
            <a:pathLst>
              <a:path w="58778" h="20311" extrusionOk="0">
                <a:moveTo>
                  <a:pt x="57207" y="1"/>
                </a:moveTo>
                <a:cubicBezTo>
                  <a:pt x="57037" y="1"/>
                  <a:pt x="56856" y="110"/>
                  <a:pt x="56713" y="170"/>
                </a:cubicBezTo>
                <a:cubicBezTo>
                  <a:pt x="55889" y="528"/>
                  <a:pt x="55382" y="1093"/>
                  <a:pt x="54966" y="1860"/>
                </a:cubicBezTo>
                <a:cubicBezTo>
                  <a:pt x="54667" y="2419"/>
                  <a:pt x="54344" y="3065"/>
                  <a:pt x="54234" y="3693"/>
                </a:cubicBezTo>
                <a:cubicBezTo>
                  <a:pt x="54171" y="4062"/>
                  <a:pt x="54171" y="4449"/>
                  <a:pt x="54205" y="4818"/>
                </a:cubicBezTo>
                <a:cubicBezTo>
                  <a:pt x="54263" y="5394"/>
                  <a:pt x="54090" y="5948"/>
                  <a:pt x="54084" y="6542"/>
                </a:cubicBezTo>
                <a:cubicBezTo>
                  <a:pt x="54084" y="7032"/>
                  <a:pt x="54119" y="7504"/>
                  <a:pt x="54165" y="7989"/>
                </a:cubicBezTo>
                <a:cubicBezTo>
                  <a:pt x="54188" y="8335"/>
                  <a:pt x="54228" y="8675"/>
                  <a:pt x="54292" y="9021"/>
                </a:cubicBezTo>
                <a:cubicBezTo>
                  <a:pt x="54407" y="9425"/>
                  <a:pt x="54551" y="9828"/>
                  <a:pt x="54718" y="10214"/>
                </a:cubicBezTo>
                <a:cubicBezTo>
                  <a:pt x="54880" y="10722"/>
                  <a:pt x="54926" y="11189"/>
                  <a:pt x="54857" y="11708"/>
                </a:cubicBezTo>
                <a:cubicBezTo>
                  <a:pt x="54811" y="12059"/>
                  <a:pt x="54684" y="12682"/>
                  <a:pt x="54309" y="12844"/>
                </a:cubicBezTo>
                <a:cubicBezTo>
                  <a:pt x="54220" y="12884"/>
                  <a:pt x="54128" y="12903"/>
                  <a:pt x="54033" y="12903"/>
                </a:cubicBezTo>
                <a:cubicBezTo>
                  <a:pt x="53430" y="12903"/>
                  <a:pt x="52739" y="12168"/>
                  <a:pt x="52435" y="11794"/>
                </a:cubicBezTo>
                <a:cubicBezTo>
                  <a:pt x="51634" y="10814"/>
                  <a:pt x="51478" y="9528"/>
                  <a:pt x="51201" y="8329"/>
                </a:cubicBezTo>
                <a:cubicBezTo>
                  <a:pt x="51080" y="7787"/>
                  <a:pt x="50913" y="7251"/>
                  <a:pt x="50671" y="6755"/>
                </a:cubicBezTo>
                <a:cubicBezTo>
                  <a:pt x="50532" y="6484"/>
                  <a:pt x="50486" y="6155"/>
                  <a:pt x="50331" y="5896"/>
                </a:cubicBezTo>
                <a:cubicBezTo>
                  <a:pt x="50192" y="5665"/>
                  <a:pt x="49973" y="5504"/>
                  <a:pt x="49748" y="5348"/>
                </a:cubicBezTo>
                <a:cubicBezTo>
                  <a:pt x="49368" y="5083"/>
                  <a:pt x="48889" y="4870"/>
                  <a:pt x="48416" y="4841"/>
                </a:cubicBezTo>
                <a:cubicBezTo>
                  <a:pt x="48341" y="4836"/>
                  <a:pt x="48266" y="4834"/>
                  <a:pt x="48190" y="4834"/>
                </a:cubicBezTo>
                <a:cubicBezTo>
                  <a:pt x="47848" y="4834"/>
                  <a:pt x="47501" y="4876"/>
                  <a:pt x="47160" y="4876"/>
                </a:cubicBezTo>
                <a:cubicBezTo>
                  <a:pt x="47142" y="4876"/>
                  <a:pt x="47125" y="4876"/>
                  <a:pt x="47108" y="4875"/>
                </a:cubicBezTo>
                <a:cubicBezTo>
                  <a:pt x="47034" y="4874"/>
                  <a:pt x="46961" y="4874"/>
                  <a:pt x="46888" y="4874"/>
                </a:cubicBezTo>
                <a:cubicBezTo>
                  <a:pt x="44151" y="4874"/>
                  <a:pt x="41484" y="5509"/>
                  <a:pt x="39266" y="7205"/>
                </a:cubicBezTo>
                <a:cubicBezTo>
                  <a:pt x="38211" y="8012"/>
                  <a:pt x="37098" y="8779"/>
                  <a:pt x="36060" y="9615"/>
                </a:cubicBezTo>
                <a:cubicBezTo>
                  <a:pt x="35172" y="10330"/>
                  <a:pt x="34325" y="11079"/>
                  <a:pt x="33454" y="11806"/>
                </a:cubicBezTo>
                <a:cubicBezTo>
                  <a:pt x="32906" y="12261"/>
                  <a:pt x="32260" y="12763"/>
                  <a:pt x="31580" y="12994"/>
                </a:cubicBezTo>
                <a:cubicBezTo>
                  <a:pt x="31469" y="13031"/>
                  <a:pt x="31362" y="13048"/>
                  <a:pt x="31258" y="13048"/>
                </a:cubicBezTo>
                <a:cubicBezTo>
                  <a:pt x="30916" y="13048"/>
                  <a:pt x="30611" y="12866"/>
                  <a:pt x="30323" y="12653"/>
                </a:cubicBezTo>
                <a:cubicBezTo>
                  <a:pt x="29735" y="12198"/>
                  <a:pt x="29060" y="11921"/>
                  <a:pt x="28438" y="11517"/>
                </a:cubicBezTo>
                <a:cubicBezTo>
                  <a:pt x="27626" y="11000"/>
                  <a:pt x="26738" y="10509"/>
                  <a:pt x="25778" y="10509"/>
                </a:cubicBezTo>
                <a:cubicBezTo>
                  <a:pt x="25647" y="10509"/>
                  <a:pt x="25515" y="10518"/>
                  <a:pt x="25382" y="10537"/>
                </a:cubicBezTo>
                <a:cubicBezTo>
                  <a:pt x="24823" y="10618"/>
                  <a:pt x="24332" y="10566"/>
                  <a:pt x="23802" y="10791"/>
                </a:cubicBezTo>
                <a:cubicBezTo>
                  <a:pt x="23179" y="11056"/>
                  <a:pt x="22591" y="11402"/>
                  <a:pt x="22049" y="11806"/>
                </a:cubicBezTo>
                <a:cubicBezTo>
                  <a:pt x="21617" y="12140"/>
                  <a:pt x="21323" y="12382"/>
                  <a:pt x="20786" y="12498"/>
                </a:cubicBezTo>
                <a:cubicBezTo>
                  <a:pt x="20492" y="12561"/>
                  <a:pt x="20210" y="12688"/>
                  <a:pt x="19910" y="12705"/>
                </a:cubicBezTo>
                <a:cubicBezTo>
                  <a:pt x="19885" y="12707"/>
                  <a:pt x="19861" y="12707"/>
                  <a:pt x="19838" y="12707"/>
                </a:cubicBezTo>
                <a:cubicBezTo>
                  <a:pt x="19339" y="12707"/>
                  <a:pt x="19271" y="12413"/>
                  <a:pt x="19160" y="11944"/>
                </a:cubicBezTo>
                <a:cubicBezTo>
                  <a:pt x="19057" y="11535"/>
                  <a:pt x="19057" y="11033"/>
                  <a:pt x="18809" y="10681"/>
                </a:cubicBezTo>
                <a:cubicBezTo>
                  <a:pt x="18630" y="10439"/>
                  <a:pt x="18359" y="10399"/>
                  <a:pt x="18151" y="10220"/>
                </a:cubicBezTo>
                <a:cubicBezTo>
                  <a:pt x="17973" y="10065"/>
                  <a:pt x="17869" y="9822"/>
                  <a:pt x="17684" y="9672"/>
                </a:cubicBezTo>
                <a:cubicBezTo>
                  <a:pt x="17425" y="9459"/>
                  <a:pt x="17079" y="9332"/>
                  <a:pt x="16802" y="9119"/>
                </a:cubicBezTo>
                <a:cubicBezTo>
                  <a:pt x="16572" y="8940"/>
                  <a:pt x="16370" y="8727"/>
                  <a:pt x="16139" y="8548"/>
                </a:cubicBezTo>
                <a:cubicBezTo>
                  <a:pt x="15534" y="8093"/>
                  <a:pt x="14784" y="7931"/>
                  <a:pt x="14058" y="7793"/>
                </a:cubicBezTo>
                <a:cubicBezTo>
                  <a:pt x="13870" y="7758"/>
                  <a:pt x="13682" y="7744"/>
                  <a:pt x="13496" y="7744"/>
                </a:cubicBezTo>
                <a:cubicBezTo>
                  <a:pt x="12744" y="7744"/>
                  <a:pt x="12005" y="7984"/>
                  <a:pt x="11284" y="8150"/>
                </a:cubicBezTo>
                <a:cubicBezTo>
                  <a:pt x="10835" y="8254"/>
                  <a:pt x="10477" y="8346"/>
                  <a:pt x="10079" y="8583"/>
                </a:cubicBezTo>
                <a:cubicBezTo>
                  <a:pt x="9774" y="8767"/>
                  <a:pt x="9474" y="8923"/>
                  <a:pt x="9157" y="9067"/>
                </a:cubicBezTo>
                <a:cubicBezTo>
                  <a:pt x="8649" y="9292"/>
                  <a:pt x="8073" y="9401"/>
                  <a:pt x="7548" y="9557"/>
                </a:cubicBezTo>
                <a:cubicBezTo>
                  <a:pt x="6510" y="9863"/>
                  <a:pt x="5449" y="10018"/>
                  <a:pt x="4388" y="10284"/>
                </a:cubicBezTo>
                <a:cubicBezTo>
                  <a:pt x="3973" y="10387"/>
                  <a:pt x="3541" y="10393"/>
                  <a:pt x="3154" y="10601"/>
                </a:cubicBezTo>
                <a:cubicBezTo>
                  <a:pt x="2820" y="10774"/>
                  <a:pt x="2509" y="10935"/>
                  <a:pt x="2174" y="11091"/>
                </a:cubicBezTo>
                <a:cubicBezTo>
                  <a:pt x="1759" y="11281"/>
                  <a:pt x="1344" y="11541"/>
                  <a:pt x="981" y="11812"/>
                </a:cubicBezTo>
                <a:cubicBezTo>
                  <a:pt x="721" y="12008"/>
                  <a:pt x="744" y="12256"/>
                  <a:pt x="750" y="12555"/>
                </a:cubicBezTo>
                <a:cubicBezTo>
                  <a:pt x="762" y="12849"/>
                  <a:pt x="779" y="13161"/>
                  <a:pt x="739" y="13455"/>
                </a:cubicBezTo>
                <a:cubicBezTo>
                  <a:pt x="658" y="14031"/>
                  <a:pt x="329" y="14533"/>
                  <a:pt x="173" y="15087"/>
                </a:cubicBezTo>
                <a:cubicBezTo>
                  <a:pt x="1" y="15727"/>
                  <a:pt x="52" y="16442"/>
                  <a:pt x="81" y="17099"/>
                </a:cubicBezTo>
                <a:cubicBezTo>
                  <a:pt x="110" y="17733"/>
                  <a:pt x="168" y="18436"/>
                  <a:pt x="300" y="19059"/>
                </a:cubicBezTo>
                <a:cubicBezTo>
                  <a:pt x="254" y="19180"/>
                  <a:pt x="283" y="19278"/>
                  <a:pt x="393" y="19336"/>
                </a:cubicBezTo>
                <a:cubicBezTo>
                  <a:pt x="625" y="19409"/>
                  <a:pt x="858" y="19444"/>
                  <a:pt x="1095" y="19444"/>
                </a:cubicBezTo>
                <a:cubicBezTo>
                  <a:pt x="1271" y="19444"/>
                  <a:pt x="1448" y="19425"/>
                  <a:pt x="1626" y="19388"/>
                </a:cubicBezTo>
                <a:cubicBezTo>
                  <a:pt x="2411" y="19278"/>
                  <a:pt x="3195" y="19209"/>
                  <a:pt x="3990" y="19175"/>
                </a:cubicBezTo>
                <a:cubicBezTo>
                  <a:pt x="4890" y="19180"/>
                  <a:pt x="5778" y="19267"/>
                  <a:pt x="6654" y="19445"/>
                </a:cubicBezTo>
                <a:cubicBezTo>
                  <a:pt x="8776" y="19763"/>
                  <a:pt x="10886" y="20011"/>
                  <a:pt x="13020" y="20212"/>
                </a:cubicBezTo>
                <a:cubicBezTo>
                  <a:pt x="13766" y="20283"/>
                  <a:pt x="14509" y="20311"/>
                  <a:pt x="15251" y="20311"/>
                </a:cubicBezTo>
                <a:cubicBezTo>
                  <a:pt x="17064" y="20311"/>
                  <a:pt x="18867" y="20143"/>
                  <a:pt x="20688" y="20016"/>
                </a:cubicBezTo>
                <a:cubicBezTo>
                  <a:pt x="22199" y="19895"/>
                  <a:pt x="23721" y="19820"/>
                  <a:pt x="25243" y="19786"/>
                </a:cubicBezTo>
                <a:cubicBezTo>
                  <a:pt x="25376" y="19786"/>
                  <a:pt x="25509" y="19787"/>
                  <a:pt x="25642" y="19787"/>
                </a:cubicBezTo>
                <a:cubicBezTo>
                  <a:pt x="26811" y="19787"/>
                  <a:pt x="27977" y="19764"/>
                  <a:pt x="29147" y="19728"/>
                </a:cubicBezTo>
                <a:cubicBezTo>
                  <a:pt x="31246" y="19613"/>
                  <a:pt x="33379" y="19330"/>
                  <a:pt x="35426" y="18857"/>
                </a:cubicBezTo>
                <a:cubicBezTo>
                  <a:pt x="37490" y="18373"/>
                  <a:pt x="39543" y="17675"/>
                  <a:pt x="41647" y="17427"/>
                </a:cubicBezTo>
                <a:cubicBezTo>
                  <a:pt x="42330" y="17346"/>
                  <a:pt x="43000" y="17303"/>
                  <a:pt x="43667" y="17303"/>
                </a:cubicBezTo>
                <a:cubicBezTo>
                  <a:pt x="44662" y="17303"/>
                  <a:pt x="45650" y="17400"/>
                  <a:pt x="46658" y="17618"/>
                </a:cubicBezTo>
                <a:cubicBezTo>
                  <a:pt x="47580" y="17866"/>
                  <a:pt x="48509" y="18091"/>
                  <a:pt x="49443" y="18281"/>
                </a:cubicBezTo>
                <a:cubicBezTo>
                  <a:pt x="50158" y="18385"/>
                  <a:pt x="50878" y="18477"/>
                  <a:pt x="51593" y="18540"/>
                </a:cubicBezTo>
                <a:cubicBezTo>
                  <a:pt x="52259" y="18611"/>
                  <a:pt x="52871" y="18696"/>
                  <a:pt x="53469" y="18696"/>
                </a:cubicBezTo>
                <a:cubicBezTo>
                  <a:pt x="53704" y="18696"/>
                  <a:pt x="53937" y="18682"/>
                  <a:pt x="54171" y="18650"/>
                </a:cubicBezTo>
                <a:cubicBezTo>
                  <a:pt x="54476" y="18604"/>
                  <a:pt x="54776" y="18523"/>
                  <a:pt x="55087" y="18402"/>
                </a:cubicBezTo>
                <a:cubicBezTo>
                  <a:pt x="55405" y="18275"/>
                  <a:pt x="55728" y="18165"/>
                  <a:pt x="56010" y="17958"/>
                </a:cubicBezTo>
                <a:cubicBezTo>
                  <a:pt x="56171" y="17843"/>
                  <a:pt x="56316" y="17698"/>
                  <a:pt x="56460" y="17560"/>
                </a:cubicBezTo>
                <a:cubicBezTo>
                  <a:pt x="57330" y="16701"/>
                  <a:pt x="58092" y="15755"/>
                  <a:pt x="58495" y="14585"/>
                </a:cubicBezTo>
                <a:cubicBezTo>
                  <a:pt x="58651" y="14129"/>
                  <a:pt x="58622" y="13662"/>
                  <a:pt x="58582" y="13190"/>
                </a:cubicBezTo>
                <a:cubicBezTo>
                  <a:pt x="58518" y="12434"/>
                  <a:pt x="58449" y="11685"/>
                  <a:pt x="58449" y="10924"/>
                </a:cubicBezTo>
                <a:cubicBezTo>
                  <a:pt x="58449" y="10324"/>
                  <a:pt x="58593" y="9788"/>
                  <a:pt x="58668" y="9205"/>
                </a:cubicBezTo>
                <a:cubicBezTo>
                  <a:pt x="58778" y="8398"/>
                  <a:pt x="58489" y="7481"/>
                  <a:pt x="58270" y="6715"/>
                </a:cubicBezTo>
                <a:cubicBezTo>
                  <a:pt x="58068" y="5994"/>
                  <a:pt x="58357" y="5198"/>
                  <a:pt x="58253" y="4443"/>
                </a:cubicBezTo>
                <a:cubicBezTo>
                  <a:pt x="58207" y="4131"/>
                  <a:pt x="58155" y="3832"/>
                  <a:pt x="58115" y="3520"/>
                </a:cubicBezTo>
                <a:cubicBezTo>
                  <a:pt x="58028" y="2823"/>
                  <a:pt x="58143" y="2119"/>
                  <a:pt x="58005" y="1427"/>
                </a:cubicBezTo>
                <a:cubicBezTo>
                  <a:pt x="57953" y="1197"/>
                  <a:pt x="57636" y="205"/>
                  <a:pt x="57371" y="44"/>
                </a:cubicBezTo>
                <a:cubicBezTo>
                  <a:pt x="57319" y="13"/>
                  <a:pt x="57263" y="1"/>
                  <a:pt x="572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9"/>
          <p:cNvSpPr/>
          <p:nvPr/>
        </p:nvSpPr>
        <p:spPr>
          <a:xfrm>
            <a:off x="9931294" y="4069106"/>
            <a:ext cx="4593285" cy="3762941"/>
          </a:xfrm>
          <a:custGeom>
            <a:avLst/>
            <a:gdLst/>
            <a:ahLst/>
            <a:cxnLst/>
            <a:rect l="l" t="t" r="r" b="b"/>
            <a:pathLst>
              <a:path w="22188" h="18177" extrusionOk="0">
                <a:moveTo>
                  <a:pt x="9075" y="0"/>
                </a:moveTo>
                <a:cubicBezTo>
                  <a:pt x="8888" y="0"/>
                  <a:pt x="8703" y="10"/>
                  <a:pt x="8522" y="42"/>
                </a:cubicBezTo>
                <a:cubicBezTo>
                  <a:pt x="8222" y="100"/>
                  <a:pt x="7934" y="186"/>
                  <a:pt x="7646" y="279"/>
                </a:cubicBezTo>
                <a:cubicBezTo>
                  <a:pt x="7433" y="354"/>
                  <a:pt x="7208" y="480"/>
                  <a:pt x="6989" y="527"/>
                </a:cubicBezTo>
                <a:cubicBezTo>
                  <a:pt x="6965" y="530"/>
                  <a:pt x="6944" y="531"/>
                  <a:pt x="6926" y="531"/>
                </a:cubicBezTo>
                <a:cubicBezTo>
                  <a:pt x="6873" y="531"/>
                  <a:pt x="6837" y="519"/>
                  <a:pt x="6781" y="498"/>
                </a:cubicBezTo>
                <a:cubicBezTo>
                  <a:pt x="6676" y="454"/>
                  <a:pt x="6582" y="426"/>
                  <a:pt x="6487" y="426"/>
                </a:cubicBezTo>
                <a:cubicBezTo>
                  <a:pt x="6404" y="426"/>
                  <a:pt x="6321" y="447"/>
                  <a:pt x="6228" y="498"/>
                </a:cubicBezTo>
                <a:cubicBezTo>
                  <a:pt x="5559" y="671"/>
                  <a:pt x="4930" y="953"/>
                  <a:pt x="4354" y="1345"/>
                </a:cubicBezTo>
                <a:cubicBezTo>
                  <a:pt x="3229" y="2078"/>
                  <a:pt x="2214" y="3121"/>
                  <a:pt x="1448" y="4223"/>
                </a:cubicBezTo>
                <a:cubicBezTo>
                  <a:pt x="825" y="5145"/>
                  <a:pt x="439" y="6177"/>
                  <a:pt x="116" y="7238"/>
                </a:cubicBezTo>
                <a:cubicBezTo>
                  <a:pt x="35" y="7486"/>
                  <a:pt x="0" y="7653"/>
                  <a:pt x="29" y="7913"/>
                </a:cubicBezTo>
                <a:cubicBezTo>
                  <a:pt x="47" y="8022"/>
                  <a:pt x="52" y="8120"/>
                  <a:pt x="52" y="8218"/>
                </a:cubicBezTo>
                <a:cubicBezTo>
                  <a:pt x="58" y="8426"/>
                  <a:pt x="70" y="8616"/>
                  <a:pt x="173" y="8841"/>
                </a:cubicBezTo>
                <a:cubicBezTo>
                  <a:pt x="346" y="9204"/>
                  <a:pt x="508" y="9556"/>
                  <a:pt x="687" y="9902"/>
                </a:cubicBezTo>
                <a:cubicBezTo>
                  <a:pt x="923" y="10334"/>
                  <a:pt x="1027" y="10859"/>
                  <a:pt x="929" y="11343"/>
                </a:cubicBezTo>
                <a:cubicBezTo>
                  <a:pt x="865" y="11666"/>
                  <a:pt x="767" y="11978"/>
                  <a:pt x="698" y="12300"/>
                </a:cubicBezTo>
                <a:cubicBezTo>
                  <a:pt x="623" y="12698"/>
                  <a:pt x="577" y="13125"/>
                  <a:pt x="548" y="13529"/>
                </a:cubicBezTo>
                <a:cubicBezTo>
                  <a:pt x="519" y="13828"/>
                  <a:pt x="519" y="14128"/>
                  <a:pt x="490" y="14428"/>
                </a:cubicBezTo>
                <a:cubicBezTo>
                  <a:pt x="462" y="14722"/>
                  <a:pt x="433" y="15085"/>
                  <a:pt x="485" y="15379"/>
                </a:cubicBezTo>
                <a:cubicBezTo>
                  <a:pt x="525" y="15616"/>
                  <a:pt x="681" y="15875"/>
                  <a:pt x="767" y="16106"/>
                </a:cubicBezTo>
                <a:cubicBezTo>
                  <a:pt x="825" y="16262"/>
                  <a:pt x="894" y="16406"/>
                  <a:pt x="975" y="16550"/>
                </a:cubicBezTo>
                <a:cubicBezTo>
                  <a:pt x="1130" y="16827"/>
                  <a:pt x="1436" y="16873"/>
                  <a:pt x="1696" y="17011"/>
                </a:cubicBezTo>
                <a:cubicBezTo>
                  <a:pt x="2018" y="17184"/>
                  <a:pt x="2359" y="17317"/>
                  <a:pt x="2693" y="17472"/>
                </a:cubicBezTo>
                <a:cubicBezTo>
                  <a:pt x="3496" y="17833"/>
                  <a:pt x="4161" y="18176"/>
                  <a:pt x="4953" y="18176"/>
                </a:cubicBezTo>
                <a:cubicBezTo>
                  <a:pt x="5174" y="18176"/>
                  <a:pt x="5405" y="18150"/>
                  <a:pt x="5651" y="18089"/>
                </a:cubicBezTo>
                <a:cubicBezTo>
                  <a:pt x="6097" y="17983"/>
                  <a:pt x="6548" y="17952"/>
                  <a:pt x="7000" y="17952"/>
                </a:cubicBezTo>
                <a:cubicBezTo>
                  <a:pt x="7631" y="17952"/>
                  <a:pt x="8265" y="18012"/>
                  <a:pt x="8895" y="18012"/>
                </a:cubicBezTo>
                <a:cubicBezTo>
                  <a:pt x="9063" y="18012"/>
                  <a:pt x="9231" y="18008"/>
                  <a:pt x="9399" y="17997"/>
                </a:cubicBezTo>
                <a:cubicBezTo>
                  <a:pt x="10068" y="17951"/>
                  <a:pt x="10696" y="17732"/>
                  <a:pt x="11353" y="17622"/>
                </a:cubicBezTo>
                <a:cubicBezTo>
                  <a:pt x="11645" y="17575"/>
                  <a:pt x="11938" y="17557"/>
                  <a:pt x="12230" y="17557"/>
                </a:cubicBezTo>
                <a:cubicBezTo>
                  <a:pt x="13115" y="17557"/>
                  <a:pt x="14002" y="17721"/>
                  <a:pt x="14893" y="17721"/>
                </a:cubicBezTo>
                <a:cubicBezTo>
                  <a:pt x="14991" y="17721"/>
                  <a:pt x="15090" y="17719"/>
                  <a:pt x="15188" y="17715"/>
                </a:cubicBezTo>
                <a:cubicBezTo>
                  <a:pt x="16375" y="17657"/>
                  <a:pt x="17563" y="17449"/>
                  <a:pt x="18762" y="17357"/>
                </a:cubicBezTo>
                <a:cubicBezTo>
                  <a:pt x="19276" y="17317"/>
                  <a:pt x="19795" y="17340"/>
                  <a:pt x="20296" y="17242"/>
                </a:cubicBezTo>
                <a:cubicBezTo>
                  <a:pt x="20896" y="17115"/>
                  <a:pt x="21150" y="16757"/>
                  <a:pt x="21501" y="16296"/>
                </a:cubicBezTo>
                <a:cubicBezTo>
                  <a:pt x="22135" y="15460"/>
                  <a:pt x="22107" y="14388"/>
                  <a:pt x="22164" y="13367"/>
                </a:cubicBezTo>
                <a:cubicBezTo>
                  <a:pt x="22187" y="12975"/>
                  <a:pt x="22049" y="12618"/>
                  <a:pt x="22032" y="12231"/>
                </a:cubicBezTo>
                <a:cubicBezTo>
                  <a:pt x="22014" y="11782"/>
                  <a:pt x="22003" y="11291"/>
                  <a:pt x="21847" y="10859"/>
                </a:cubicBezTo>
                <a:cubicBezTo>
                  <a:pt x="21715" y="10525"/>
                  <a:pt x="21386" y="10329"/>
                  <a:pt x="21121" y="10081"/>
                </a:cubicBezTo>
                <a:cubicBezTo>
                  <a:pt x="20907" y="9896"/>
                  <a:pt x="20688" y="9833"/>
                  <a:pt x="20469" y="9677"/>
                </a:cubicBezTo>
                <a:cubicBezTo>
                  <a:pt x="20239" y="9521"/>
                  <a:pt x="20141" y="9216"/>
                  <a:pt x="19898" y="9066"/>
                </a:cubicBezTo>
                <a:cubicBezTo>
                  <a:pt x="19581" y="8864"/>
                  <a:pt x="19322" y="8633"/>
                  <a:pt x="19114" y="8305"/>
                </a:cubicBezTo>
                <a:cubicBezTo>
                  <a:pt x="18791" y="7803"/>
                  <a:pt x="18872" y="7365"/>
                  <a:pt x="18872" y="6846"/>
                </a:cubicBezTo>
                <a:cubicBezTo>
                  <a:pt x="18872" y="6419"/>
                  <a:pt x="18762" y="5987"/>
                  <a:pt x="18711" y="5572"/>
                </a:cubicBezTo>
                <a:cubicBezTo>
                  <a:pt x="18630" y="4863"/>
                  <a:pt x="18497" y="4084"/>
                  <a:pt x="18099" y="3490"/>
                </a:cubicBezTo>
                <a:cubicBezTo>
                  <a:pt x="17984" y="3363"/>
                  <a:pt x="17875" y="3231"/>
                  <a:pt x="17777" y="3087"/>
                </a:cubicBezTo>
                <a:cubicBezTo>
                  <a:pt x="17678" y="2850"/>
                  <a:pt x="17557" y="2643"/>
                  <a:pt x="17402" y="2458"/>
                </a:cubicBezTo>
                <a:cubicBezTo>
                  <a:pt x="16946" y="2003"/>
                  <a:pt x="16370" y="1703"/>
                  <a:pt x="15770" y="1530"/>
                </a:cubicBezTo>
                <a:cubicBezTo>
                  <a:pt x="15447" y="1432"/>
                  <a:pt x="15165" y="1253"/>
                  <a:pt x="14842" y="1167"/>
                </a:cubicBezTo>
                <a:cubicBezTo>
                  <a:pt x="14438" y="1057"/>
                  <a:pt x="14121" y="999"/>
                  <a:pt x="13752" y="815"/>
                </a:cubicBezTo>
                <a:cubicBezTo>
                  <a:pt x="13118" y="498"/>
                  <a:pt x="12310" y="377"/>
                  <a:pt x="11624" y="204"/>
                </a:cubicBezTo>
                <a:cubicBezTo>
                  <a:pt x="11019" y="42"/>
                  <a:pt x="10604" y="19"/>
                  <a:pt x="10004" y="19"/>
                </a:cubicBezTo>
                <a:cubicBezTo>
                  <a:pt x="9968" y="20"/>
                  <a:pt x="9931" y="20"/>
                  <a:pt x="9894" y="20"/>
                </a:cubicBezTo>
                <a:cubicBezTo>
                  <a:pt x="9624" y="20"/>
                  <a:pt x="9347" y="0"/>
                  <a:pt x="90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9"/>
          <p:cNvSpPr/>
          <p:nvPr/>
        </p:nvSpPr>
        <p:spPr>
          <a:xfrm>
            <a:off x="10278100" y="3018934"/>
            <a:ext cx="1500739" cy="3119748"/>
          </a:xfrm>
          <a:custGeom>
            <a:avLst/>
            <a:gdLst/>
            <a:ahLst/>
            <a:cxnLst/>
            <a:rect l="l" t="t" r="r" b="b"/>
            <a:pathLst>
              <a:path w="7550" h="15695" extrusionOk="0">
                <a:moveTo>
                  <a:pt x="3017" y="11138"/>
                </a:moveTo>
                <a:cubicBezTo>
                  <a:pt x="3029" y="11143"/>
                  <a:pt x="3035" y="11161"/>
                  <a:pt x="3052" y="11166"/>
                </a:cubicBezTo>
                <a:cubicBezTo>
                  <a:pt x="3081" y="11190"/>
                  <a:pt x="3115" y="11201"/>
                  <a:pt x="3144" y="11201"/>
                </a:cubicBezTo>
                <a:cubicBezTo>
                  <a:pt x="3139" y="11224"/>
                  <a:pt x="3133" y="11253"/>
                  <a:pt x="3121" y="11276"/>
                </a:cubicBezTo>
                <a:cubicBezTo>
                  <a:pt x="3121" y="11276"/>
                  <a:pt x="3121" y="11265"/>
                  <a:pt x="3115" y="11265"/>
                </a:cubicBezTo>
                <a:cubicBezTo>
                  <a:pt x="3087" y="11224"/>
                  <a:pt x="3052" y="11178"/>
                  <a:pt x="3017" y="11138"/>
                </a:cubicBezTo>
                <a:close/>
                <a:moveTo>
                  <a:pt x="4513" y="0"/>
                </a:moveTo>
                <a:cubicBezTo>
                  <a:pt x="4488" y="0"/>
                  <a:pt x="4463" y="7"/>
                  <a:pt x="4442" y="21"/>
                </a:cubicBezTo>
                <a:cubicBezTo>
                  <a:pt x="4384" y="21"/>
                  <a:pt x="4326" y="50"/>
                  <a:pt x="4303" y="113"/>
                </a:cubicBezTo>
                <a:cubicBezTo>
                  <a:pt x="4246" y="258"/>
                  <a:pt x="4263" y="419"/>
                  <a:pt x="4263" y="569"/>
                </a:cubicBezTo>
                <a:cubicBezTo>
                  <a:pt x="4263" y="719"/>
                  <a:pt x="4263" y="880"/>
                  <a:pt x="4251" y="1030"/>
                </a:cubicBezTo>
                <a:cubicBezTo>
                  <a:pt x="4251" y="1163"/>
                  <a:pt x="4246" y="1290"/>
                  <a:pt x="4240" y="1411"/>
                </a:cubicBezTo>
                <a:cubicBezTo>
                  <a:pt x="4217" y="1595"/>
                  <a:pt x="4194" y="1780"/>
                  <a:pt x="4176" y="1958"/>
                </a:cubicBezTo>
                <a:cubicBezTo>
                  <a:pt x="4130" y="2299"/>
                  <a:pt x="4090" y="2645"/>
                  <a:pt x="4050" y="2991"/>
                </a:cubicBezTo>
                <a:cubicBezTo>
                  <a:pt x="3871" y="2264"/>
                  <a:pt x="3634" y="1555"/>
                  <a:pt x="3329" y="874"/>
                </a:cubicBezTo>
                <a:cubicBezTo>
                  <a:pt x="3287" y="777"/>
                  <a:pt x="3207" y="736"/>
                  <a:pt x="3127" y="736"/>
                </a:cubicBezTo>
                <a:cubicBezTo>
                  <a:pt x="2984" y="736"/>
                  <a:pt x="2840" y="866"/>
                  <a:pt x="2914" y="1036"/>
                </a:cubicBezTo>
                <a:cubicBezTo>
                  <a:pt x="3386" y="2097"/>
                  <a:pt x="3704" y="3227"/>
                  <a:pt x="3877" y="4374"/>
                </a:cubicBezTo>
                <a:cubicBezTo>
                  <a:pt x="3484" y="3827"/>
                  <a:pt x="3069" y="3285"/>
                  <a:pt x="2660" y="2748"/>
                </a:cubicBezTo>
                <a:cubicBezTo>
                  <a:pt x="2533" y="2575"/>
                  <a:pt x="2400" y="2408"/>
                  <a:pt x="2274" y="2241"/>
                </a:cubicBezTo>
                <a:cubicBezTo>
                  <a:pt x="2176" y="2120"/>
                  <a:pt x="2083" y="1987"/>
                  <a:pt x="1928" y="1953"/>
                </a:cubicBezTo>
                <a:cubicBezTo>
                  <a:pt x="1909" y="1950"/>
                  <a:pt x="1888" y="1949"/>
                  <a:pt x="1866" y="1949"/>
                </a:cubicBezTo>
                <a:cubicBezTo>
                  <a:pt x="1835" y="1949"/>
                  <a:pt x="1802" y="1952"/>
                  <a:pt x="1772" y="1958"/>
                </a:cubicBezTo>
                <a:cubicBezTo>
                  <a:pt x="1703" y="1970"/>
                  <a:pt x="1628" y="1999"/>
                  <a:pt x="1559" y="2045"/>
                </a:cubicBezTo>
                <a:cubicBezTo>
                  <a:pt x="1449" y="2126"/>
                  <a:pt x="1466" y="2270"/>
                  <a:pt x="1553" y="2351"/>
                </a:cubicBezTo>
                <a:cubicBezTo>
                  <a:pt x="2003" y="2777"/>
                  <a:pt x="2447" y="3227"/>
                  <a:pt x="2868" y="3682"/>
                </a:cubicBezTo>
                <a:cubicBezTo>
                  <a:pt x="3081" y="3907"/>
                  <a:pt x="3294" y="4121"/>
                  <a:pt x="3496" y="4351"/>
                </a:cubicBezTo>
                <a:cubicBezTo>
                  <a:pt x="3640" y="4513"/>
                  <a:pt x="3779" y="4686"/>
                  <a:pt x="3928" y="4836"/>
                </a:cubicBezTo>
                <a:cubicBezTo>
                  <a:pt x="3946" y="4980"/>
                  <a:pt x="3957" y="5118"/>
                  <a:pt x="3975" y="5262"/>
                </a:cubicBezTo>
                <a:cubicBezTo>
                  <a:pt x="3888" y="5118"/>
                  <a:pt x="3784" y="4980"/>
                  <a:pt x="3686" y="4853"/>
                </a:cubicBezTo>
                <a:cubicBezTo>
                  <a:pt x="3606" y="4743"/>
                  <a:pt x="3519" y="4634"/>
                  <a:pt x="3415" y="4542"/>
                </a:cubicBezTo>
                <a:cubicBezTo>
                  <a:pt x="3351" y="4482"/>
                  <a:pt x="3281" y="4447"/>
                  <a:pt x="3202" y="4447"/>
                </a:cubicBezTo>
                <a:cubicBezTo>
                  <a:pt x="3175" y="4447"/>
                  <a:pt x="3146" y="4452"/>
                  <a:pt x="3115" y="4461"/>
                </a:cubicBezTo>
                <a:cubicBezTo>
                  <a:pt x="3064" y="4484"/>
                  <a:pt x="3052" y="4547"/>
                  <a:pt x="3081" y="4593"/>
                </a:cubicBezTo>
                <a:cubicBezTo>
                  <a:pt x="3294" y="4928"/>
                  <a:pt x="3554" y="5245"/>
                  <a:pt x="3859" y="5516"/>
                </a:cubicBezTo>
                <a:cubicBezTo>
                  <a:pt x="3900" y="5579"/>
                  <a:pt x="3946" y="5643"/>
                  <a:pt x="3980" y="5718"/>
                </a:cubicBezTo>
                <a:lnTo>
                  <a:pt x="3992" y="5729"/>
                </a:lnTo>
                <a:cubicBezTo>
                  <a:pt x="4003" y="5931"/>
                  <a:pt x="4009" y="6133"/>
                  <a:pt x="4009" y="6335"/>
                </a:cubicBezTo>
                <a:cubicBezTo>
                  <a:pt x="3986" y="6300"/>
                  <a:pt x="3957" y="6266"/>
                  <a:pt x="3934" y="6237"/>
                </a:cubicBezTo>
                <a:cubicBezTo>
                  <a:pt x="3819" y="6075"/>
                  <a:pt x="3715" y="5920"/>
                  <a:pt x="3600" y="5764"/>
                </a:cubicBezTo>
                <a:cubicBezTo>
                  <a:pt x="3398" y="5487"/>
                  <a:pt x="3196" y="5199"/>
                  <a:pt x="2977" y="4922"/>
                </a:cubicBezTo>
                <a:cubicBezTo>
                  <a:pt x="2550" y="4380"/>
                  <a:pt x="2072" y="3890"/>
                  <a:pt x="1466" y="3567"/>
                </a:cubicBezTo>
                <a:cubicBezTo>
                  <a:pt x="1440" y="3552"/>
                  <a:pt x="1414" y="3546"/>
                  <a:pt x="1389" y="3546"/>
                </a:cubicBezTo>
                <a:cubicBezTo>
                  <a:pt x="1258" y="3546"/>
                  <a:pt x="1165" y="3728"/>
                  <a:pt x="1247" y="3844"/>
                </a:cubicBezTo>
                <a:cubicBezTo>
                  <a:pt x="2060" y="5014"/>
                  <a:pt x="2966" y="6139"/>
                  <a:pt x="3992" y="7136"/>
                </a:cubicBezTo>
                <a:cubicBezTo>
                  <a:pt x="3980" y="7367"/>
                  <a:pt x="3957" y="7597"/>
                  <a:pt x="3934" y="7828"/>
                </a:cubicBezTo>
                <a:cubicBezTo>
                  <a:pt x="3657" y="7378"/>
                  <a:pt x="3346" y="6946"/>
                  <a:pt x="3006" y="6537"/>
                </a:cubicBezTo>
                <a:cubicBezTo>
                  <a:pt x="2833" y="6329"/>
                  <a:pt x="2660" y="6121"/>
                  <a:pt x="2464" y="5925"/>
                </a:cubicBezTo>
                <a:cubicBezTo>
                  <a:pt x="2308" y="5775"/>
                  <a:pt x="2135" y="5649"/>
                  <a:pt x="1905" y="5643"/>
                </a:cubicBezTo>
                <a:cubicBezTo>
                  <a:pt x="1830" y="5643"/>
                  <a:pt x="1801" y="5735"/>
                  <a:pt x="1841" y="5793"/>
                </a:cubicBezTo>
                <a:cubicBezTo>
                  <a:pt x="2164" y="6219"/>
                  <a:pt x="2504" y="6640"/>
                  <a:pt x="2856" y="7050"/>
                </a:cubicBezTo>
                <a:cubicBezTo>
                  <a:pt x="3023" y="7251"/>
                  <a:pt x="3196" y="7448"/>
                  <a:pt x="3375" y="7638"/>
                </a:cubicBezTo>
                <a:cubicBezTo>
                  <a:pt x="3467" y="7742"/>
                  <a:pt x="3554" y="7840"/>
                  <a:pt x="3657" y="7943"/>
                </a:cubicBezTo>
                <a:cubicBezTo>
                  <a:pt x="3715" y="8001"/>
                  <a:pt x="3836" y="8082"/>
                  <a:pt x="3859" y="8168"/>
                </a:cubicBezTo>
                <a:cubicBezTo>
                  <a:pt x="3865" y="8209"/>
                  <a:pt x="3865" y="8243"/>
                  <a:pt x="3859" y="8289"/>
                </a:cubicBezTo>
                <a:cubicBezTo>
                  <a:pt x="3848" y="8358"/>
                  <a:pt x="3717" y="8939"/>
                  <a:pt x="3772" y="8975"/>
                </a:cubicBezTo>
                <a:lnTo>
                  <a:pt x="3772" y="8975"/>
                </a:lnTo>
                <a:cubicBezTo>
                  <a:pt x="3530" y="8836"/>
                  <a:pt x="3375" y="8583"/>
                  <a:pt x="3225" y="8359"/>
                </a:cubicBezTo>
                <a:cubicBezTo>
                  <a:pt x="3012" y="8053"/>
                  <a:pt x="2810" y="7736"/>
                  <a:pt x="2602" y="7424"/>
                </a:cubicBezTo>
                <a:cubicBezTo>
                  <a:pt x="2193" y="6796"/>
                  <a:pt x="1784" y="6179"/>
                  <a:pt x="1363" y="5556"/>
                </a:cubicBezTo>
                <a:cubicBezTo>
                  <a:pt x="1330" y="5508"/>
                  <a:pt x="1283" y="5488"/>
                  <a:pt x="1235" y="5488"/>
                </a:cubicBezTo>
                <a:cubicBezTo>
                  <a:pt x="1122" y="5488"/>
                  <a:pt x="1006" y="5600"/>
                  <a:pt x="1063" y="5729"/>
                </a:cubicBezTo>
                <a:cubicBezTo>
                  <a:pt x="1368" y="6473"/>
                  <a:pt x="1760" y="7188"/>
                  <a:pt x="2233" y="7840"/>
                </a:cubicBezTo>
                <a:cubicBezTo>
                  <a:pt x="2475" y="8174"/>
                  <a:pt x="2729" y="8485"/>
                  <a:pt x="3000" y="8779"/>
                </a:cubicBezTo>
                <a:cubicBezTo>
                  <a:pt x="3041" y="8820"/>
                  <a:pt x="3087" y="8866"/>
                  <a:pt x="3121" y="8906"/>
                </a:cubicBezTo>
                <a:cubicBezTo>
                  <a:pt x="3213" y="9033"/>
                  <a:pt x="3317" y="9137"/>
                  <a:pt x="3438" y="9218"/>
                </a:cubicBezTo>
                <a:cubicBezTo>
                  <a:pt x="3519" y="9293"/>
                  <a:pt x="3600" y="9356"/>
                  <a:pt x="3675" y="9425"/>
                </a:cubicBezTo>
                <a:cubicBezTo>
                  <a:pt x="3629" y="9656"/>
                  <a:pt x="3571" y="9881"/>
                  <a:pt x="3502" y="10111"/>
                </a:cubicBezTo>
                <a:cubicBezTo>
                  <a:pt x="3352" y="9910"/>
                  <a:pt x="3185" y="9708"/>
                  <a:pt x="3012" y="9523"/>
                </a:cubicBezTo>
                <a:cubicBezTo>
                  <a:pt x="2637" y="8958"/>
                  <a:pt x="2262" y="8399"/>
                  <a:pt x="1882" y="7834"/>
                </a:cubicBezTo>
                <a:cubicBezTo>
                  <a:pt x="1380" y="7090"/>
                  <a:pt x="867" y="6335"/>
                  <a:pt x="175" y="5752"/>
                </a:cubicBezTo>
                <a:cubicBezTo>
                  <a:pt x="162" y="5741"/>
                  <a:pt x="147" y="5736"/>
                  <a:pt x="133" y="5736"/>
                </a:cubicBezTo>
                <a:cubicBezTo>
                  <a:pt x="89" y="5736"/>
                  <a:pt x="48" y="5781"/>
                  <a:pt x="65" y="5833"/>
                </a:cubicBezTo>
                <a:cubicBezTo>
                  <a:pt x="83" y="5868"/>
                  <a:pt x="94" y="5902"/>
                  <a:pt x="106" y="5931"/>
                </a:cubicBezTo>
                <a:cubicBezTo>
                  <a:pt x="106" y="5948"/>
                  <a:pt x="106" y="5966"/>
                  <a:pt x="111" y="5983"/>
                </a:cubicBezTo>
                <a:cubicBezTo>
                  <a:pt x="123" y="6018"/>
                  <a:pt x="146" y="6052"/>
                  <a:pt x="169" y="6093"/>
                </a:cubicBezTo>
                <a:cubicBezTo>
                  <a:pt x="175" y="6133"/>
                  <a:pt x="198" y="6168"/>
                  <a:pt x="227" y="6214"/>
                </a:cubicBezTo>
                <a:cubicBezTo>
                  <a:pt x="584" y="7015"/>
                  <a:pt x="1144" y="7690"/>
                  <a:pt x="1737" y="8341"/>
                </a:cubicBezTo>
                <a:cubicBezTo>
                  <a:pt x="1755" y="8353"/>
                  <a:pt x="1766" y="8370"/>
                  <a:pt x="1778" y="8382"/>
                </a:cubicBezTo>
                <a:cubicBezTo>
                  <a:pt x="2014" y="8716"/>
                  <a:pt x="2256" y="9039"/>
                  <a:pt x="2504" y="9362"/>
                </a:cubicBezTo>
                <a:cubicBezTo>
                  <a:pt x="2648" y="9558"/>
                  <a:pt x="2798" y="9742"/>
                  <a:pt x="2948" y="9938"/>
                </a:cubicBezTo>
                <a:cubicBezTo>
                  <a:pt x="3092" y="10117"/>
                  <a:pt x="3225" y="10313"/>
                  <a:pt x="3381" y="10480"/>
                </a:cubicBezTo>
                <a:cubicBezTo>
                  <a:pt x="3340" y="10619"/>
                  <a:pt x="3294" y="10746"/>
                  <a:pt x="3254" y="10884"/>
                </a:cubicBezTo>
                <a:cubicBezTo>
                  <a:pt x="3167" y="10746"/>
                  <a:pt x="3041" y="10624"/>
                  <a:pt x="2925" y="10503"/>
                </a:cubicBezTo>
                <a:cubicBezTo>
                  <a:pt x="2804" y="10371"/>
                  <a:pt x="2689" y="10232"/>
                  <a:pt x="2568" y="10106"/>
                </a:cubicBezTo>
                <a:lnTo>
                  <a:pt x="1841" y="9293"/>
                </a:lnTo>
                <a:cubicBezTo>
                  <a:pt x="1351" y="8751"/>
                  <a:pt x="867" y="8209"/>
                  <a:pt x="377" y="7672"/>
                </a:cubicBezTo>
                <a:cubicBezTo>
                  <a:pt x="336" y="7627"/>
                  <a:pt x="286" y="7607"/>
                  <a:pt x="239" y="7607"/>
                </a:cubicBezTo>
                <a:cubicBezTo>
                  <a:pt x="113" y="7607"/>
                  <a:pt x="0" y="7743"/>
                  <a:pt x="88" y="7886"/>
                </a:cubicBezTo>
                <a:cubicBezTo>
                  <a:pt x="498" y="8526"/>
                  <a:pt x="948" y="9148"/>
                  <a:pt x="1426" y="9737"/>
                </a:cubicBezTo>
                <a:cubicBezTo>
                  <a:pt x="1668" y="10036"/>
                  <a:pt x="1910" y="10313"/>
                  <a:pt x="2164" y="10596"/>
                </a:cubicBezTo>
                <a:cubicBezTo>
                  <a:pt x="2418" y="10878"/>
                  <a:pt x="2677" y="11166"/>
                  <a:pt x="2977" y="11391"/>
                </a:cubicBezTo>
                <a:cubicBezTo>
                  <a:pt x="2993" y="11401"/>
                  <a:pt x="3007" y="11405"/>
                  <a:pt x="3021" y="11405"/>
                </a:cubicBezTo>
                <a:cubicBezTo>
                  <a:pt x="3033" y="11405"/>
                  <a:pt x="3045" y="11402"/>
                  <a:pt x="3058" y="11397"/>
                </a:cubicBezTo>
                <a:lnTo>
                  <a:pt x="3058" y="11397"/>
                </a:lnTo>
                <a:cubicBezTo>
                  <a:pt x="2885" y="11853"/>
                  <a:pt x="2683" y="12297"/>
                  <a:pt x="2458" y="12729"/>
                </a:cubicBezTo>
                <a:cubicBezTo>
                  <a:pt x="1939" y="13738"/>
                  <a:pt x="1293" y="14678"/>
                  <a:pt x="555" y="15543"/>
                </a:cubicBezTo>
                <a:cubicBezTo>
                  <a:pt x="506" y="15601"/>
                  <a:pt x="565" y="15695"/>
                  <a:pt x="632" y="15695"/>
                </a:cubicBezTo>
                <a:cubicBezTo>
                  <a:pt x="651" y="15695"/>
                  <a:pt x="670" y="15687"/>
                  <a:pt x="688" y="15670"/>
                </a:cubicBezTo>
                <a:cubicBezTo>
                  <a:pt x="2170" y="14228"/>
                  <a:pt x="3208" y="12360"/>
                  <a:pt x="3807" y="10394"/>
                </a:cubicBezTo>
                <a:cubicBezTo>
                  <a:pt x="3830" y="10330"/>
                  <a:pt x="3842" y="10255"/>
                  <a:pt x="3865" y="10186"/>
                </a:cubicBezTo>
                <a:cubicBezTo>
                  <a:pt x="4764" y="10083"/>
                  <a:pt x="5629" y="9592"/>
                  <a:pt x="6108" y="8808"/>
                </a:cubicBezTo>
                <a:cubicBezTo>
                  <a:pt x="6148" y="8739"/>
                  <a:pt x="6148" y="8658"/>
                  <a:pt x="6085" y="8601"/>
                </a:cubicBezTo>
                <a:cubicBezTo>
                  <a:pt x="6059" y="8580"/>
                  <a:pt x="6023" y="8569"/>
                  <a:pt x="5987" y="8569"/>
                </a:cubicBezTo>
                <a:cubicBezTo>
                  <a:pt x="5943" y="8569"/>
                  <a:pt x="5900" y="8586"/>
                  <a:pt x="5877" y="8624"/>
                </a:cubicBezTo>
                <a:cubicBezTo>
                  <a:pt x="5445" y="9327"/>
                  <a:pt x="4736" y="9863"/>
                  <a:pt x="3923" y="10013"/>
                </a:cubicBezTo>
                <a:cubicBezTo>
                  <a:pt x="3975" y="9840"/>
                  <a:pt x="4015" y="9667"/>
                  <a:pt x="4050" y="9489"/>
                </a:cubicBezTo>
                <a:cubicBezTo>
                  <a:pt x="4153" y="9477"/>
                  <a:pt x="4263" y="9443"/>
                  <a:pt x="4355" y="9414"/>
                </a:cubicBezTo>
                <a:cubicBezTo>
                  <a:pt x="4482" y="9379"/>
                  <a:pt x="4609" y="9327"/>
                  <a:pt x="4730" y="9270"/>
                </a:cubicBezTo>
                <a:cubicBezTo>
                  <a:pt x="4851" y="9212"/>
                  <a:pt x="4972" y="9148"/>
                  <a:pt x="5082" y="9068"/>
                </a:cubicBezTo>
                <a:cubicBezTo>
                  <a:pt x="5174" y="9004"/>
                  <a:pt x="5312" y="8929"/>
                  <a:pt x="5289" y="8802"/>
                </a:cubicBezTo>
                <a:cubicBezTo>
                  <a:pt x="5278" y="8706"/>
                  <a:pt x="5199" y="8664"/>
                  <a:pt x="5115" y="8664"/>
                </a:cubicBezTo>
                <a:cubicBezTo>
                  <a:pt x="5074" y="8664"/>
                  <a:pt x="5031" y="8674"/>
                  <a:pt x="4995" y="8693"/>
                </a:cubicBezTo>
                <a:cubicBezTo>
                  <a:pt x="4874" y="8756"/>
                  <a:pt x="4753" y="8843"/>
                  <a:pt x="4638" y="8918"/>
                </a:cubicBezTo>
                <a:cubicBezTo>
                  <a:pt x="4511" y="8999"/>
                  <a:pt x="4395" y="9073"/>
                  <a:pt x="4274" y="9154"/>
                </a:cubicBezTo>
                <a:cubicBezTo>
                  <a:pt x="4246" y="9177"/>
                  <a:pt x="4223" y="9189"/>
                  <a:pt x="4194" y="9212"/>
                </a:cubicBezTo>
                <a:lnTo>
                  <a:pt x="4107" y="9235"/>
                </a:lnTo>
                <a:cubicBezTo>
                  <a:pt x="4159" y="8993"/>
                  <a:pt x="4211" y="8751"/>
                  <a:pt x="4246" y="8503"/>
                </a:cubicBezTo>
                <a:cubicBezTo>
                  <a:pt x="4822" y="8399"/>
                  <a:pt x="5335" y="8116"/>
                  <a:pt x="5837" y="7822"/>
                </a:cubicBezTo>
                <a:cubicBezTo>
                  <a:pt x="6252" y="7574"/>
                  <a:pt x="6685" y="7321"/>
                  <a:pt x="6817" y="6842"/>
                </a:cubicBezTo>
                <a:cubicBezTo>
                  <a:pt x="6841" y="6755"/>
                  <a:pt x="6755" y="6671"/>
                  <a:pt x="6672" y="6671"/>
                </a:cubicBezTo>
                <a:cubicBezTo>
                  <a:pt x="6657" y="6671"/>
                  <a:pt x="6641" y="6674"/>
                  <a:pt x="6627" y="6681"/>
                </a:cubicBezTo>
                <a:cubicBezTo>
                  <a:pt x="6206" y="6906"/>
                  <a:pt x="5820" y="7188"/>
                  <a:pt x="5428" y="7453"/>
                </a:cubicBezTo>
                <a:cubicBezTo>
                  <a:pt x="5082" y="7690"/>
                  <a:pt x="4718" y="7880"/>
                  <a:pt x="4321" y="8024"/>
                </a:cubicBezTo>
                <a:cubicBezTo>
                  <a:pt x="4344" y="7880"/>
                  <a:pt x="4355" y="7724"/>
                  <a:pt x="4367" y="7580"/>
                </a:cubicBezTo>
                <a:cubicBezTo>
                  <a:pt x="4436" y="7551"/>
                  <a:pt x="4499" y="7522"/>
                  <a:pt x="4557" y="7494"/>
                </a:cubicBezTo>
                <a:cubicBezTo>
                  <a:pt x="4695" y="7436"/>
                  <a:pt x="4828" y="7378"/>
                  <a:pt x="4972" y="7332"/>
                </a:cubicBezTo>
                <a:cubicBezTo>
                  <a:pt x="5278" y="7228"/>
                  <a:pt x="5566" y="7090"/>
                  <a:pt x="5779" y="6848"/>
                </a:cubicBezTo>
                <a:cubicBezTo>
                  <a:pt x="5808" y="6813"/>
                  <a:pt x="5831" y="6756"/>
                  <a:pt x="5797" y="6733"/>
                </a:cubicBezTo>
                <a:cubicBezTo>
                  <a:pt x="5779" y="6727"/>
                  <a:pt x="5762" y="6727"/>
                  <a:pt x="5739" y="6727"/>
                </a:cubicBezTo>
                <a:cubicBezTo>
                  <a:pt x="5485" y="6761"/>
                  <a:pt x="5232" y="6831"/>
                  <a:pt x="5001" y="6934"/>
                </a:cubicBezTo>
                <a:cubicBezTo>
                  <a:pt x="4886" y="6986"/>
                  <a:pt x="4770" y="7044"/>
                  <a:pt x="4666" y="7113"/>
                </a:cubicBezTo>
                <a:cubicBezTo>
                  <a:pt x="4592" y="7159"/>
                  <a:pt x="4482" y="7263"/>
                  <a:pt x="4407" y="7275"/>
                </a:cubicBezTo>
                <a:cubicBezTo>
                  <a:pt x="4407" y="7234"/>
                  <a:pt x="4395" y="6934"/>
                  <a:pt x="4419" y="6929"/>
                </a:cubicBezTo>
                <a:cubicBezTo>
                  <a:pt x="4511" y="6882"/>
                  <a:pt x="4609" y="6842"/>
                  <a:pt x="4701" y="6790"/>
                </a:cubicBezTo>
                <a:cubicBezTo>
                  <a:pt x="4741" y="6773"/>
                  <a:pt x="4788" y="6761"/>
                  <a:pt x="4822" y="6744"/>
                </a:cubicBezTo>
                <a:cubicBezTo>
                  <a:pt x="4966" y="6686"/>
                  <a:pt x="5105" y="6629"/>
                  <a:pt x="5249" y="6560"/>
                </a:cubicBezTo>
                <a:cubicBezTo>
                  <a:pt x="5531" y="6421"/>
                  <a:pt x="5802" y="6271"/>
                  <a:pt x="6068" y="6098"/>
                </a:cubicBezTo>
                <a:cubicBezTo>
                  <a:pt x="6598" y="5752"/>
                  <a:pt x="7077" y="5331"/>
                  <a:pt x="7492" y="4859"/>
                </a:cubicBezTo>
                <a:cubicBezTo>
                  <a:pt x="7549" y="4795"/>
                  <a:pt x="7538" y="4720"/>
                  <a:pt x="7503" y="4663"/>
                </a:cubicBezTo>
                <a:cubicBezTo>
                  <a:pt x="7498" y="4618"/>
                  <a:pt x="7456" y="4578"/>
                  <a:pt x="7404" y="4578"/>
                </a:cubicBezTo>
                <a:cubicBezTo>
                  <a:pt x="7395" y="4578"/>
                  <a:pt x="7386" y="4579"/>
                  <a:pt x="7376" y="4582"/>
                </a:cubicBezTo>
                <a:cubicBezTo>
                  <a:pt x="7370" y="4581"/>
                  <a:pt x="7364" y="4581"/>
                  <a:pt x="7357" y="4581"/>
                </a:cubicBezTo>
                <a:cubicBezTo>
                  <a:pt x="7310" y="4581"/>
                  <a:pt x="7260" y="4599"/>
                  <a:pt x="7215" y="4640"/>
                </a:cubicBezTo>
                <a:cubicBezTo>
                  <a:pt x="7152" y="4720"/>
                  <a:pt x="7077" y="4795"/>
                  <a:pt x="7007" y="4864"/>
                </a:cubicBezTo>
                <a:cubicBezTo>
                  <a:pt x="6990" y="4870"/>
                  <a:pt x="6984" y="4888"/>
                  <a:pt x="6973" y="4893"/>
                </a:cubicBezTo>
                <a:lnTo>
                  <a:pt x="6604" y="5199"/>
                </a:lnTo>
                <a:cubicBezTo>
                  <a:pt x="6356" y="5389"/>
                  <a:pt x="6108" y="5574"/>
                  <a:pt x="5848" y="5747"/>
                </a:cubicBezTo>
                <a:cubicBezTo>
                  <a:pt x="5589" y="5920"/>
                  <a:pt x="5318" y="6081"/>
                  <a:pt x="5053" y="6237"/>
                </a:cubicBezTo>
                <a:cubicBezTo>
                  <a:pt x="4851" y="6352"/>
                  <a:pt x="4643" y="6444"/>
                  <a:pt x="4436" y="6554"/>
                </a:cubicBezTo>
                <a:cubicBezTo>
                  <a:pt x="4436" y="6398"/>
                  <a:pt x="4442" y="6242"/>
                  <a:pt x="4436" y="6093"/>
                </a:cubicBezTo>
                <a:cubicBezTo>
                  <a:pt x="5485" y="5649"/>
                  <a:pt x="6356" y="4911"/>
                  <a:pt x="7088" y="4034"/>
                </a:cubicBezTo>
                <a:cubicBezTo>
                  <a:pt x="7232" y="3861"/>
                  <a:pt x="7451" y="3625"/>
                  <a:pt x="7440" y="3383"/>
                </a:cubicBezTo>
                <a:cubicBezTo>
                  <a:pt x="7446" y="3296"/>
                  <a:pt x="7388" y="3204"/>
                  <a:pt x="7290" y="3181"/>
                </a:cubicBezTo>
                <a:cubicBezTo>
                  <a:pt x="7277" y="3178"/>
                  <a:pt x="7264" y="3177"/>
                  <a:pt x="7250" y="3177"/>
                </a:cubicBezTo>
                <a:cubicBezTo>
                  <a:pt x="7145" y="3177"/>
                  <a:pt x="7032" y="3251"/>
                  <a:pt x="6956" y="3308"/>
                </a:cubicBezTo>
                <a:cubicBezTo>
                  <a:pt x="6736" y="3475"/>
                  <a:pt x="6575" y="3723"/>
                  <a:pt x="6396" y="3936"/>
                </a:cubicBezTo>
                <a:cubicBezTo>
                  <a:pt x="6200" y="4173"/>
                  <a:pt x="5993" y="4403"/>
                  <a:pt x="5774" y="4628"/>
                </a:cubicBezTo>
                <a:cubicBezTo>
                  <a:pt x="5560" y="4853"/>
                  <a:pt x="5330" y="5066"/>
                  <a:pt x="5093" y="5268"/>
                </a:cubicBezTo>
                <a:cubicBezTo>
                  <a:pt x="4874" y="5435"/>
                  <a:pt x="4649" y="5597"/>
                  <a:pt x="4430" y="5752"/>
                </a:cubicBezTo>
                <a:cubicBezTo>
                  <a:pt x="4419" y="5631"/>
                  <a:pt x="4419" y="5510"/>
                  <a:pt x="4413" y="5395"/>
                </a:cubicBezTo>
                <a:cubicBezTo>
                  <a:pt x="4609" y="5239"/>
                  <a:pt x="4811" y="5107"/>
                  <a:pt x="5007" y="4939"/>
                </a:cubicBezTo>
                <a:cubicBezTo>
                  <a:pt x="5191" y="4772"/>
                  <a:pt x="5381" y="4599"/>
                  <a:pt x="5554" y="4415"/>
                </a:cubicBezTo>
                <a:cubicBezTo>
                  <a:pt x="5900" y="4046"/>
                  <a:pt x="6217" y="3648"/>
                  <a:pt x="6517" y="3244"/>
                </a:cubicBezTo>
                <a:cubicBezTo>
                  <a:pt x="6592" y="3152"/>
                  <a:pt x="6656" y="3060"/>
                  <a:pt x="6725" y="2962"/>
                </a:cubicBezTo>
                <a:cubicBezTo>
                  <a:pt x="6794" y="2869"/>
                  <a:pt x="6886" y="2777"/>
                  <a:pt x="6915" y="2662"/>
                </a:cubicBezTo>
                <a:cubicBezTo>
                  <a:pt x="6954" y="2507"/>
                  <a:pt x="6854" y="2409"/>
                  <a:pt x="6736" y="2409"/>
                </a:cubicBezTo>
                <a:cubicBezTo>
                  <a:pt x="6678" y="2409"/>
                  <a:pt x="6616" y="2432"/>
                  <a:pt x="6563" y="2483"/>
                </a:cubicBezTo>
                <a:cubicBezTo>
                  <a:pt x="6367" y="2668"/>
                  <a:pt x="6194" y="2887"/>
                  <a:pt x="6016" y="3089"/>
                </a:cubicBezTo>
                <a:cubicBezTo>
                  <a:pt x="5825" y="3296"/>
                  <a:pt x="5641" y="3498"/>
                  <a:pt x="5456" y="3706"/>
                </a:cubicBezTo>
                <a:cubicBezTo>
                  <a:pt x="5249" y="3936"/>
                  <a:pt x="5041" y="4167"/>
                  <a:pt x="4839" y="4397"/>
                </a:cubicBezTo>
                <a:cubicBezTo>
                  <a:pt x="4678" y="4570"/>
                  <a:pt x="4522" y="4743"/>
                  <a:pt x="4384" y="4934"/>
                </a:cubicBezTo>
                <a:cubicBezTo>
                  <a:pt x="4384" y="4911"/>
                  <a:pt x="4378" y="4888"/>
                  <a:pt x="4378" y="4859"/>
                </a:cubicBezTo>
                <a:cubicBezTo>
                  <a:pt x="4407" y="4801"/>
                  <a:pt x="4436" y="4743"/>
                  <a:pt x="4465" y="4680"/>
                </a:cubicBezTo>
                <a:cubicBezTo>
                  <a:pt x="4470" y="4674"/>
                  <a:pt x="4488" y="4663"/>
                  <a:pt x="4494" y="4651"/>
                </a:cubicBezTo>
                <a:cubicBezTo>
                  <a:pt x="4505" y="4605"/>
                  <a:pt x="4522" y="4570"/>
                  <a:pt x="4534" y="4530"/>
                </a:cubicBezTo>
                <a:cubicBezTo>
                  <a:pt x="4557" y="4472"/>
                  <a:pt x="4586" y="4415"/>
                  <a:pt x="4609" y="4363"/>
                </a:cubicBezTo>
                <a:cubicBezTo>
                  <a:pt x="4638" y="4299"/>
                  <a:pt x="4661" y="4230"/>
                  <a:pt x="4678" y="4167"/>
                </a:cubicBezTo>
                <a:cubicBezTo>
                  <a:pt x="4707" y="4155"/>
                  <a:pt x="4736" y="4126"/>
                  <a:pt x="4759" y="4080"/>
                </a:cubicBezTo>
                <a:lnTo>
                  <a:pt x="5128" y="3262"/>
                </a:lnTo>
                <a:cubicBezTo>
                  <a:pt x="5255" y="3071"/>
                  <a:pt x="5387" y="2875"/>
                  <a:pt x="5503" y="2685"/>
                </a:cubicBezTo>
                <a:cubicBezTo>
                  <a:pt x="5670" y="2408"/>
                  <a:pt x="5831" y="2137"/>
                  <a:pt x="5981" y="1855"/>
                </a:cubicBezTo>
                <a:cubicBezTo>
                  <a:pt x="6143" y="1561"/>
                  <a:pt x="6281" y="1249"/>
                  <a:pt x="6431" y="955"/>
                </a:cubicBezTo>
                <a:cubicBezTo>
                  <a:pt x="6501" y="815"/>
                  <a:pt x="6374" y="693"/>
                  <a:pt x="6250" y="693"/>
                </a:cubicBezTo>
                <a:cubicBezTo>
                  <a:pt x="6200" y="693"/>
                  <a:pt x="6150" y="713"/>
                  <a:pt x="6114" y="759"/>
                </a:cubicBezTo>
                <a:cubicBezTo>
                  <a:pt x="5745" y="1226"/>
                  <a:pt x="5433" y="1768"/>
                  <a:pt x="5157" y="2293"/>
                </a:cubicBezTo>
                <a:cubicBezTo>
                  <a:pt x="4926" y="2720"/>
                  <a:pt x="4713" y="3158"/>
                  <a:pt x="4551" y="3613"/>
                </a:cubicBezTo>
                <a:cubicBezTo>
                  <a:pt x="4522" y="3654"/>
                  <a:pt x="4499" y="3688"/>
                  <a:pt x="4470" y="3734"/>
                </a:cubicBezTo>
                <a:cubicBezTo>
                  <a:pt x="4424" y="3798"/>
                  <a:pt x="4367" y="3873"/>
                  <a:pt x="4326" y="3942"/>
                </a:cubicBezTo>
                <a:cubicBezTo>
                  <a:pt x="4447" y="3296"/>
                  <a:pt x="4511" y="2633"/>
                  <a:pt x="4586" y="1976"/>
                </a:cubicBezTo>
                <a:cubicBezTo>
                  <a:pt x="4620" y="1653"/>
                  <a:pt x="4666" y="1318"/>
                  <a:pt x="4695" y="996"/>
                </a:cubicBezTo>
                <a:cubicBezTo>
                  <a:pt x="4724" y="713"/>
                  <a:pt x="4770" y="350"/>
                  <a:pt x="4643" y="85"/>
                </a:cubicBezTo>
                <a:cubicBezTo>
                  <a:pt x="4613" y="27"/>
                  <a:pt x="4562" y="0"/>
                  <a:pt x="45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6" name="Google Shape;226;p9"/>
          <p:cNvGrpSpPr/>
          <p:nvPr/>
        </p:nvGrpSpPr>
        <p:grpSpPr>
          <a:xfrm rot="1452724">
            <a:off x="286079" y="4541798"/>
            <a:ext cx="1578029" cy="1733505"/>
            <a:chOff x="479573" y="3338551"/>
            <a:chExt cx="1183566" cy="1300177"/>
          </a:xfrm>
        </p:grpSpPr>
        <p:sp>
          <p:nvSpPr>
            <p:cNvPr id="227" name="Google Shape;227;p9"/>
            <p:cNvSpPr/>
            <p:nvPr/>
          </p:nvSpPr>
          <p:spPr>
            <a:xfrm>
              <a:off x="479573" y="3338551"/>
              <a:ext cx="1183566" cy="1300177"/>
            </a:xfrm>
            <a:custGeom>
              <a:avLst/>
              <a:gdLst/>
              <a:ahLst/>
              <a:cxnLst/>
              <a:rect l="l" t="t" r="r" b="b"/>
              <a:pathLst>
                <a:path w="6983" h="7671" extrusionOk="0">
                  <a:moveTo>
                    <a:pt x="3665" y="0"/>
                  </a:moveTo>
                  <a:cubicBezTo>
                    <a:pt x="2938" y="0"/>
                    <a:pt x="2494" y="2273"/>
                    <a:pt x="2376" y="2708"/>
                  </a:cubicBezTo>
                  <a:cubicBezTo>
                    <a:pt x="2364" y="2235"/>
                    <a:pt x="1891" y="1872"/>
                    <a:pt x="1632" y="1445"/>
                  </a:cubicBezTo>
                  <a:cubicBezTo>
                    <a:pt x="1534" y="1272"/>
                    <a:pt x="1453" y="1082"/>
                    <a:pt x="1326" y="920"/>
                  </a:cubicBezTo>
                  <a:cubicBezTo>
                    <a:pt x="1073" y="621"/>
                    <a:pt x="663" y="459"/>
                    <a:pt x="265" y="309"/>
                  </a:cubicBezTo>
                  <a:cubicBezTo>
                    <a:pt x="265" y="1353"/>
                    <a:pt x="0" y="2327"/>
                    <a:pt x="150" y="3394"/>
                  </a:cubicBezTo>
                  <a:cubicBezTo>
                    <a:pt x="306" y="4501"/>
                    <a:pt x="692" y="5591"/>
                    <a:pt x="1217" y="6617"/>
                  </a:cubicBezTo>
                  <a:cubicBezTo>
                    <a:pt x="1257" y="6709"/>
                    <a:pt x="1309" y="6801"/>
                    <a:pt x="1367" y="6888"/>
                  </a:cubicBezTo>
                  <a:cubicBezTo>
                    <a:pt x="1540" y="7171"/>
                    <a:pt x="1765" y="7424"/>
                    <a:pt x="2093" y="7551"/>
                  </a:cubicBezTo>
                  <a:cubicBezTo>
                    <a:pt x="2312" y="7638"/>
                    <a:pt x="2549" y="7661"/>
                    <a:pt x="2785" y="7666"/>
                  </a:cubicBezTo>
                  <a:cubicBezTo>
                    <a:pt x="2849" y="7669"/>
                    <a:pt x="2914" y="7670"/>
                    <a:pt x="2979" y="7670"/>
                  </a:cubicBezTo>
                  <a:cubicBezTo>
                    <a:pt x="3481" y="7670"/>
                    <a:pt x="3998" y="7585"/>
                    <a:pt x="4371" y="7315"/>
                  </a:cubicBezTo>
                  <a:cubicBezTo>
                    <a:pt x="4648" y="7113"/>
                    <a:pt x="4820" y="6836"/>
                    <a:pt x="5028" y="6582"/>
                  </a:cubicBezTo>
                  <a:cubicBezTo>
                    <a:pt x="5276" y="6294"/>
                    <a:pt x="5553" y="6029"/>
                    <a:pt x="5801" y="5741"/>
                  </a:cubicBezTo>
                  <a:cubicBezTo>
                    <a:pt x="6418" y="5008"/>
                    <a:pt x="6729" y="4115"/>
                    <a:pt x="6850" y="3209"/>
                  </a:cubicBezTo>
                  <a:cubicBezTo>
                    <a:pt x="6983" y="2316"/>
                    <a:pt x="6925" y="1405"/>
                    <a:pt x="6873" y="499"/>
                  </a:cubicBezTo>
                  <a:cubicBezTo>
                    <a:pt x="6867" y="401"/>
                    <a:pt x="6856" y="292"/>
                    <a:pt x="6769" y="228"/>
                  </a:cubicBezTo>
                  <a:cubicBezTo>
                    <a:pt x="6724" y="191"/>
                    <a:pt x="6670" y="176"/>
                    <a:pt x="6612" y="176"/>
                  </a:cubicBezTo>
                  <a:cubicBezTo>
                    <a:pt x="6474" y="176"/>
                    <a:pt x="6316" y="266"/>
                    <a:pt x="6210" y="355"/>
                  </a:cubicBezTo>
                  <a:cubicBezTo>
                    <a:pt x="5397" y="1070"/>
                    <a:pt x="4947" y="2016"/>
                    <a:pt x="4515" y="2938"/>
                  </a:cubicBezTo>
                  <a:cubicBezTo>
                    <a:pt x="4590" y="2414"/>
                    <a:pt x="4561" y="1872"/>
                    <a:pt x="4434" y="1347"/>
                  </a:cubicBezTo>
                  <a:cubicBezTo>
                    <a:pt x="4365" y="1053"/>
                    <a:pt x="4163" y="61"/>
                    <a:pt x="3713" y="4"/>
                  </a:cubicBezTo>
                  <a:cubicBezTo>
                    <a:pt x="3697" y="1"/>
                    <a:pt x="3681" y="0"/>
                    <a:pt x="3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563640" y="3382110"/>
              <a:ext cx="1035938" cy="1227126"/>
            </a:xfrm>
            <a:custGeom>
              <a:avLst/>
              <a:gdLst/>
              <a:ahLst/>
              <a:cxnLst/>
              <a:rect l="l" t="t" r="r" b="b"/>
              <a:pathLst>
                <a:path w="6112" h="7240" extrusionOk="0">
                  <a:moveTo>
                    <a:pt x="3292" y="0"/>
                  </a:moveTo>
                  <a:cubicBezTo>
                    <a:pt x="2456" y="1269"/>
                    <a:pt x="2157" y="2831"/>
                    <a:pt x="2058" y="4359"/>
                  </a:cubicBezTo>
                  <a:cubicBezTo>
                    <a:pt x="1932" y="2906"/>
                    <a:pt x="1326" y="1494"/>
                    <a:pt x="352" y="421"/>
                  </a:cubicBezTo>
                  <a:cubicBezTo>
                    <a:pt x="35" y="1620"/>
                    <a:pt x="0" y="2883"/>
                    <a:pt x="225" y="4100"/>
                  </a:cubicBezTo>
                  <a:cubicBezTo>
                    <a:pt x="329" y="4694"/>
                    <a:pt x="502" y="5276"/>
                    <a:pt x="732" y="5841"/>
                  </a:cubicBezTo>
                  <a:cubicBezTo>
                    <a:pt x="905" y="6262"/>
                    <a:pt x="951" y="6683"/>
                    <a:pt x="1338" y="6954"/>
                  </a:cubicBezTo>
                  <a:cubicBezTo>
                    <a:pt x="1413" y="7006"/>
                    <a:pt x="1505" y="7058"/>
                    <a:pt x="1615" y="7098"/>
                  </a:cubicBezTo>
                  <a:cubicBezTo>
                    <a:pt x="1858" y="7196"/>
                    <a:pt x="2098" y="7240"/>
                    <a:pt x="2333" y="7240"/>
                  </a:cubicBezTo>
                  <a:cubicBezTo>
                    <a:pt x="3713" y="7240"/>
                    <a:pt x="4892" y="5719"/>
                    <a:pt x="5345" y="4763"/>
                  </a:cubicBezTo>
                  <a:cubicBezTo>
                    <a:pt x="5979" y="3425"/>
                    <a:pt x="6112" y="1880"/>
                    <a:pt x="6100" y="392"/>
                  </a:cubicBezTo>
                  <a:lnTo>
                    <a:pt x="6100" y="392"/>
                  </a:lnTo>
                  <a:cubicBezTo>
                    <a:pt x="5051" y="1603"/>
                    <a:pt x="4307" y="3033"/>
                    <a:pt x="3690" y="4532"/>
                  </a:cubicBezTo>
                  <a:cubicBezTo>
                    <a:pt x="3581" y="3915"/>
                    <a:pt x="3725" y="3275"/>
                    <a:pt x="3759" y="2641"/>
                  </a:cubicBezTo>
                  <a:cubicBezTo>
                    <a:pt x="3817" y="1736"/>
                    <a:pt x="3650" y="825"/>
                    <a:pt x="3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9" name="Google Shape;229;p9"/>
          <p:cNvGrpSpPr/>
          <p:nvPr/>
        </p:nvGrpSpPr>
        <p:grpSpPr>
          <a:xfrm>
            <a:off x="7775982" y="-881935"/>
            <a:ext cx="2253941" cy="2074888"/>
            <a:chOff x="8216537" y="2611973"/>
            <a:chExt cx="1059781" cy="975652"/>
          </a:xfrm>
        </p:grpSpPr>
        <p:sp>
          <p:nvSpPr>
            <p:cNvPr id="230" name="Google Shape;230;p9"/>
            <p:cNvSpPr/>
            <p:nvPr/>
          </p:nvSpPr>
          <p:spPr>
            <a:xfrm rot="1299764">
              <a:off x="8317009" y="2745464"/>
              <a:ext cx="858838" cy="708670"/>
            </a:xfrm>
            <a:custGeom>
              <a:avLst/>
              <a:gdLst/>
              <a:ahLst/>
              <a:cxnLst/>
              <a:rect l="l" t="t" r="r" b="b"/>
              <a:pathLst>
                <a:path w="7475" h="6168" extrusionOk="0">
                  <a:moveTo>
                    <a:pt x="4891" y="0"/>
                  </a:moveTo>
                  <a:cubicBezTo>
                    <a:pt x="4513" y="0"/>
                    <a:pt x="4242" y="597"/>
                    <a:pt x="4025" y="840"/>
                  </a:cubicBezTo>
                  <a:cubicBezTo>
                    <a:pt x="3535" y="1382"/>
                    <a:pt x="3120" y="2033"/>
                    <a:pt x="2693" y="2633"/>
                  </a:cubicBezTo>
                  <a:cubicBezTo>
                    <a:pt x="2428" y="3008"/>
                    <a:pt x="2151" y="3388"/>
                    <a:pt x="1903" y="3775"/>
                  </a:cubicBezTo>
                  <a:lnTo>
                    <a:pt x="1857" y="3838"/>
                  </a:lnTo>
                  <a:cubicBezTo>
                    <a:pt x="1667" y="4132"/>
                    <a:pt x="0" y="5522"/>
                    <a:pt x="986" y="5821"/>
                  </a:cubicBezTo>
                  <a:cubicBezTo>
                    <a:pt x="1338" y="5924"/>
                    <a:pt x="1762" y="5947"/>
                    <a:pt x="2155" y="5947"/>
                  </a:cubicBezTo>
                  <a:cubicBezTo>
                    <a:pt x="2271" y="5947"/>
                    <a:pt x="2384" y="5945"/>
                    <a:pt x="2491" y="5943"/>
                  </a:cubicBezTo>
                  <a:cubicBezTo>
                    <a:pt x="2539" y="5941"/>
                    <a:pt x="2587" y="5940"/>
                    <a:pt x="2635" y="5940"/>
                  </a:cubicBezTo>
                  <a:cubicBezTo>
                    <a:pt x="3478" y="5940"/>
                    <a:pt x="4299" y="6167"/>
                    <a:pt x="5155" y="6167"/>
                  </a:cubicBezTo>
                  <a:cubicBezTo>
                    <a:pt x="5221" y="6167"/>
                    <a:pt x="5295" y="6168"/>
                    <a:pt x="5376" y="6168"/>
                  </a:cubicBezTo>
                  <a:cubicBezTo>
                    <a:pt x="6147" y="6168"/>
                    <a:pt x="7475" y="6121"/>
                    <a:pt x="7214" y="5118"/>
                  </a:cubicBezTo>
                  <a:cubicBezTo>
                    <a:pt x="7133" y="4818"/>
                    <a:pt x="6977" y="4524"/>
                    <a:pt x="6896" y="4247"/>
                  </a:cubicBezTo>
                  <a:cubicBezTo>
                    <a:pt x="6608" y="3319"/>
                    <a:pt x="6291" y="2391"/>
                    <a:pt x="5951" y="1474"/>
                  </a:cubicBezTo>
                  <a:cubicBezTo>
                    <a:pt x="5882" y="1278"/>
                    <a:pt x="5784" y="1215"/>
                    <a:pt x="5691" y="1053"/>
                  </a:cubicBezTo>
                  <a:cubicBezTo>
                    <a:pt x="5616" y="920"/>
                    <a:pt x="5599" y="753"/>
                    <a:pt x="5518" y="615"/>
                  </a:cubicBezTo>
                  <a:cubicBezTo>
                    <a:pt x="5415" y="430"/>
                    <a:pt x="5270" y="131"/>
                    <a:pt x="5057" y="38"/>
                  </a:cubicBezTo>
                  <a:cubicBezTo>
                    <a:pt x="4999" y="12"/>
                    <a:pt x="4944" y="0"/>
                    <a:pt x="4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 rot="1299764">
              <a:off x="8419941" y="2786405"/>
              <a:ext cx="700858" cy="637895"/>
            </a:xfrm>
            <a:custGeom>
              <a:avLst/>
              <a:gdLst/>
              <a:ahLst/>
              <a:cxnLst/>
              <a:rect l="l" t="t" r="r" b="b"/>
              <a:pathLst>
                <a:path w="6100" h="5552" extrusionOk="0">
                  <a:moveTo>
                    <a:pt x="3956" y="1423"/>
                  </a:moveTo>
                  <a:cubicBezTo>
                    <a:pt x="4262" y="2553"/>
                    <a:pt x="4608" y="3660"/>
                    <a:pt x="5011" y="4767"/>
                  </a:cubicBezTo>
                  <a:cubicBezTo>
                    <a:pt x="3812" y="4721"/>
                    <a:pt x="2619" y="4686"/>
                    <a:pt x="1414" y="4652"/>
                  </a:cubicBezTo>
                  <a:cubicBezTo>
                    <a:pt x="2336" y="3620"/>
                    <a:pt x="3189" y="2547"/>
                    <a:pt x="3956" y="1423"/>
                  </a:cubicBezTo>
                  <a:close/>
                  <a:moveTo>
                    <a:pt x="4064" y="0"/>
                  </a:moveTo>
                  <a:cubicBezTo>
                    <a:pt x="3944" y="0"/>
                    <a:pt x="3820" y="54"/>
                    <a:pt x="3743" y="154"/>
                  </a:cubicBezTo>
                  <a:cubicBezTo>
                    <a:pt x="3172" y="904"/>
                    <a:pt x="2613" y="1659"/>
                    <a:pt x="2065" y="2420"/>
                  </a:cubicBezTo>
                  <a:cubicBezTo>
                    <a:pt x="1794" y="2795"/>
                    <a:pt x="1523" y="3181"/>
                    <a:pt x="1269" y="3562"/>
                  </a:cubicBezTo>
                  <a:lnTo>
                    <a:pt x="1229" y="3625"/>
                  </a:lnTo>
                  <a:cubicBezTo>
                    <a:pt x="912" y="4000"/>
                    <a:pt x="578" y="4369"/>
                    <a:pt x="237" y="4727"/>
                  </a:cubicBezTo>
                  <a:cubicBezTo>
                    <a:pt x="1" y="4980"/>
                    <a:pt x="162" y="5384"/>
                    <a:pt x="543" y="5396"/>
                  </a:cubicBezTo>
                  <a:cubicBezTo>
                    <a:pt x="2227" y="5447"/>
                    <a:pt x="3922" y="5505"/>
                    <a:pt x="5617" y="5551"/>
                  </a:cubicBezTo>
                  <a:cubicBezTo>
                    <a:pt x="5622" y="5551"/>
                    <a:pt x="5627" y="5552"/>
                    <a:pt x="5633" y="5552"/>
                  </a:cubicBezTo>
                  <a:cubicBezTo>
                    <a:pt x="5869" y="5552"/>
                    <a:pt x="6099" y="5298"/>
                    <a:pt x="6015" y="5067"/>
                  </a:cubicBezTo>
                  <a:cubicBezTo>
                    <a:pt x="5386" y="3481"/>
                    <a:pt x="4839" y="1867"/>
                    <a:pt x="4383" y="229"/>
                  </a:cubicBezTo>
                  <a:cubicBezTo>
                    <a:pt x="4339" y="74"/>
                    <a:pt x="4205" y="0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2" name="Google Shape;232;p9"/>
          <p:cNvGrpSpPr/>
          <p:nvPr/>
        </p:nvGrpSpPr>
        <p:grpSpPr>
          <a:xfrm rot="-7360125">
            <a:off x="1753731" y="5277206"/>
            <a:ext cx="1285708" cy="1500487"/>
            <a:chOff x="4694550" y="2083825"/>
            <a:chExt cx="168950" cy="197175"/>
          </a:xfrm>
        </p:grpSpPr>
        <p:sp>
          <p:nvSpPr>
            <p:cNvPr id="233" name="Google Shape;233;p9"/>
            <p:cNvSpPr/>
            <p:nvPr/>
          </p:nvSpPr>
          <p:spPr>
            <a:xfrm>
              <a:off x="4734675" y="2119300"/>
              <a:ext cx="55600" cy="58300"/>
            </a:xfrm>
            <a:custGeom>
              <a:avLst/>
              <a:gdLst/>
              <a:ahLst/>
              <a:cxnLst/>
              <a:rect l="l" t="t" r="r" b="b"/>
              <a:pathLst>
                <a:path w="2224" h="2332" extrusionOk="0">
                  <a:moveTo>
                    <a:pt x="2224" y="1"/>
                  </a:moveTo>
                  <a:cubicBezTo>
                    <a:pt x="2108" y="105"/>
                    <a:pt x="1993" y="203"/>
                    <a:pt x="1872" y="312"/>
                  </a:cubicBezTo>
                  <a:cubicBezTo>
                    <a:pt x="1699" y="456"/>
                    <a:pt x="1555" y="687"/>
                    <a:pt x="1318" y="941"/>
                  </a:cubicBezTo>
                  <a:cubicBezTo>
                    <a:pt x="1278" y="981"/>
                    <a:pt x="1249" y="941"/>
                    <a:pt x="1186" y="1027"/>
                  </a:cubicBezTo>
                  <a:cubicBezTo>
                    <a:pt x="1013" y="1212"/>
                    <a:pt x="874" y="1385"/>
                    <a:pt x="713" y="1558"/>
                  </a:cubicBezTo>
                  <a:cubicBezTo>
                    <a:pt x="644" y="1644"/>
                    <a:pt x="482" y="1730"/>
                    <a:pt x="413" y="1817"/>
                  </a:cubicBezTo>
                  <a:cubicBezTo>
                    <a:pt x="276" y="1973"/>
                    <a:pt x="0" y="2332"/>
                    <a:pt x="23" y="2332"/>
                  </a:cubicBezTo>
                  <a:cubicBezTo>
                    <a:pt x="28" y="2332"/>
                    <a:pt x="54" y="2308"/>
                    <a:pt x="108" y="2249"/>
                  </a:cubicBezTo>
                  <a:cubicBezTo>
                    <a:pt x="500" y="1829"/>
                    <a:pt x="753" y="1546"/>
                    <a:pt x="1117" y="1171"/>
                  </a:cubicBezTo>
                  <a:cubicBezTo>
                    <a:pt x="1405" y="854"/>
                    <a:pt x="1670" y="548"/>
                    <a:pt x="1970" y="243"/>
                  </a:cubicBezTo>
                  <a:cubicBezTo>
                    <a:pt x="2056" y="156"/>
                    <a:pt x="2143" y="76"/>
                    <a:pt x="2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805250" y="2083825"/>
              <a:ext cx="18900" cy="17050"/>
            </a:xfrm>
            <a:custGeom>
              <a:avLst/>
              <a:gdLst/>
              <a:ahLst/>
              <a:cxnLst/>
              <a:rect l="l" t="t" r="r" b="b"/>
              <a:pathLst>
                <a:path w="756" h="682" extrusionOk="0">
                  <a:moveTo>
                    <a:pt x="734" y="0"/>
                  </a:moveTo>
                  <a:cubicBezTo>
                    <a:pt x="720" y="0"/>
                    <a:pt x="702" y="5"/>
                    <a:pt x="663" y="36"/>
                  </a:cubicBezTo>
                  <a:cubicBezTo>
                    <a:pt x="629" y="82"/>
                    <a:pt x="554" y="163"/>
                    <a:pt x="554" y="163"/>
                  </a:cubicBezTo>
                  <a:cubicBezTo>
                    <a:pt x="352" y="307"/>
                    <a:pt x="173" y="491"/>
                    <a:pt x="0" y="682"/>
                  </a:cubicBezTo>
                  <a:cubicBezTo>
                    <a:pt x="35" y="659"/>
                    <a:pt x="64" y="636"/>
                    <a:pt x="98" y="624"/>
                  </a:cubicBezTo>
                  <a:cubicBezTo>
                    <a:pt x="160" y="563"/>
                    <a:pt x="187" y="529"/>
                    <a:pt x="178" y="529"/>
                  </a:cubicBezTo>
                  <a:cubicBezTo>
                    <a:pt x="174" y="529"/>
                    <a:pt x="158" y="539"/>
                    <a:pt x="132" y="560"/>
                  </a:cubicBezTo>
                  <a:lnTo>
                    <a:pt x="132" y="560"/>
                  </a:lnTo>
                  <a:cubicBezTo>
                    <a:pt x="359" y="376"/>
                    <a:pt x="560" y="197"/>
                    <a:pt x="756" y="1"/>
                  </a:cubicBezTo>
                  <a:cubicBezTo>
                    <a:pt x="748" y="1"/>
                    <a:pt x="742" y="0"/>
                    <a:pt x="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694550" y="2149475"/>
              <a:ext cx="168950" cy="131525"/>
            </a:xfrm>
            <a:custGeom>
              <a:avLst/>
              <a:gdLst/>
              <a:ahLst/>
              <a:cxnLst/>
              <a:rect l="l" t="t" r="r" b="b"/>
              <a:pathLst>
                <a:path w="6758" h="5261" extrusionOk="0">
                  <a:moveTo>
                    <a:pt x="1078" y="1625"/>
                  </a:moveTo>
                  <a:cubicBezTo>
                    <a:pt x="1032" y="1654"/>
                    <a:pt x="1003" y="1654"/>
                    <a:pt x="975" y="1654"/>
                  </a:cubicBezTo>
                  <a:cubicBezTo>
                    <a:pt x="1003" y="1654"/>
                    <a:pt x="1026" y="1654"/>
                    <a:pt x="1078" y="1625"/>
                  </a:cubicBezTo>
                  <a:close/>
                  <a:moveTo>
                    <a:pt x="2964" y="1873"/>
                  </a:moveTo>
                  <a:lnTo>
                    <a:pt x="2964" y="1873"/>
                  </a:lnTo>
                  <a:cubicBezTo>
                    <a:pt x="2791" y="1982"/>
                    <a:pt x="2624" y="2040"/>
                    <a:pt x="2474" y="2080"/>
                  </a:cubicBezTo>
                  <a:cubicBezTo>
                    <a:pt x="2612" y="2000"/>
                    <a:pt x="2802" y="1925"/>
                    <a:pt x="2964" y="1873"/>
                  </a:cubicBezTo>
                  <a:close/>
                  <a:moveTo>
                    <a:pt x="643" y="2571"/>
                  </a:moveTo>
                  <a:cubicBezTo>
                    <a:pt x="636" y="2573"/>
                    <a:pt x="629" y="2575"/>
                    <a:pt x="623" y="2576"/>
                  </a:cubicBezTo>
                  <a:cubicBezTo>
                    <a:pt x="628" y="2576"/>
                    <a:pt x="629" y="2576"/>
                    <a:pt x="643" y="2571"/>
                  </a:cubicBezTo>
                  <a:close/>
                  <a:moveTo>
                    <a:pt x="623" y="2576"/>
                  </a:moveTo>
                  <a:cubicBezTo>
                    <a:pt x="613" y="2576"/>
                    <a:pt x="606" y="2580"/>
                    <a:pt x="600" y="2584"/>
                  </a:cubicBezTo>
                  <a:lnTo>
                    <a:pt x="600" y="2584"/>
                  </a:lnTo>
                  <a:lnTo>
                    <a:pt x="623" y="2576"/>
                  </a:lnTo>
                  <a:close/>
                  <a:moveTo>
                    <a:pt x="600" y="2584"/>
                  </a:moveTo>
                  <a:lnTo>
                    <a:pt x="588" y="2588"/>
                  </a:lnTo>
                  <a:cubicBezTo>
                    <a:pt x="593" y="2588"/>
                    <a:pt x="597" y="2586"/>
                    <a:pt x="600" y="2584"/>
                  </a:cubicBezTo>
                  <a:close/>
                  <a:moveTo>
                    <a:pt x="87" y="2680"/>
                  </a:moveTo>
                  <a:cubicBezTo>
                    <a:pt x="98" y="2691"/>
                    <a:pt x="115" y="2732"/>
                    <a:pt x="139" y="2749"/>
                  </a:cubicBezTo>
                  <a:cubicBezTo>
                    <a:pt x="110" y="2732"/>
                    <a:pt x="98" y="2709"/>
                    <a:pt x="87" y="2680"/>
                  </a:cubicBezTo>
                  <a:close/>
                  <a:moveTo>
                    <a:pt x="571" y="2789"/>
                  </a:moveTo>
                  <a:cubicBezTo>
                    <a:pt x="500" y="2801"/>
                    <a:pt x="433" y="2810"/>
                    <a:pt x="373" y="2810"/>
                  </a:cubicBezTo>
                  <a:cubicBezTo>
                    <a:pt x="341" y="2810"/>
                    <a:pt x="311" y="2807"/>
                    <a:pt x="283" y="2801"/>
                  </a:cubicBezTo>
                  <a:lnTo>
                    <a:pt x="283" y="2801"/>
                  </a:lnTo>
                  <a:cubicBezTo>
                    <a:pt x="305" y="2804"/>
                    <a:pt x="327" y="2805"/>
                    <a:pt x="350" y="2805"/>
                  </a:cubicBezTo>
                  <a:cubicBezTo>
                    <a:pt x="422" y="2805"/>
                    <a:pt x="497" y="2794"/>
                    <a:pt x="571" y="2789"/>
                  </a:cubicBezTo>
                  <a:close/>
                  <a:moveTo>
                    <a:pt x="4606" y="1"/>
                  </a:moveTo>
                  <a:cubicBezTo>
                    <a:pt x="4483" y="1"/>
                    <a:pt x="4340" y="178"/>
                    <a:pt x="4232" y="229"/>
                  </a:cubicBezTo>
                  <a:cubicBezTo>
                    <a:pt x="4094" y="293"/>
                    <a:pt x="4019" y="385"/>
                    <a:pt x="3904" y="495"/>
                  </a:cubicBezTo>
                  <a:cubicBezTo>
                    <a:pt x="3558" y="812"/>
                    <a:pt x="3114" y="1089"/>
                    <a:pt x="2837" y="1469"/>
                  </a:cubicBezTo>
                  <a:cubicBezTo>
                    <a:pt x="2589" y="1809"/>
                    <a:pt x="2272" y="1902"/>
                    <a:pt x="1891" y="2074"/>
                  </a:cubicBezTo>
                  <a:cubicBezTo>
                    <a:pt x="1638" y="2190"/>
                    <a:pt x="1401" y="2288"/>
                    <a:pt x="1171" y="2386"/>
                  </a:cubicBezTo>
                  <a:cubicBezTo>
                    <a:pt x="1055" y="2426"/>
                    <a:pt x="946" y="2472"/>
                    <a:pt x="836" y="2507"/>
                  </a:cubicBezTo>
                  <a:cubicBezTo>
                    <a:pt x="779" y="2530"/>
                    <a:pt x="732" y="2542"/>
                    <a:pt x="681" y="2559"/>
                  </a:cubicBezTo>
                  <a:lnTo>
                    <a:pt x="646" y="2570"/>
                  </a:lnTo>
                  <a:cubicBezTo>
                    <a:pt x="645" y="2571"/>
                    <a:pt x="644" y="2571"/>
                    <a:pt x="643" y="2571"/>
                  </a:cubicBezTo>
                  <a:lnTo>
                    <a:pt x="643" y="2571"/>
                  </a:lnTo>
                  <a:cubicBezTo>
                    <a:pt x="661" y="2567"/>
                    <a:pt x="680" y="2563"/>
                    <a:pt x="692" y="2559"/>
                  </a:cubicBezTo>
                  <a:cubicBezTo>
                    <a:pt x="750" y="2542"/>
                    <a:pt x="802" y="2530"/>
                    <a:pt x="859" y="2507"/>
                  </a:cubicBezTo>
                  <a:cubicBezTo>
                    <a:pt x="969" y="2472"/>
                    <a:pt x="1067" y="2432"/>
                    <a:pt x="1176" y="2392"/>
                  </a:cubicBezTo>
                  <a:cubicBezTo>
                    <a:pt x="1384" y="2305"/>
                    <a:pt x="1603" y="2213"/>
                    <a:pt x="1863" y="2098"/>
                  </a:cubicBezTo>
                  <a:cubicBezTo>
                    <a:pt x="1928" y="2067"/>
                    <a:pt x="1961" y="2054"/>
                    <a:pt x="1970" y="2054"/>
                  </a:cubicBezTo>
                  <a:cubicBezTo>
                    <a:pt x="2007" y="2054"/>
                    <a:pt x="1600" y="2289"/>
                    <a:pt x="1413" y="2369"/>
                  </a:cubicBezTo>
                  <a:cubicBezTo>
                    <a:pt x="1321" y="2420"/>
                    <a:pt x="1142" y="2426"/>
                    <a:pt x="1038" y="2472"/>
                  </a:cubicBezTo>
                  <a:cubicBezTo>
                    <a:pt x="934" y="2507"/>
                    <a:pt x="830" y="2542"/>
                    <a:pt x="721" y="2576"/>
                  </a:cubicBezTo>
                  <a:cubicBezTo>
                    <a:pt x="692" y="2588"/>
                    <a:pt x="675" y="2593"/>
                    <a:pt x="646" y="2599"/>
                  </a:cubicBezTo>
                  <a:lnTo>
                    <a:pt x="600" y="2616"/>
                  </a:lnTo>
                  <a:cubicBezTo>
                    <a:pt x="571" y="2622"/>
                    <a:pt x="536" y="2634"/>
                    <a:pt x="502" y="2645"/>
                  </a:cubicBezTo>
                  <a:cubicBezTo>
                    <a:pt x="495" y="2646"/>
                    <a:pt x="489" y="2647"/>
                    <a:pt x="484" y="2647"/>
                  </a:cubicBezTo>
                  <a:cubicBezTo>
                    <a:pt x="438" y="2647"/>
                    <a:pt x="472" y="2605"/>
                    <a:pt x="454" y="2605"/>
                  </a:cubicBezTo>
                  <a:cubicBezTo>
                    <a:pt x="452" y="2605"/>
                    <a:pt x="451" y="2605"/>
                    <a:pt x="450" y="2605"/>
                  </a:cubicBezTo>
                  <a:cubicBezTo>
                    <a:pt x="404" y="2605"/>
                    <a:pt x="363" y="2599"/>
                    <a:pt x="317" y="2576"/>
                  </a:cubicBezTo>
                  <a:cubicBezTo>
                    <a:pt x="312" y="2570"/>
                    <a:pt x="300" y="2565"/>
                    <a:pt x="288" y="2559"/>
                  </a:cubicBezTo>
                  <a:cubicBezTo>
                    <a:pt x="288" y="2547"/>
                    <a:pt x="300" y="2542"/>
                    <a:pt x="300" y="2536"/>
                  </a:cubicBezTo>
                  <a:lnTo>
                    <a:pt x="317" y="2490"/>
                  </a:lnTo>
                  <a:cubicBezTo>
                    <a:pt x="346" y="2432"/>
                    <a:pt x="392" y="2369"/>
                    <a:pt x="444" y="2317"/>
                  </a:cubicBezTo>
                  <a:cubicBezTo>
                    <a:pt x="559" y="2201"/>
                    <a:pt x="663" y="2098"/>
                    <a:pt x="767" y="1988"/>
                  </a:cubicBezTo>
                  <a:cubicBezTo>
                    <a:pt x="830" y="1925"/>
                    <a:pt x="894" y="1850"/>
                    <a:pt x="963" y="1780"/>
                  </a:cubicBezTo>
                  <a:cubicBezTo>
                    <a:pt x="998" y="1729"/>
                    <a:pt x="1038" y="1677"/>
                    <a:pt x="1078" y="1625"/>
                  </a:cubicBezTo>
                  <a:cubicBezTo>
                    <a:pt x="1367" y="1267"/>
                    <a:pt x="1713" y="864"/>
                    <a:pt x="2036" y="495"/>
                  </a:cubicBezTo>
                  <a:lnTo>
                    <a:pt x="2030" y="495"/>
                  </a:lnTo>
                  <a:cubicBezTo>
                    <a:pt x="1847" y="689"/>
                    <a:pt x="1659" y="877"/>
                    <a:pt x="1451" y="1061"/>
                  </a:cubicBezTo>
                  <a:lnTo>
                    <a:pt x="1451" y="1061"/>
                  </a:lnTo>
                  <a:cubicBezTo>
                    <a:pt x="1463" y="1052"/>
                    <a:pt x="1471" y="1047"/>
                    <a:pt x="1474" y="1047"/>
                  </a:cubicBezTo>
                  <a:cubicBezTo>
                    <a:pt x="1484" y="1047"/>
                    <a:pt x="1461" y="1082"/>
                    <a:pt x="1407" y="1146"/>
                  </a:cubicBezTo>
                  <a:cubicBezTo>
                    <a:pt x="1378" y="1163"/>
                    <a:pt x="1344" y="1187"/>
                    <a:pt x="1315" y="1210"/>
                  </a:cubicBezTo>
                  <a:cubicBezTo>
                    <a:pt x="1347" y="1172"/>
                    <a:pt x="1378" y="1135"/>
                    <a:pt x="1410" y="1098"/>
                  </a:cubicBezTo>
                  <a:lnTo>
                    <a:pt x="1410" y="1098"/>
                  </a:lnTo>
                  <a:cubicBezTo>
                    <a:pt x="1409" y="1099"/>
                    <a:pt x="1408" y="1099"/>
                    <a:pt x="1407" y="1100"/>
                  </a:cubicBezTo>
                  <a:cubicBezTo>
                    <a:pt x="1408" y="1099"/>
                    <a:pt x="1409" y="1098"/>
                    <a:pt x="1410" y="1097"/>
                  </a:cubicBezTo>
                  <a:lnTo>
                    <a:pt x="1410" y="1097"/>
                  </a:lnTo>
                  <a:cubicBezTo>
                    <a:pt x="1410" y="1097"/>
                    <a:pt x="1410" y="1097"/>
                    <a:pt x="1410" y="1098"/>
                  </a:cubicBezTo>
                  <a:lnTo>
                    <a:pt x="1410" y="1098"/>
                  </a:lnTo>
                  <a:cubicBezTo>
                    <a:pt x="1424" y="1086"/>
                    <a:pt x="1437" y="1073"/>
                    <a:pt x="1451" y="1061"/>
                  </a:cubicBezTo>
                  <a:lnTo>
                    <a:pt x="1451" y="1061"/>
                  </a:lnTo>
                  <a:cubicBezTo>
                    <a:pt x="1441" y="1069"/>
                    <a:pt x="1427" y="1081"/>
                    <a:pt x="1410" y="1097"/>
                  </a:cubicBezTo>
                  <a:lnTo>
                    <a:pt x="1410" y="1097"/>
                  </a:lnTo>
                  <a:cubicBezTo>
                    <a:pt x="1545" y="939"/>
                    <a:pt x="1681" y="784"/>
                    <a:pt x="1839" y="668"/>
                  </a:cubicBezTo>
                  <a:cubicBezTo>
                    <a:pt x="1839" y="668"/>
                    <a:pt x="1903" y="581"/>
                    <a:pt x="1943" y="541"/>
                  </a:cubicBezTo>
                  <a:cubicBezTo>
                    <a:pt x="1995" y="498"/>
                    <a:pt x="2008" y="494"/>
                    <a:pt x="2024" y="494"/>
                  </a:cubicBezTo>
                  <a:cubicBezTo>
                    <a:pt x="2028" y="494"/>
                    <a:pt x="2031" y="495"/>
                    <a:pt x="2036" y="495"/>
                  </a:cubicBezTo>
                  <a:cubicBezTo>
                    <a:pt x="2070" y="454"/>
                    <a:pt x="2116" y="414"/>
                    <a:pt x="2151" y="374"/>
                  </a:cubicBezTo>
                  <a:lnTo>
                    <a:pt x="2151" y="374"/>
                  </a:lnTo>
                  <a:cubicBezTo>
                    <a:pt x="2099" y="408"/>
                    <a:pt x="2001" y="489"/>
                    <a:pt x="1920" y="558"/>
                  </a:cubicBezTo>
                  <a:cubicBezTo>
                    <a:pt x="1863" y="610"/>
                    <a:pt x="1788" y="673"/>
                    <a:pt x="1788" y="673"/>
                  </a:cubicBezTo>
                  <a:cubicBezTo>
                    <a:pt x="1286" y="1204"/>
                    <a:pt x="819" y="1705"/>
                    <a:pt x="369" y="2213"/>
                  </a:cubicBezTo>
                  <a:cubicBezTo>
                    <a:pt x="340" y="2259"/>
                    <a:pt x="329" y="2288"/>
                    <a:pt x="277" y="2340"/>
                  </a:cubicBezTo>
                  <a:cubicBezTo>
                    <a:pt x="231" y="2374"/>
                    <a:pt x="196" y="2420"/>
                    <a:pt x="156" y="2461"/>
                  </a:cubicBezTo>
                  <a:lnTo>
                    <a:pt x="58" y="2576"/>
                  </a:lnTo>
                  <a:lnTo>
                    <a:pt x="12" y="2634"/>
                  </a:lnTo>
                  <a:cubicBezTo>
                    <a:pt x="12" y="2645"/>
                    <a:pt x="0" y="2645"/>
                    <a:pt x="0" y="2651"/>
                  </a:cubicBezTo>
                  <a:lnTo>
                    <a:pt x="12" y="2668"/>
                  </a:lnTo>
                  <a:cubicBezTo>
                    <a:pt x="17" y="2680"/>
                    <a:pt x="23" y="2686"/>
                    <a:pt x="29" y="2691"/>
                  </a:cubicBezTo>
                  <a:cubicBezTo>
                    <a:pt x="52" y="2720"/>
                    <a:pt x="87" y="2743"/>
                    <a:pt x="115" y="2761"/>
                  </a:cubicBezTo>
                  <a:cubicBezTo>
                    <a:pt x="136" y="2767"/>
                    <a:pt x="148" y="2769"/>
                    <a:pt x="154" y="2769"/>
                  </a:cubicBezTo>
                  <a:cubicBezTo>
                    <a:pt x="164" y="2769"/>
                    <a:pt x="160" y="2763"/>
                    <a:pt x="147" y="2754"/>
                  </a:cubicBezTo>
                  <a:lnTo>
                    <a:pt x="147" y="2754"/>
                  </a:lnTo>
                  <a:cubicBezTo>
                    <a:pt x="181" y="2775"/>
                    <a:pt x="229" y="2790"/>
                    <a:pt x="283" y="2801"/>
                  </a:cubicBezTo>
                  <a:cubicBezTo>
                    <a:pt x="225" y="2795"/>
                    <a:pt x="167" y="2789"/>
                    <a:pt x="115" y="2766"/>
                  </a:cubicBezTo>
                  <a:lnTo>
                    <a:pt x="75" y="2743"/>
                  </a:lnTo>
                  <a:lnTo>
                    <a:pt x="75" y="2743"/>
                  </a:lnTo>
                  <a:cubicBezTo>
                    <a:pt x="167" y="2813"/>
                    <a:pt x="288" y="2824"/>
                    <a:pt x="404" y="2824"/>
                  </a:cubicBezTo>
                  <a:cubicBezTo>
                    <a:pt x="519" y="2824"/>
                    <a:pt x="652" y="2801"/>
                    <a:pt x="761" y="2772"/>
                  </a:cubicBezTo>
                  <a:cubicBezTo>
                    <a:pt x="807" y="2761"/>
                    <a:pt x="859" y="2743"/>
                    <a:pt x="894" y="2732"/>
                  </a:cubicBezTo>
                  <a:cubicBezTo>
                    <a:pt x="1050" y="2680"/>
                    <a:pt x="1199" y="2622"/>
                    <a:pt x="1297" y="2605"/>
                  </a:cubicBezTo>
                  <a:cubicBezTo>
                    <a:pt x="1332" y="2595"/>
                    <a:pt x="1363" y="2581"/>
                    <a:pt x="1396" y="2570"/>
                  </a:cubicBezTo>
                  <a:lnTo>
                    <a:pt x="1396" y="2570"/>
                  </a:lnTo>
                  <a:cubicBezTo>
                    <a:pt x="1396" y="2570"/>
                    <a:pt x="1396" y="2570"/>
                    <a:pt x="1396" y="2570"/>
                  </a:cubicBezTo>
                  <a:cubicBezTo>
                    <a:pt x="1397" y="2570"/>
                    <a:pt x="1398" y="2569"/>
                    <a:pt x="1400" y="2569"/>
                  </a:cubicBezTo>
                  <a:lnTo>
                    <a:pt x="1400" y="2569"/>
                  </a:lnTo>
                  <a:cubicBezTo>
                    <a:pt x="1401" y="2568"/>
                    <a:pt x="1403" y="2568"/>
                    <a:pt x="1404" y="2567"/>
                  </a:cubicBezTo>
                  <a:lnTo>
                    <a:pt x="1404" y="2567"/>
                  </a:lnTo>
                  <a:cubicBezTo>
                    <a:pt x="1415" y="2564"/>
                    <a:pt x="1427" y="2563"/>
                    <a:pt x="1436" y="2559"/>
                  </a:cubicBezTo>
                  <a:cubicBezTo>
                    <a:pt x="1592" y="2501"/>
                    <a:pt x="1753" y="2432"/>
                    <a:pt x="1903" y="2369"/>
                  </a:cubicBezTo>
                  <a:cubicBezTo>
                    <a:pt x="2208" y="2242"/>
                    <a:pt x="2508" y="2103"/>
                    <a:pt x="2820" y="1959"/>
                  </a:cubicBezTo>
                  <a:cubicBezTo>
                    <a:pt x="3131" y="1815"/>
                    <a:pt x="3431" y="1665"/>
                    <a:pt x="3725" y="1521"/>
                  </a:cubicBezTo>
                  <a:cubicBezTo>
                    <a:pt x="3881" y="1446"/>
                    <a:pt x="4025" y="1377"/>
                    <a:pt x="4175" y="1302"/>
                  </a:cubicBezTo>
                  <a:cubicBezTo>
                    <a:pt x="4177" y="1301"/>
                    <a:pt x="4180" y="1300"/>
                    <a:pt x="4183" y="1298"/>
                  </a:cubicBezTo>
                  <a:lnTo>
                    <a:pt x="4183" y="1298"/>
                  </a:lnTo>
                  <a:cubicBezTo>
                    <a:pt x="3760" y="1691"/>
                    <a:pt x="3334" y="2094"/>
                    <a:pt x="2958" y="2547"/>
                  </a:cubicBezTo>
                  <a:cubicBezTo>
                    <a:pt x="2831" y="2691"/>
                    <a:pt x="2716" y="2847"/>
                    <a:pt x="2618" y="3009"/>
                  </a:cubicBezTo>
                  <a:cubicBezTo>
                    <a:pt x="2566" y="3089"/>
                    <a:pt x="2514" y="3176"/>
                    <a:pt x="2474" y="3268"/>
                  </a:cubicBezTo>
                  <a:cubicBezTo>
                    <a:pt x="2451" y="3314"/>
                    <a:pt x="2439" y="3366"/>
                    <a:pt x="2416" y="3412"/>
                  </a:cubicBezTo>
                  <a:cubicBezTo>
                    <a:pt x="2410" y="3435"/>
                    <a:pt x="2399" y="3470"/>
                    <a:pt x="2393" y="3499"/>
                  </a:cubicBezTo>
                  <a:cubicBezTo>
                    <a:pt x="2387" y="3527"/>
                    <a:pt x="2381" y="3556"/>
                    <a:pt x="2381" y="3597"/>
                  </a:cubicBezTo>
                  <a:cubicBezTo>
                    <a:pt x="2364" y="3718"/>
                    <a:pt x="2393" y="3845"/>
                    <a:pt x="2474" y="3931"/>
                  </a:cubicBezTo>
                  <a:cubicBezTo>
                    <a:pt x="2508" y="3977"/>
                    <a:pt x="2560" y="4018"/>
                    <a:pt x="2612" y="4046"/>
                  </a:cubicBezTo>
                  <a:lnTo>
                    <a:pt x="2647" y="4069"/>
                  </a:lnTo>
                  <a:cubicBezTo>
                    <a:pt x="2658" y="4069"/>
                    <a:pt x="2676" y="4064"/>
                    <a:pt x="2687" y="4058"/>
                  </a:cubicBezTo>
                  <a:lnTo>
                    <a:pt x="2774" y="4029"/>
                  </a:lnTo>
                  <a:cubicBezTo>
                    <a:pt x="2792" y="4023"/>
                    <a:pt x="2810" y="4017"/>
                    <a:pt x="2828" y="4011"/>
                  </a:cubicBezTo>
                  <a:lnTo>
                    <a:pt x="2828" y="4011"/>
                  </a:lnTo>
                  <a:cubicBezTo>
                    <a:pt x="2752" y="4105"/>
                    <a:pt x="2690" y="4189"/>
                    <a:pt x="2612" y="4300"/>
                  </a:cubicBezTo>
                  <a:cubicBezTo>
                    <a:pt x="2554" y="4387"/>
                    <a:pt x="2508" y="4479"/>
                    <a:pt x="2462" y="4565"/>
                  </a:cubicBezTo>
                  <a:cubicBezTo>
                    <a:pt x="2410" y="4663"/>
                    <a:pt x="2364" y="4750"/>
                    <a:pt x="2324" y="4848"/>
                  </a:cubicBezTo>
                  <a:cubicBezTo>
                    <a:pt x="2353" y="4906"/>
                    <a:pt x="2364" y="4952"/>
                    <a:pt x="2416" y="5015"/>
                  </a:cubicBezTo>
                  <a:cubicBezTo>
                    <a:pt x="2462" y="5078"/>
                    <a:pt x="2520" y="5130"/>
                    <a:pt x="2583" y="5171"/>
                  </a:cubicBezTo>
                  <a:cubicBezTo>
                    <a:pt x="2675" y="5229"/>
                    <a:pt x="2790" y="5260"/>
                    <a:pt x="2918" y="5260"/>
                  </a:cubicBezTo>
                  <a:cubicBezTo>
                    <a:pt x="2968" y="5260"/>
                    <a:pt x="3020" y="5255"/>
                    <a:pt x="3073" y="5246"/>
                  </a:cubicBezTo>
                  <a:cubicBezTo>
                    <a:pt x="3125" y="5240"/>
                    <a:pt x="3171" y="5223"/>
                    <a:pt x="3229" y="5211"/>
                  </a:cubicBezTo>
                  <a:cubicBezTo>
                    <a:pt x="3281" y="5194"/>
                    <a:pt x="3356" y="5171"/>
                    <a:pt x="3373" y="5159"/>
                  </a:cubicBezTo>
                  <a:cubicBezTo>
                    <a:pt x="3442" y="5130"/>
                    <a:pt x="3512" y="5102"/>
                    <a:pt x="3575" y="5073"/>
                  </a:cubicBezTo>
                  <a:cubicBezTo>
                    <a:pt x="3708" y="5009"/>
                    <a:pt x="3846" y="4929"/>
                    <a:pt x="3973" y="4848"/>
                  </a:cubicBezTo>
                  <a:cubicBezTo>
                    <a:pt x="4238" y="4681"/>
                    <a:pt x="4498" y="4479"/>
                    <a:pt x="4751" y="4277"/>
                  </a:cubicBezTo>
                  <a:cubicBezTo>
                    <a:pt x="5259" y="3868"/>
                    <a:pt x="5726" y="3429"/>
                    <a:pt x="6037" y="3124"/>
                  </a:cubicBezTo>
                  <a:cubicBezTo>
                    <a:pt x="6429" y="2686"/>
                    <a:pt x="6469" y="2530"/>
                    <a:pt x="6418" y="2490"/>
                  </a:cubicBezTo>
                  <a:cubicBezTo>
                    <a:pt x="6408" y="2484"/>
                    <a:pt x="6395" y="2481"/>
                    <a:pt x="6380" y="2481"/>
                  </a:cubicBezTo>
                  <a:cubicBezTo>
                    <a:pt x="6311" y="2481"/>
                    <a:pt x="6205" y="2538"/>
                    <a:pt x="6181" y="2547"/>
                  </a:cubicBezTo>
                  <a:cubicBezTo>
                    <a:pt x="5864" y="2738"/>
                    <a:pt x="5616" y="2939"/>
                    <a:pt x="5316" y="3205"/>
                  </a:cubicBezTo>
                  <a:cubicBezTo>
                    <a:pt x="5005" y="3470"/>
                    <a:pt x="4630" y="3810"/>
                    <a:pt x="4025" y="4191"/>
                  </a:cubicBezTo>
                  <a:cubicBezTo>
                    <a:pt x="4179" y="4094"/>
                    <a:pt x="4256" y="4044"/>
                    <a:pt x="4276" y="4044"/>
                  </a:cubicBezTo>
                  <a:cubicBezTo>
                    <a:pt x="4282" y="4044"/>
                    <a:pt x="4283" y="4048"/>
                    <a:pt x="4278" y="4058"/>
                  </a:cubicBezTo>
                  <a:cubicBezTo>
                    <a:pt x="4255" y="4087"/>
                    <a:pt x="4146" y="4185"/>
                    <a:pt x="3973" y="4317"/>
                  </a:cubicBezTo>
                  <a:cubicBezTo>
                    <a:pt x="3806" y="4438"/>
                    <a:pt x="3587" y="4588"/>
                    <a:pt x="3339" y="4698"/>
                  </a:cubicBezTo>
                  <a:cubicBezTo>
                    <a:pt x="3281" y="4727"/>
                    <a:pt x="3212" y="4750"/>
                    <a:pt x="3166" y="4767"/>
                  </a:cubicBezTo>
                  <a:cubicBezTo>
                    <a:pt x="3131" y="4779"/>
                    <a:pt x="3096" y="4784"/>
                    <a:pt x="3068" y="4784"/>
                  </a:cubicBezTo>
                  <a:cubicBezTo>
                    <a:pt x="2998" y="4784"/>
                    <a:pt x="2952" y="4761"/>
                    <a:pt x="2941" y="4709"/>
                  </a:cubicBezTo>
                  <a:cubicBezTo>
                    <a:pt x="2929" y="4692"/>
                    <a:pt x="2958" y="4663"/>
                    <a:pt x="2970" y="4646"/>
                  </a:cubicBezTo>
                  <a:cubicBezTo>
                    <a:pt x="2993" y="4617"/>
                    <a:pt x="3016" y="4594"/>
                    <a:pt x="3039" y="4583"/>
                  </a:cubicBezTo>
                  <a:lnTo>
                    <a:pt x="3050" y="4565"/>
                  </a:lnTo>
                  <a:lnTo>
                    <a:pt x="3056" y="4560"/>
                  </a:lnTo>
                  <a:lnTo>
                    <a:pt x="3073" y="4536"/>
                  </a:lnTo>
                  <a:cubicBezTo>
                    <a:pt x="3096" y="4502"/>
                    <a:pt x="3125" y="4473"/>
                    <a:pt x="3154" y="4438"/>
                  </a:cubicBezTo>
                  <a:cubicBezTo>
                    <a:pt x="3258" y="4306"/>
                    <a:pt x="3373" y="4173"/>
                    <a:pt x="3500" y="4041"/>
                  </a:cubicBezTo>
                  <a:cubicBezTo>
                    <a:pt x="3748" y="3775"/>
                    <a:pt x="4031" y="3499"/>
                    <a:pt x="4336" y="3233"/>
                  </a:cubicBezTo>
                  <a:cubicBezTo>
                    <a:pt x="4636" y="2962"/>
                    <a:pt x="4959" y="2691"/>
                    <a:pt x="5276" y="2403"/>
                  </a:cubicBezTo>
                  <a:cubicBezTo>
                    <a:pt x="5587" y="2126"/>
                    <a:pt x="5893" y="1855"/>
                    <a:pt x="6210" y="1648"/>
                  </a:cubicBezTo>
                  <a:cubicBezTo>
                    <a:pt x="6383" y="1533"/>
                    <a:pt x="6562" y="1423"/>
                    <a:pt x="6758" y="1348"/>
                  </a:cubicBezTo>
                  <a:lnTo>
                    <a:pt x="6711" y="1259"/>
                  </a:lnTo>
                  <a:lnTo>
                    <a:pt x="6711" y="1259"/>
                  </a:lnTo>
                  <a:cubicBezTo>
                    <a:pt x="6725" y="1250"/>
                    <a:pt x="6738" y="1241"/>
                    <a:pt x="6752" y="1233"/>
                  </a:cubicBezTo>
                  <a:lnTo>
                    <a:pt x="6579" y="892"/>
                  </a:lnTo>
                  <a:cubicBezTo>
                    <a:pt x="6563" y="899"/>
                    <a:pt x="6547" y="906"/>
                    <a:pt x="6531" y="913"/>
                  </a:cubicBezTo>
                  <a:lnTo>
                    <a:pt x="6531" y="913"/>
                  </a:lnTo>
                  <a:lnTo>
                    <a:pt x="6487" y="829"/>
                  </a:lnTo>
                  <a:cubicBezTo>
                    <a:pt x="6395" y="887"/>
                    <a:pt x="6302" y="950"/>
                    <a:pt x="6210" y="1014"/>
                  </a:cubicBezTo>
                  <a:cubicBezTo>
                    <a:pt x="6112" y="1077"/>
                    <a:pt x="6020" y="1152"/>
                    <a:pt x="5922" y="1221"/>
                  </a:cubicBezTo>
                  <a:cubicBezTo>
                    <a:pt x="5380" y="1613"/>
                    <a:pt x="4901" y="2046"/>
                    <a:pt x="4428" y="2449"/>
                  </a:cubicBezTo>
                  <a:cubicBezTo>
                    <a:pt x="4192" y="2651"/>
                    <a:pt x="3950" y="2847"/>
                    <a:pt x="3713" y="3026"/>
                  </a:cubicBezTo>
                  <a:cubicBezTo>
                    <a:pt x="3471" y="3205"/>
                    <a:pt x="3223" y="3372"/>
                    <a:pt x="2958" y="3510"/>
                  </a:cubicBezTo>
                  <a:lnTo>
                    <a:pt x="2854" y="3556"/>
                  </a:lnTo>
                  <a:lnTo>
                    <a:pt x="2820" y="3579"/>
                  </a:lnTo>
                  <a:lnTo>
                    <a:pt x="2808" y="3585"/>
                  </a:lnTo>
                  <a:cubicBezTo>
                    <a:pt x="2797" y="3585"/>
                    <a:pt x="2791" y="3579"/>
                    <a:pt x="2791" y="3574"/>
                  </a:cubicBezTo>
                  <a:lnTo>
                    <a:pt x="2791" y="3568"/>
                  </a:lnTo>
                  <a:lnTo>
                    <a:pt x="2791" y="3556"/>
                  </a:lnTo>
                  <a:cubicBezTo>
                    <a:pt x="2808" y="3527"/>
                    <a:pt x="2808" y="3510"/>
                    <a:pt x="2820" y="3470"/>
                  </a:cubicBezTo>
                  <a:cubicBezTo>
                    <a:pt x="2843" y="3412"/>
                    <a:pt x="2877" y="3355"/>
                    <a:pt x="2906" y="3291"/>
                  </a:cubicBezTo>
                  <a:cubicBezTo>
                    <a:pt x="2981" y="3170"/>
                    <a:pt x="3068" y="3049"/>
                    <a:pt x="3160" y="2922"/>
                  </a:cubicBezTo>
                  <a:cubicBezTo>
                    <a:pt x="3390" y="2628"/>
                    <a:pt x="3633" y="2363"/>
                    <a:pt x="3904" y="2098"/>
                  </a:cubicBezTo>
                  <a:cubicBezTo>
                    <a:pt x="4111" y="1884"/>
                    <a:pt x="4376" y="1700"/>
                    <a:pt x="4555" y="1469"/>
                  </a:cubicBezTo>
                  <a:cubicBezTo>
                    <a:pt x="4636" y="1365"/>
                    <a:pt x="4688" y="1267"/>
                    <a:pt x="4774" y="1163"/>
                  </a:cubicBezTo>
                  <a:cubicBezTo>
                    <a:pt x="4982" y="921"/>
                    <a:pt x="5172" y="656"/>
                    <a:pt x="5334" y="374"/>
                  </a:cubicBezTo>
                  <a:cubicBezTo>
                    <a:pt x="5297" y="363"/>
                    <a:pt x="5258" y="359"/>
                    <a:pt x="5220" y="359"/>
                  </a:cubicBezTo>
                  <a:cubicBezTo>
                    <a:pt x="5048" y="359"/>
                    <a:pt x="4864" y="445"/>
                    <a:pt x="4699" y="454"/>
                  </a:cubicBezTo>
                  <a:cubicBezTo>
                    <a:pt x="4780" y="397"/>
                    <a:pt x="4867" y="241"/>
                    <a:pt x="4895" y="166"/>
                  </a:cubicBezTo>
                  <a:cubicBezTo>
                    <a:pt x="4849" y="152"/>
                    <a:pt x="4803" y="152"/>
                    <a:pt x="4756" y="152"/>
                  </a:cubicBezTo>
                  <a:cubicBezTo>
                    <a:pt x="4709" y="152"/>
                    <a:pt x="4662" y="152"/>
                    <a:pt x="4613" y="137"/>
                  </a:cubicBezTo>
                  <a:cubicBezTo>
                    <a:pt x="4613" y="91"/>
                    <a:pt x="4630" y="51"/>
                    <a:pt x="4653" y="10"/>
                  </a:cubicBezTo>
                  <a:cubicBezTo>
                    <a:pt x="4638" y="4"/>
                    <a:pt x="4622" y="1"/>
                    <a:pt x="4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6" name="Google Shape;236;p9"/>
          <p:cNvSpPr txBox="1">
            <a:spLocks noGrp="1"/>
          </p:cNvSpPr>
          <p:nvPr>
            <p:ph type="title"/>
          </p:nvPr>
        </p:nvSpPr>
        <p:spPr>
          <a:xfrm>
            <a:off x="3164000" y="2044200"/>
            <a:ext cx="5864000" cy="18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12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9"/>
          <p:cNvSpPr txBox="1">
            <a:spLocks noGrp="1"/>
          </p:cNvSpPr>
          <p:nvPr>
            <p:ph type="subTitle" idx="1"/>
          </p:nvPr>
        </p:nvSpPr>
        <p:spPr>
          <a:xfrm>
            <a:off x="3164000" y="3919033"/>
            <a:ext cx="5864000" cy="8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55712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"/>
          <p:cNvSpPr txBox="1">
            <a:spLocks noGrp="1"/>
          </p:cNvSpPr>
          <p:nvPr>
            <p:ph type="title"/>
          </p:nvPr>
        </p:nvSpPr>
        <p:spPr>
          <a:xfrm>
            <a:off x="2271400" y="979900"/>
            <a:ext cx="7649200" cy="1541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40" name="Google Shape;240;p10"/>
          <p:cNvGrpSpPr/>
          <p:nvPr/>
        </p:nvGrpSpPr>
        <p:grpSpPr>
          <a:xfrm rot="-5400000">
            <a:off x="10037941" y="-1259702"/>
            <a:ext cx="1332644" cy="2621003"/>
            <a:chOff x="8401143" y="1588874"/>
            <a:chExt cx="999483" cy="1965752"/>
          </a:xfrm>
        </p:grpSpPr>
        <p:sp>
          <p:nvSpPr>
            <p:cNvPr id="241" name="Google Shape;241;p10"/>
            <p:cNvSpPr/>
            <p:nvPr/>
          </p:nvSpPr>
          <p:spPr>
            <a:xfrm rot="10457126">
              <a:off x="8493859" y="1621758"/>
              <a:ext cx="755325" cy="1899984"/>
            </a:xfrm>
            <a:custGeom>
              <a:avLst/>
              <a:gdLst/>
              <a:ahLst/>
              <a:cxnLst/>
              <a:rect l="l" t="t" r="r" b="b"/>
              <a:pathLst>
                <a:path w="5403" h="13591" extrusionOk="0">
                  <a:moveTo>
                    <a:pt x="1125" y="1160"/>
                  </a:moveTo>
                  <a:cubicBezTo>
                    <a:pt x="1044" y="1650"/>
                    <a:pt x="975" y="2186"/>
                    <a:pt x="969" y="2659"/>
                  </a:cubicBezTo>
                  <a:cubicBezTo>
                    <a:pt x="946" y="3587"/>
                    <a:pt x="784" y="4538"/>
                    <a:pt x="657" y="5455"/>
                  </a:cubicBezTo>
                  <a:cubicBezTo>
                    <a:pt x="542" y="6239"/>
                    <a:pt x="508" y="7041"/>
                    <a:pt x="427" y="7836"/>
                  </a:cubicBezTo>
                  <a:cubicBezTo>
                    <a:pt x="375" y="8355"/>
                    <a:pt x="288" y="8828"/>
                    <a:pt x="288" y="9353"/>
                  </a:cubicBezTo>
                  <a:cubicBezTo>
                    <a:pt x="294" y="10206"/>
                    <a:pt x="144" y="11013"/>
                    <a:pt x="150" y="11861"/>
                  </a:cubicBezTo>
                  <a:cubicBezTo>
                    <a:pt x="156" y="12178"/>
                    <a:pt x="35" y="12397"/>
                    <a:pt x="12" y="12697"/>
                  </a:cubicBezTo>
                  <a:cubicBezTo>
                    <a:pt x="0" y="12876"/>
                    <a:pt x="41" y="13210"/>
                    <a:pt x="179" y="13348"/>
                  </a:cubicBezTo>
                  <a:cubicBezTo>
                    <a:pt x="329" y="13498"/>
                    <a:pt x="646" y="13510"/>
                    <a:pt x="842" y="13504"/>
                  </a:cubicBezTo>
                  <a:cubicBezTo>
                    <a:pt x="1349" y="13498"/>
                    <a:pt x="1857" y="13504"/>
                    <a:pt x="2364" y="13504"/>
                  </a:cubicBezTo>
                  <a:cubicBezTo>
                    <a:pt x="3062" y="13504"/>
                    <a:pt x="4100" y="13591"/>
                    <a:pt x="4446" y="12835"/>
                  </a:cubicBezTo>
                  <a:cubicBezTo>
                    <a:pt x="4751" y="12172"/>
                    <a:pt x="4532" y="11129"/>
                    <a:pt x="3904" y="10713"/>
                  </a:cubicBezTo>
                  <a:cubicBezTo>
                    <a:pt x="3587" y="10506"/>
                    <a:pt x="3229" y="10235"/>
                    <a:pt x="2866" y="10108"/>
                  </a:cubicBezTo>
                  <a:cubicBezTo>
                    <a:pt x="2618" y="10022"/>
                    <a:pt x="2105" y="10102"/>
                    <a:pt x="1932" y="9906"/>
                  </a:cubicBezTo>
                  <a:cubicBezTo>
                    <a:pt x="2099" y="9843"/>
                    <a:pt x="2249" y="9918"/>
                    <a:pt x="2422" y="9889"/>
                  </a:cubicBezTo>
                  <a:cubicBezTo>
                    <a:pt x="2768" y="9837"/>
                    <a:pt x="3039" y="9606"/>
                    <a:pt x="3373" y="9503"/>
                  </a:cubicBezTo>
                  <a:cubicBezTo>
                    <a:pt x="3898" y="9341"/>
                    <a:pt x="4129" y="9122"/>
                    <a:pt x="4526" y="8719"/>
                  </a:cubicBezTo>
                  <a:cubicBezTo>
                    <a:pt x="4757" y="8488"/>
                    <a:pt x="4970" y="8424"/>
                    <a:pt x="4867" y="8107"/>
                  </a:cubicBezTo>
                  <a:cubicBezTo>
                    <a:pt x="4642" y="7450"/>
                    <a:pt x="3990" y="6556"/>
                    <a:pt x="3367" y="6233"/>
                  </a:cubicBezTo>
                  <a:cubicBezTo>
                    <a:pt x="3137" y="6118"/>
                    <a:pt x="2964" y="6130"/>
                    <a:pt x="2722" y="6084"/>
                  </a:cubicBezTo>
                  <a:cubicBezTo>
                    <a:pt x="2595" y="6055"/>
                    <a:pt x="2537" y="5928"/>
                    <a:pt x="2335" y="5980"/>
                  </a:cubicBezTo>
                  <a:cubicBezTo>
                    <a:pt x="2572" y="6003"/>
                    <a:pt x="2912" y="5807"/>
                    <a:pt x="3148" y="5749"/>
                  </a:cubicBezTo>
                  <a:cubicBezTo>
                    <a:pt x="3644" y="5622"/>
                    <a:pt x="4244" y="5507"/>
                    <a:pt x="4417" y="4936"/>
                  </a:cubicBezTo>
                  <a:cubicBezTo>
                    <a:pt x="4642" y="4192"/>
                    <a:pt x="3875" y="3402"/>
                    <a:pt x="3143" y="3437"/>
                  </a:cubicBezTo>
                  <a:cubicBezTo>
                    <a:pt x="3264" y="3293"/>
                    <a:pt x="3471" y="3270"/>
                    <a:pt x="3644" y="3218"/>
                  </a:cubicBezTo>
                  <a:cubicBezTo>
                    <a:pt x="4036" y="3103"/>
                    <a:pt x="4498" y="3045"/>
                    <a:pt x="4843" y="2832"/>
                  </a:cubicBezTo>
                  <a:cubicBezTo>
                    <a:pt x="5403" y="2486"/>
                    <a:pt x="5316" y="1990"/>
                    <a:pt x="5241" y="1419"/>
                  </a:cubicBezTo>
                  <a:cubicBezTo>
                    <a:pt x="5195" y="1136"/>
                    <a:pt x="5172" y="923"/>
                    <a:pt x="5011" y="669"/>
                  </a:cubicBezTo>
                  <a:cubicBezTo>
                    <a:pt x="4843" y="416"/>
                    <a:pt x="4780" y="520"/>
                    <a:pt x="4503" y="462"/>
                  </a:cubicBezTo>
                  <a:cubicBezTo>
                    <a:pt x="4175" y="393"/>
                    <a:pt x="3927" y="208"/>
                    <a:pt x="3558" y="191"/>
                  </a:cubicBezTo>
                  <a:cubicBezTo>
                    <a:pt x="3114" y="174"/>
                    <a:pt x="2566" y="300"/>
                    <a:pt x="2134" y="174"/>
                  </a:cubicBezTo>
                  <a:cubicBezTo>
                    <a:pt x="1909" y="104"/>
                    <a:pt x="1788" y="1"/>
                    <a:pt x="1540" y="127"/>
                  </a:cubicBezTo>
                  <a:cubicBezTo>
                    <a:pt x="1251" y="277"/>
                    <a:pt x="1176" y="721"/>
                    <a:pt x="1130" y="1010"/>
                  </a:cubicBezTo>
                  <a:cubicBezTo>
                    <a:pt x="1142" y="1067"/>
                    <a:pt x="1130" y="1119"/>
                    <a:pt x="1125" y="116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0"/>
            <p:cNvSpPr/>
            <p:nvPr/>
          </p:nvSpPr>
          <p:spPr>
            <a:xfrm rot="10457126">
              <a:off x="8552584" y="1621758"/>
              <a:ext cx="755325" cy="1899984"/>
            </a:xfrm>
            <a:custGeom>
              <a:avLst/>
              <a:gdLst/>
              <a:ahLst/>
              <a:cxnLst/>
              <a:rect l="l" t="t" r="r" b="b"/>
              <a:pathLst>
                <a:path w="5403" h="13591" extrusionOk="0">
                  <a:moveTo>
                    <a:pt x="1125" y="1160"/>
                  </a:moveTo>
                  <a:cubicBezTo>
                    <a:pt x="1044" y="1650"/>
                    <a:pt x="975" y="2186"/>
                    <a:pt x="969" y="2659"/>
                  </a:cubicBezTo>
                  <a:cubicBezTo>
                    <a:pt x="946" y="3587"/>
                    <a:pt x="784" y="4538"/>
                    <a:pt x="657" y="5455"/>
                  </a:cubicBezTo>
                  <a:cubicBezTo>
                    <a:pt x="542" y="6239"/>
                    <a:pt x="508" y="7041"/>
                    <a:pt x="427" y="7836"/>
                  </a:cubicBezTo>
                  <a:cubicBezTo>
                    <a:pt x="375" y="8355"/>
                    <a:pt x="288" y="8828"/>
                    <a:pt x="288" y="9353"/>
                  </a:cubicBezTo>
                  <a:cubicBezTo>
                    <a:pt x="294" y="10206"/>
                    <a:pt x="144" y="11013"/>
                    <a:pt x="150" y="11861"/>
                  </a:cubicBezTo>
                  <a:cubicBezTo>
                    <a:pt x="156" y="12178"/>
                    <a:pt x="35" y="12397"/>
                    <a:pt x="12" y="12697"/>
                  </a:cubicBezTo>
                  <a:cubicBezTo>
                    <a:pt x="0" y="12876"/>
                    <a:pt x="41" y="13210"/>
                    <a:pt x="179" y="13348"/>
                  </a:cubicBezTo>
                  <a:cubicBezTo>
                    <a:pt x="329" y="13498"/>
                    <a:pt x="646" y="13510"/>
                    <a:pt x="842" y="13504"/>
                  </a:cubicBezTo>
                  <a:cubicBezTo>
                    <a:pt x="1349" y="13498"/>
                    <a:pt x="1857" y="13504"/>
                    <a:pt x="2364" y="13504"/>
                  </a:cubicBezTo>
                  <a:cubicBezTo>
                    <a:pt x="3062" y="13504"/>
                    <a:pt x="4100" y="13591"/>
                    <a:pt x="4446" y="12835"/>
                  </a:cubicBezTo>
                  <a:cubicBezTo>
                    <a:pt x="4751" y="12172"/>
                    <a:pt x="4532" y="11129"/>
                    <a:pt x="3904" y="10713"/>
                  </a:cubicBezTo>
                  <a:cubicBezTo>
                    <a:pt x="3587" y="10506"/>
                    <a:pt x="3229" y="10235"/>
                    <a:pt x="2866" y="10108"/>
                  </a:cubicBezTo>
                  <a:cubicBezTo>
                    <a:pt x="2618" y="10022"/>
                    <a:pt x="2105" y="10102"/>
                    <a:pt x="1932" y="9906"/>
                  </a:cubicBezTo>
                  <a:cubicBezTo>
                    <a:pt x="2099" y="9843"/>
                    <a:pt x="2249" y="9918"/>
                    <a:pt x="2422" y="9889"/>
                  </a:cubicBezTo>
                  <a:cubicBezTo>
                    <a:pt x="2768" y="9837"/>
                    <a:pt x="3039" y="9606"/>
                    <a:pt x="3373" y="9503"/>
                  </a:cubicBezTo>
                  <a:cubicBezTo>
                    <a:pt x="3898" y="9341"/>
                    <a:pt x="4129" y="9122"/>
                    <a:pt x="4526" y="8719"/>
                  </a:cubicBezTo>
                  <a:cubicBezTo>
                    <a:pt x="4757" y="8488"/>
                    <a:pt x="4970" y="8424"/>
                    <a:pt x="4867" y="8107"/>
                  </a:cubicBezTo>
                  <a:cubicBezTo>
                    <a:pt x="4642" y="7450"/>
                    <a:pt x="3990" y="6556"/>
                    <a:pt x="3367" y="6233"/>
                  </a:cubicBezTo>
                  <a:cubicBezTo>
                    <a:pt x="3137" y="6118"/>
                    <a:pt x="2964" y="6130"/>
                    <a:pt x="2722" y="6084"/>
                  </a:cubicBezTo>
                  <a:cubicBezTo>
                    <a:pt x="2595" y="6055"/>
                    <a:pt x="2537" y="5928"/>
                    <a:pt x="2335" y="5980"/>
                  </a:cubicBezTo>
                  <a:cubicBezTo>
                    <a:pt x="2572" y="6003"/>
                    <a:pt x="2912" y="5807"/>
                    <a:pt x="3148" y="5749"/>
                  </a:cubicBezTo>
                  <a:cubicBezTo>
                    <a:pt x="3644" y="5622"/>
                    <a:pt x="4244" y="5507"/>
                    <a:pt x="4417" y="4936"/>
                  </a:cubicBezTo>
                  <a:cubicBezTo>
                    <a:pt x="4642" y="4192"/>
                    <a:pt x="3875" y="3402"/>
                    <a:pt x="3143" y="3437"/>
                  </a:cubicBezTo>
                  <a:cubicBezTo>
                    <a:pt x="3264" y="3293"/>
                    <a:pt x="3471" y="3270"/>
                    <a:pt x="3644" y="3218"/>
                  </a:cubicBezTo>
                  <a:cubicBezTo>
                    <a:pt x="4036" y="3103"/>
                    <a:pt x="4498" y="3045"/>
                    <a:pt x="4843" y="2832"/>
                  </a:cubicBezTo>
                  <a:cubicBezTo>
                    <a:pt x="5403" y="2486"/>
                    <a:pt x="5316" y="1990"/>
                    <a:pt x="5241" y="1419"/>
                  </a:cubicBezTo>
                  <a:cubicBezTo>
                    <a:pt x="5195" y="1136"/>
                    <a:pt x="5172" y="923"/>
                    <a:pt x="5011" y="669"/>
                  </a:cubicBezTo>
                  <a:cubicBezTo>
                    <a:pt x="4843" y="416"/>
                    <a:pt x="4780" y="520"/>
                    <a:pt x="4503" y="462"/>
                  </a:cubicBezTo>
                  <a:cubicBezTo>
                    <a:pt x="4175" y="393"/>
                    <a:pt x="3927" y="208"/>
                    <a:pt x="3558" y="191"/>
                  </a:cubicBezTo>
                  <a:cubicBezTo>
                    <a:pt x="3114" y="174"/>
                    <a:pt x="2566" y="300"/>
                    <a:pt x="2134" y="174"/>
                  </a:cubicBezTo>
                  <a:cubicBezTo>
                    <a:pt x="1909" y="104"/>
                    <a:pt x="1788" y="1"/>
                    <a:pt x="1540" y="127"/>
                  </a:cubicBezTo>
                  <a:cubicBezTo>
                    <a:pt x="1251" y="277"/>
                    <a:pt x="1176" y="721"/>
                    <a:pt x="1130" y="1010"/>
                  </a:cubicBezTo>
                  <a:cubicBezTo>
                    <a:pt x="1142" y="1067"/>
                    <a:pt x="1130" y="1119"/>
                    <a:pt x="1125" y="11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" name="Google Shape;243;p10"/>
          <p:cNvSpPr/>
          <p:nvPr/>
        </p:nvSpPr>
        <p:spPr>
          <a:xfrm flipH="1">
            <a:off x="-1237843" y="4991735"/>
            <a:ext cx="6404843" cy="2213155"/>
          </a:xfrm>
          <a:custGeom>
            <a:avLst/>
            <a:gdLst/>
            <a:ahLst/>
            <a:cxnLst/>
            <a:rect l="l" t="t" r="r" b="b"/>
            <a:pathLst>
              <a:path w="58778" h="20311" extrusionOk="0">
                <a:moveTo>
                  <a:pt x="57207" y="1"/>
                </a:moveTo>
                <a:cubicBezTo>
                  <a:pt x="57037" y="1"/>
                  <a:pt x="56856" y="110"/>
                  <a:pt x="56713" y="170"/>
                </a:cubicBezTo>
                <a:cubicBezTo>
                  <a:pt x="55889" y="528"/>
                  <a:pt x="55382" y="1093"/>
                  <a:pt x="54966" y="1860"/>
                </a:cubicBezTo>
                <a:cubicBezTo>
                  <a:pt x="54667" y="2419"/>
                  <a:pt x="54344" y="3065"/>
                  <a:pt x="54234" y="3693"/>
                </a:cubicBezTo>
                <a:cubicBezTo>
                  <a:pt x="54171" y="4062"/>
                  <a:pt x="54171" y="4449"/>
                  <a:pt x="54205" y="4818"/>
                </a:cubicBezTo>
                <a:cubicBezTo>
                  <a:pt x="54263" y="5394"/>
                  <a:pt x="54090" y="5948"/>
                  <a:pt x="54084" y="6542"/>
                </a:cubicBezTo>
                <a:cubicBezTo>
                  <a:pt x="54084" y="7032"/>
                  <a:pt x="54119" y="7504"/>
                  <a:pt x="54165" y="7989"/>
                </a:cubicBezTo>
                <a:cubicBezTo>
                  <a:pt x="54188" y="8335"/>
                  <a:pt x="54228" y="8675"/>
                  <a:pt x="54292" y="9021"/>
                </a:cubicBezTo>
                <a:cubicBezTo>
                  <a:pt x="54407" y="9425"/>
                  <a:pt x="54551" y="9828"/>
                  <a:pt x="54718" y="10214"/>
                </a:cubicBezTo>
                <a:cubicBezTo>
                  <a:pt x="54880" y="10722"/>
                  <a:pt x="54926" y="11189"/>
                  <a:pt x="54857" y="11708"/>
                </a:cubicBezTo>
                <a:cubicBezTo>
                  <a:pt x="54811" y="12059"/>
                  <a:pt x="54684" y="12682"/>
                  <a:pt x="54309" y="12844"/>
                </a:cubicBezTo>
                <a:cubicBezTo>
                  <a:pt x="54220" y="12884"/>
                  <a:pt x="54128" y="12903"/>
                  <a:pt x="54033" y="12903"/>
                </a:cubicBezTo>
                <a:cubicBezTo>
                  <a:pt x="53430" y="12903"/>
                  <a:pt x="52739" y="12168"/>
                  <a:pt x="52435" y="11794"/>
                </a:cubicBezTo>
                <a:cubicBezTo>
                  <a:pt x="51634" y="10814"/>
                  <a:pt x="51478" y="9528"/>
                  <a:pt x="51201" y="8329"/>
                </a:cubicBezTo>
                <a:cubicBezTo>
                  <a:pt x="51080" y="7787"/>
                  <a:pt x="50913" y="7251"/>
                  <a:pt x="50671" y="6755"/>
                </a:cubicBezTo>
                <a:cubicBezTo>
                  <a:pt x="50532" y="6484"/>
                  <a:pt x="50486" y="6155"/>
                  <a:pt x="50331" y="5896"/>
                </a:cubicBezTo>
                <a:cubicBezTo>
                  <a:pt x="50192" y="5665"/>
                  <a:pt x="49973" y="5504"/>
                  <a:pt x="49748" y="5348"/>
                </a:cubicBezTo>
                <a:cubicBezTo>
                  <a:pt x="49368" y="5083"/>
                  <a:pt x="48889" y="4870"/>
                  <a:pt x="48416" y="4841"/>
                </a:cubicBezTo>
                <a:cubicBezTo>
                  <a:pt x="48341" y="4836"/>
                  <a:pt x="48266" y="4834"/>
                  <a:pt x="48190" y="4834"/>
                </a:cubicBezTo>
                <a:cubicBezTo>
                  <a:pt x="47848" y="4834"/>
                  <a:pt x="47501" y="4876"/>
                  <a:pt x="47160" y="4876"/>
                </a:cubicBezTo>
                <a:cubicBezTo>
                  <a:pt x="47142" y="4876"/>
                  <a:pt x="47125" y="4876"/>
                  <a:pt x="47108" y="4875"/>
                </a:cubicBezTo>
                <a:cubicBezTo>
                  <a:pt x="47034" y="4874"/>
                  <a:pt x="46961" y="4874"/>
                  <a:pt x="46888" y="4874"/>
                </a:cubicBezTo>
                <a:cubicBezTo>
                  <a:pt x="44151" y="4874"/>
                  <a:pt x="41484" y="5509"/>
                  <a:pt x="39266" y="7205"/>
                </a:cubicBezTo>
                <a:cubicBezTo>
                  <a:pt x="38211" y="8012"/>
                  <a:pt x="37098" y="8779"/>
                  <a:pt x="36060" y="9615"/>
                </a:cubicBezTo>
                <a:cubicBezTo>
                  <a:pt x="35172" y="10330"/>
                  <a:pt x="34325" y="11079"/>
                  <a:pt x="33454" y="11806"/>
                </a:cubicBezTo>
                <a:cubicBezTo>
                  <a:pt x="32906" y="12261"/>
                  <a:pt x="32260" y="12763"/>
                  <a:pt x="31580" y="12994"/>
                </a:cubicBezTo>
                <a:cubicBezTo>
                  <a:pt x="31469" y="13031"/>
                  <a:pt x="31362" y="13048"/>
                  <a:pt x="31258" y="13048"/>
                </a:cubicBezTo>
                <a:cubicBezTo>
                  <a:pt x="30916" y="13048"/>
                  <a:pt x="30611" y="12866"/>
                  <a:pt x="30323" y="12653"/>
                </a:cubicBezTo>
                <a:cubicBezTo>
                  <a:pt x="29735" y="12198"/>
                  <a:pt x="29060" y="11921"/>
                  <a:pt x="28438" y="11517"/>
                </a:cubicBezTo>
                <a:cubicBezTo>
                  <a:pt x="27626" y="11000"/>
                  <a:pt x="26738" y="10509"/>
                  <a:pt x="25778" y="10509"/>
                </a:cubicBezTo>
                <a:cubicBezTo>
                  <a:pt x="25647" y="10509"/>
                  <a:pt x="25515" y="10518"/>
                  <a:pt x="25382" y="10537"/>
                </a:cubicBezTo>
                <a:cubicBezTo>
                  <a:pt x="24823" y="10618"/>
                  <a:pt x="24332" y="10566"/>
                  <a:pt x="23802" y="10791"/>
                </a:cubicBezTo>
                <a:cubicBezTo>
                  <a:pt x="23179" y="11056"/>
                  <a:pt x="22591" y="11402"/>
                  <a:pt x="22049" y="11806"/>
                </a:cubicBezTo>
                <a:cubicBezTo>
                  <a:pt x="21617" y="12140"/>
                  <a:pt x="21323" y="12382"/>
                  <a:pt x="20786" y="12498"/>
                </a:cubicBezTo>
                <a:cubicBezTo>
                  <a:pt x="20492" y="12561"/>
                  <a:pt x="20210" y="12688"/>
                  <a:pt x="19910" y="12705"/>
                </a:cubicBezTo>
                <a:cubicBezTo>
                  <a:pt x="19885" y="12707"/>
                  <a:pt x="19861" y="12707"/>
                  <a:pt x="19838" y="12707"/>
                </a:cubicBezTo>
                <a:cubicBezTo>
                  <a:pt x="19339" y="12707"/>
                  <a:pt x="19271" y="12413"/>
                  <a:pt x="19160" y="11944"/>
                </a:cubicBezTo>
                <a:cubicBezTo>
                  <a:pt x="19057" y="11535"/>
                  <a:pt x="19057" y="11033"/>
                  <a:pt x="18809" y="10681"/>
                </a:cubicBezTo>
                <a:cubicBezTo>
                  <a:pt x="18630" y="10439"/>
                  <a:pt x="18359" y="10399"/>
                  <a:pt x="18151" y="10220"/>
                </a:cubicBezTo>
                <a:cubicBezTo>
                  <a:pt x="17973" y="10065"/>
                  <a:pt x="17869" y="9822"/>
                  <a:pt x="17684" y="9672"/>
                </a:cubicBezTo>
                <a:cubicBezTo>
                  <a:pt x="17425" y="9459"/>
                  <a:pt x="17079" y="9332"/>
                  <a:pt x="16802" y="9119"/>
                </a:cubicBezTo>
                <a:cubicBezTo>
                  <a:pt x="16572" y="8940"/>
                  <a:pt x="16370" y="8727"/>
                  <a:pt x="16139" y="8548"/>
                </a:cubicBezTo>
                <a:cubicBezTo>
                  <a:pt x="15534" y="8093"/>
                  <a:pt x="14784" y="7931"/>
                  <a:pt x="14058" y="7793"/>
                </a:cubicBezTo>
                <a:cubicBezTo>
                  <a:pt x="13870" y="7758"/>
                  <a:pt x="13682" y="7744"/>
                  <a:pt x="13496" y="7744"/>
                </a:cubicBezTo>
                <a:cubicBezTo>
                  <a:pt x="12744" y="7744"/>
                  <a:pt x="12005" y="7984"/>
                  <a:pt x="11284" y="8150"/>
                </a:cubicBezTo>
                <a:cubicBezTo>
                  <a:pt x="10835" y="8254"/>
                  <a:pt x="10477" y="8346"/>
                  <a:pt x="10079" y="8583"/>
                </a:cubicBezTo>
                <a:cubicBezTo>
                  <a:pt x="9774" y="8767"/>
                  <a:pt x="9474" y="8923"/>
                  <a:pt x="9157" y="9067"/>
                </a:cubicBezTo>
                <a:cubicBezTo>
                  <a:pt x="8649" y="9292"/>
                  <a:pt x="8073" y="9401"/>
                  <a:pt x="7548" y="9557"/>
                </a:cubicBezTo>
                <a:cubicBezTo>
                  <a:pt x="6510" y="9863"/>
                  <a:pt x="5449" y="10018"/>
                  <a:pt x="4388" y="10284"/>
                </a:cubicBezTo>
                <a:cubicBezTo>
                  <a:pt x="3973" y="10387"/>
                  <a:pt x="3541" y="10393"/>
                  <a:pt x="3154" y="10601"/>
                </a:cubicBezTo>
                <a:cubicBezTo>
                  <a:pt x="2820" y="10774"/>
                  <a:pt x="2509" y="10935"/>
                  <a:pt x="2174" y="11091"/>
                </a:cubicBezTo>
                <a:cubicBezTo>
                  <a:pt x="1759" y="11281"/>
                  <a:pt x="1344" y="11541"/>
                  <a:pt x="981" y="11812"/>
                </a:cubicBezTo>
                <a:cubicBezTo>
                  <a:pt x="721" y="12008"/>
                  <a:pt x="744" y="12256"/>
                  <a:pt x="750" y="12555"/>
                </a:cubicBezTo>
                <a:cubicBezTo>
                  <a:pt x="762" y="12849"/>
                  <a:pt x="779" y="13161"/>
                  <a:pt x="739" y="13455"/>
                </a:cubicBezTo>
                <a:cubicBezTo>
                  <a:pt x="658" y="14031"/>
                  <a:pt x="329" y="14533"/>
                  <a:pt x="173" y="15087"/>
                </a:cubicBezTo>
                <a:cubicBezTo>
                  <a:pt x="1" y="15727"/>
                  <a:pt x="52" y="16442"/>
                  <a:pt x="81" y="17099"/>
                </a:cubicBezTo>
                <a:cubicBezTo>
                  <a:pt x="110" y="17733"/>
                  <a:pt x="168" y="18436"/>
                  <a:pt x="300" y="19059"/>
                </a:cubicBezTo>
                <a:cubicBezTo>
                  <a:pt x="254" y="19180"/>
                  <a:pt x="283" y="19278"/>
                  <a:pt x="393" y="19336"/>
                </a:cubicBezTo>
                <a:cubicBezTo>
                  <a:pt x="625" y="19409"/>
                  <a:pt x="858" y="19444"/>
                  <a:pt x="1095" y="19444"/>
                </a:cubicBezTo>
                <a:cubicBezTo>
                  <a:pt x="1271" y="19444"/>
                  <a:pt x="1448" y="19425"/>
                  <a:pt x="1626" y="19388"/>
                </a:cubicBezTo>
                <a:cubicBezTo>
                  <a:pt x="2411" y="19278"/>
                  <a:pt x="3195" y="19209"/>
                  <a:pt x="3990" y="19175"/>
                </a:cubicBezTo>
                <a:cubicBezTo>
                  <a:pt x="4890" y="19180"/>
                  <a:pt x="5778" y="19267"/>
                  <a:pt x="6654" y="19445"/>
                </a:cubicBezTo>
                <a:cubicBezTo>
                  <a:pt x="8776" y="19763"/>
                  <a:pt x="10886" y="20011"/>
                  <a:pt x="13020" y="20212"/>
                </a:cubicBezTo>
                <a:cubicBezTo>
                  <a:pt x="13766" y="20283"/>
                  <a:pt x="14509" y="20311"/>
                  <a:pt x="15251" y="20311"/>
                </a:cubicBezTo>
                <a:cubicBezTo>
                  <a:pt x="17064" y="20311"/>
                  <a:pt x="18867" y="20143"/>
                  <a:pt x="20688" y="20016"/>
                </a:cubicBezTo>
                <a:cubicBezTo>
                  <a:pt x="22199" y="19895"/>
                  <a:pt x="23721" y="19820"/>
                  <a:pt x="25243" y="19786"/>
                </a:cubicBezTo>
                <a:cubicBezTo>
                  <a:pt x="25376" y="19786"/>
                  <a:pt x="25509" y="19787"/>
                  <a:pt x="25642" y="19787"/>
                </a:cubicBezTo>
                <a:cubicBezTo>
                  <a:pt x="26811" y="19787"/>
                  <a:pt x="27977" y="19764"/>
                  <a:pt x="29147" y="19728"/>
                </a:cubicBezTo>
                <a:cubicBezTo>
                  <a:pt x="31246" y="19613"/>
                  <a:pt x="33379" y="19330"/>
                  <a:pt x="35426" y="18857"/>
                </a:cubicBezTo>
                <a:cubicBezTo>
                  <a:pt x="37490" y="18373"/>
                  <a:pt x="39543" y="17675"/>
                  <a:pt x="41647" y="17427"/>
                </a:cubicBezTo>
                <a:cubicBezTo>
                  <a:pt x="42330" y="17346"/>
                  <a:pt x="43000" y="17303"/>
                  <a:pt x="43667" y="17303"/>
                </a:cubicBezTo>
                <a:cubicBezTo>
                  <a:pt x="44662" y="17303"/>
                  <a:pt x="45650" y="17400"/>
                  <a:pt x="46658" y="17618"/>
                </a:cubicBezTo>
                <a:cubicBezTo>
                  <a:pt x="47580" y="17866"/>
                  <a:pt x="48509" y="18091"/>
                  <a:pt x="49443" y="18281"/>
                </a:cubicBezTo>
                <a:cubicBezTo>
                  <a:pt x="50158" y="18385"/>
                  <a:pt x="50878" y="18477"/>
                  <a:pt x="51593" y="18540"/>
                </a:cubicBezTo>
                <a:cubicBezTo>
                  <a:pt x="52259" y="18611"/>
                  <a:pt x="52871" y="18696"/>
                  <a:pt x="53469" y="18696"/>
                </a:cubicBezTo>
                <a:cubicBezTo>
                  <a:pt x="53704" y="18696"/>
                  <a:pt x="53937" y="18682"/>
                  <a:pt x="54171" y="18650"/>
                </a:cubicBezTo>
                <a:cubicBezTo>
                  <a:pt x="54476" y="18604"/>
                  <a:pt x="54776" y="18523"/>
                  <a:pt x="55087" y="18402"/>
                </a:cubicBezTo>
                <a:cubicBezTo>
                  <a:pt x="55405" y="18275"/>
                  <a:pt x="55728" y="18165"/>
                  <a:pt x="56010" y="17958"/>
                </a:cubicBezTo>
                <a:cubicBezTo>
                  <a:pt x="56171" y="17843"/>
                  <a:pt x="56316" y="17698"/>
                  <a:pt x="56460" y="17560"/>
                </a:cubicBezTo>
                <a:cubicBezTo>
                  <a:pt x="57330" y="16701"/>
                  <a:pt x="58092" y="15755"/>
                  <a:pt x="58495" y="14585"/>
                </a:cubicBezTo>
                <a:cubicBezTo>
                  <a:pt x="58651" y="14129"/>
                  <a:pt x="58622" y="13662"/>
                  <a:pt x="58582" y="13190"/>
                </a:cubicBezTo>
                <a:cubicBezTo>
                  <a:pt x="58518" y="12434"/>
                  <a:pt x="58449" y="11685"/>
                  <a:pt x="58449" y="10924"/>
                </a:cubicBezTo>
                <a:cubicBezTo>
                  <a:pt x="58449" y="10324"/>
                  <a:pt x="58593" y="9788"/>
                  <a:pt x="58668" y="9205"/>
                </a:cubicBezTo>
                <a:cubicBezTo>
                  <a:pt x="58778" y="8398"/>
                  <a:pt x="58489" y="7481"/>
                  <a:pt x="58270" y="6715"/>
                </a:cubicBezTo>
                <a:cubicBezTo>
                  <a:pt x="58068" y="5994"/>
                  <a:pt x="58357" y="5198"/>
                  <a:pt x="58253" y="4443"/>
                </a:cubicBezTo>
                <a:cubicBezTo>
                  <a:pt x="58207" y="4131"/>
                  <a:pt x="58155" y="3832"/>
                  <a:pt x="58115" y="3520"/>
                </a:cubicBezTo>
                <a:cubicBezTo>
                  <a:pt x="58028" y="2823"/>
                  <a:pt x="58143" y="2119"/>
                  <a:pt x="58005" y="1427"/>
                </a:cubicBezTo>
                <a:cubicBezTo>
                  <a:pt x="57953" y="1197"/>
                  <a:pt x="57636" y="205"/>
                  <a:pt x="57371" y="44"/>
                </a:cubicBezTo>
                <a:cubicBezTo>
                  <a:pt x="57319" y="13"/>
                  <a:pt x="57263" y="1"/>
                  <a:pt x="57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484008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"/>
          <p:cNvSpPr txBox="1">
            <a:spLocks noGrp="1"/>
          </p:cNvSpPr>
          <p:nvPr>
            <p:ph type="title" hasCustomPrompt="1"/>
          </p:nvPr>
        </p:nvSpPr>
        <p:spPr>
          <a:xfrm>
            <a:off x="2267767" y="2085100"/>
            <a:ext cx="7656400" cy="20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46" name="Google Shape;246;p11"/>
          <p:cNvSpPr txBox="1">
            <a:spLocks noGrp="1"/>
          </p:cNvSpPr>
          <p:nvPr>
            <p:ph type="subTitle" idx="1"/>
          </p:nvPr>
        </p:nvSpPr>
        <p:spPr>
          <a:xfrm>
            <a:off x="2267767" y="4110100"/>
            <a:ext cx="76564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47" name="Google Shape;247;p11"/>
          <p:cNvSpPr/>
          <p:nvPr/>
        </p:nvSpPr>
        <p:spPr>
          <a:xfrm rot="7362527" flipH="1">
            <a:off x="4794125" y="-2242233"/>
            <a:ext cx="3618527" cy="3987701"/>
          </a:xfrm>
          <a:custGeom>
            <a:avLst/>
            <a:gdLst/>
            <a:ahLst/>
            <a:cxnLst/>
            <a:rect l="l" t="t" r="r" b="b"/>
            <a:pathLst>
              <a:path w="22240" h="24509" extrusionOk="0">
                <a:moveTo>
                  <a:pt x="12377" y="0"/>
                </a:moveTo>
                <a:cubicBezTo>
                  <a:pt x="11004" y="0"/>
                  <a:pt x="9333" y="366"/>
                  <a:pt x="8119" y="981"/>
                </a:cubicBezTo>
                <a:cubicBezTo>
                  <a:pt x="7473" y="1310"/>
                  <a:pt x="6862" y="1691"/>
                  <a:pt x="6182" y="1967"/>
                </a:cubicBezTo>
                <a:cubicBezTo>
                  <a:pt x="5663" y="2175"/>
                  <a:pt x="5121" y="2319"/>
                  <a:pt x="4596" y="2509"/>
                </a:cubicBezTo>
                <a:cubicBezTo>
                  <a:pt x="4227" y="2659"/>
                  <a:pt x="3864" y="2826"/>
                  <a:pt x="3507" y="3005"/>
                </a:cubicBezTo>
                <a:cubicBezTo>
                  <a:pt x="3184" y="3161"/>
                  <a:pt x="2861" y="3322"/>
                  <a:pt x="2544" y="3472"/>
                </a:cubicBezTo>
                <a:cubicBezTo>
                  <a:pt x="1842" y="4034"/>
                  <a:pt x="2006" y="4714"/>
                  <a:pt x="2034" y="4714"/>
                </a:cubicBezTo>
                <a:cubicBezTo>
                  <a:pt x="2035" y="4714"/>
                  <a:pt x="2036" y="4714"/>
                  <a:pt x="2036" y="4712"/>
                </a:cubicBezTo>
                <a:lnTo>
                  <a:pt x="2036" y="4712"/>
                </a:lnTo>
                <a:cubicBezTo>
                  <a:pt x="2267" y="4971"/>
                  <a:pt x="1829" y="5986"/>
                  <a:pt x="1800" y="6073"/>
                </a:cubicBezTo>
                <a:cubicBezTo>
                  <a:pt x="1587" y="6811"/>
                  <a:pt x="1391" y="7554"/>
                  <a:pt x="1125" y="8281"/>
                </a:cubicBezTo>
                <a:cubicBezTo>
                  <a:pt x="756" y="9273"/>
                  <a:pt x="560" y="10270"/>
                  <a:pt x="433" y="11302"/>
                </a:cubicBezTo>
                <a:cubicBezTo>
                  <a:pt x="387" y="11631"/>
                  <a:pt x="353" y="11971"/>
                  <a:pt x="324" y="12317"/>
                </a:cubicBezTo>
                <a:cubicBezTo>
                  <a:pt x="289" y="12744"/>
                  <a:pt x="249" y="13164"/>
                  <a:pt x="174" y="13585"/>
                </a:cubicBezTo>
                <a:cubicBezTo>
                  <a:pt x="116" y="13914"/>
                  <a:pt x="1" y="14243"/>
                  <a:pt x="7" y="14577"/>
                </a:cubicBezTo>
                <a:cubicBezTo>
                  <a:pt x="12" y="15050"/>
                  <a:pt x="145" y="15557"/>
                  <a:pt x="232" y="16019"/>
                </a:cubicBezTo>
                <a:cubicBezTo>
                  <a:pt x="278" y="16272"/>
                  <a:pt x="353" y="16457"/>
                  <a:pt x="353" y="16722"/>
                </a:cubicBezTo>
                <a:cubicBezTo>
                  <a:pt x="358" y="17074"/>
                  <a:pt x="474" y="17397"/>
                  <a:pt x="583" y="17731"/>
                </a:cubicBezTo>
                <a:cubicBezTo>
                  <a:pt x="785" y="18365"/>
                  <a:pt x="837" y="18953"/>
                  <a:pt x="750" y="19616"/>
                </a:cubicBezTo>
                <a:cubicBezTo>
                  <a:pt x="635" y="20487"/>
                  <a:pt x="635" y="21323"/>
                  <a:pt x="987" y="22142"/>
                </a:cubicBezTo>
                <a:cubicBezTo>
                  <a:pt x="998" y="22176"/>
                  <a:pt x="1021" y="22211"/>
                  <a:pt x="1039" y="22246"/>
                </a:cubicBezTo>
                <a:cubicBezTo>
                  <a:pt x="1385" y="22949"/>
                  <a:pt x="2065" y="23451"/>
                  <a:pt x="2722" y="23849"/>
                </a:cubicBezTo>
                <a:cubicBezTo>
                  <a:pt x="3507" y="24327"/>
                  <a:pt x="4429" y="24437"/>
                  <a:pt x="5334" y="24483"/>
                </a:cubicBezTo>
                <a:cubicBezTo>
                  <a:pt x="5639" y="24498"/>
                  <a:pt x="5941" y="24509"/>
                  <a:pt x="6240" y="24509"/>
                </a:cubicBezTo>
                <a:cubicBezTo>
                  <a:pt x="6967" y="24509"/>
                  <a:pt x="7683" y="24446"/>
                  <a:pt x="8402" y="24229"/>
                </a:cubicBezTo>
                <a:cubicBezTo>
                  <a:pt x="9734" y="23831"/>
                  <a:pt x="11048" y="23185"/>
                  <a:pt x="12230" y="22430"/>
                </a:cubicBezTo>
                <a:cubicBezTo>
                  <a:pt x="13245" y="21715"/>
                  <a:pt x="14122" y="20873"/>
                  <a:pt x="14877" y="19893"/>
                </a:cubicBezTo>
                <a:cubicBezTo>
                  <a:pt x="15788" y="18850"/>
                  <a:pt x="16676" y="17777"/>
                  <a:pt x="17518" y="16676"/>
                </a:cubicBezTo>
                <a:cubicBezTo>
                  <a:pt x="17777" y="16336"/>
                  <a:pt x="18031" y="16001"/>
                  <a:pt x="18273" y="15650"/>
                </a:cubicBezTo>
                <a:cubicBezTo>
                  <a:pt x="19161" y="14427"/>
                  <a:pt x="19980" y="13164"/>
                  <a:pt x="20677" y="11821"/>
                </a:cubicBezTo>
                <a:cubicBezTo>
                  <a:pt x="21237" y="10841"/>
                  <a:pt x="21681" y="9803"/>
                  <a:pt x="21998" y="8708"/>
                </a:cubicBezTo>
                <a:cubicBezTo>
                  <a:pt x="22073" y="8142"/>
                  <a:pt x="22159" y="7589"/>
                  <a:pt x="22240" y="7024"/>
                </a:cubicBezTo>
                <a:cubicBezTo>
                  <a:pt x="22142" y="6286"/>
                  <a:pt x="21865" y="5617"/>
                  <a:pt x="21410" y="5035"/>
                </a:cubicBezTo>
                <a:cubicBezTo>
                  <a:pt x="20971" y="4251"/>
                  <a:pt x="20424" y="3547"/>
                  <a:pt x="19766" y="2919"/>
                </a:cubicBezTo>
                <a:cubicBezTo>
                  <a:pt x="18671" y="1910"/>
                  <a:pt x="17460" y="1125"/>
                  <a:pt x="16047" y="624"/>
                </a:cubicBezTo>
                <a:cubicBezTo>
                  <a:pt x="14894" y="214"/>
                  <a:pt x="13729" y="18"/>
                  <a:pt x="12501" y="1"/>
                </a:cubicBezTo>
                <a:cubicBezTo>
                  <a:pt x="12460" y="0"/>
                  <a:pt x="12419" y="0"/>
                  <a:pt x="123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8" name="Google Shape;248;p11"/>
          <p:cNvGrpSpPr/>
          <p:nvPr/>
        </p:nvGrpSpPr>
        <p:grpSpPr>
          <a:xfrm rot="5005912" flipH="1">
            <a:off x="9880587" y="-1260054"/>
            <a:ext cx="2930859" cy="3229875"/>
            <a:chOff x="853022" y="-1869325"/>
            <a:chExt cx="1612789" cy="1777331"/>
          </a:xfrm>
        </p:grpSpPr>
        <p:sp>
          <p:nvSpPr>
            <p:cNvPr id="249" name="Google Shape;249;p11"/>
            <p:cNvSpPr/>
            <p:nvPr/>
          </p:nvSpPr>
          <p:spPr>
            <a:xfrm>
              <a:off x="853022" y="-1869325"/>
              <a:ext cx="1612789" cy="1777331"/>
            </a:xfrm>
            <a:custGeom>
              <a:avLst/>
              <a:gdLst/>
              <a:ahLst/>
              <a:cxnLst/>
              <a:rect l="l" t="t" r="r" b="b"/>
              <a:pathLst>
                <a:path w="22240" h="24509" extrusionOk="0">
                  <a:moveTo>
                    <a:pt x="12377" y="0"/>
                  </a:moveTo>
                  <a:cubicBezTo>
                    <a:pt x="11004" y="0"/>
                    <a:pt x="9333" y="366"/>
                    <a:pt x="8119" y="981"/>
                  </a:cubicBezTo>
                  <a:cubicBezTo>
                    <a:pt x="7473" y="1310"/>
                    <a:pt x="6862" y="1691"/>
                    <a:pt x="6182" y="1967"/>
                  </a:cubicBezTo>
                  <a:cubicBezTo>
                    <a:pt x="5663" y="2175"/>
                    <a:pt x="5121" y="2319"/>
                    <a:pt x="4596" y="2509"/>
                  </a:cubicBezTo>
                  <a:cubicBezTo>
                    <a:pt x="4227" y="2659"/>
                    <a:pt x="3864" y="2826"/>
                    <a:pt x="3507" y="3005"/>
                  </a:cubicBezTo>
                  <a:cubicBezTo>
                    <a:pt x="3184" y="3161"/>
                    <a:pt x="2861" y="3322"/>
                    <a:pt x="2544" y="3472"/>
                  </a:cubicBezTo>
                  <a:cubicBezTo>
                    <a:pt x="1842" y="4034"/>
                    <a:pt x="2006" y="4714"/>
                    <a:pt x="2034" y="4714"/>
                  </a:cubicBezTo>
                  <a:cubicBezTo>
                    <a:pt x="2035" y="4714"/>
                    <a:pt x="2036" y="4714"/>
                    <a:pt x="2036" y="4712"/>
                  </a:cubicBezTo>
                  <a:lnTo>
                    <a:pt x="2036" y="4712"/>
                  </a:lnTo>
                  <a:cubicBezTo>
                    <a:pt x="2267" y="4971"/>
                    <a:pt x="1829" y="5986"/>
                    <a:pt x="1800" y="6073"/>
                  </a:cubicBezTo>
                  <a:cubicBezTo>
                    <a:pt x="1587" y="6811"/>
                    <a:pt x="1391" y="7554"/>
                    <a:pt x="1125" y="8281"/>
                  </a:cubicBezTo>
                  <a:cubicBezTo>
                    <a:pt x="756" y="9273"/>
                    <a:pt x="560" y="10270"/>
                    <a:pt x="433" y="11302"/>
                  </a:cubicBezTo>
                  <a:cubicBezTo>
                    <a:pt x="387" y="11631"/>
                    <a:pt x="353" y="11971"/>
                    <a:pt x="324" y="12317"/>
                  </a:cubicBezTo>
                  <a:cubicBezTo>
                    <a:pt x="289" y="12744"/>
                    <a:pt x="249" y="13164"/>
                    <a:pt x="174" y="13585"/>
                  </a:cubicBezTo>
                  <a:cubicBezTo>
                    <a:pt x="116" y="13914"/>
                    <a:pt x="1" y="14243"/>
                    <a:pt x="7" y="14577"/>
                  </a:cubicBezTo>
                  <a:cubicBezTo>
                    <a:pt x="12" y="15050"/>
                    <a:pt x="145" y="15557"/>
                    <a:pt x="232" y="16019"/>
                  </a:cubicBezTo>
                  <a:cubicBezTo>
                    <a:pt x="278" y="16272"/>
                    <a:pt x="353" y="16457"/>
                    <a:pt x="353" y="16722"/>
                  </a:cubicBezTo>
                  <a:cubicBezTo>
                    <a:pt x="358" y="17074"/>
                    <a:pt x="474" y="17397"/>
                    <a:pt x="583" y="17731"/>
                  </a:cubicBezTo>
                  <a:cubicBezTo>
                    <a:pt x="785" y="18365"/>
                    <a:pt x="837" y="18953"/>
                    <a:pt x="750" y="19616"/>
                  </a:cubicBezTo>
                  <a:cubicBezTo>
                    <a:pt x="635" y="20487"/>
                    <a:pt x="635" y="21323"/>
                    <a:pt x="987" y="22142"/>
                  </a:cubicBezTo>
                  <a:cubicBezTo>
                    <a:pt x="998" y="22176"/>
                    <a:pt x="1021" y="22211"/>
                    <a:pt x="1039" y="22246"/>
                  </a:cubicBezTo>
                  <a:cubicBezTo>
                    <a:pt x="1385" y="22949"/>
                    <a:pt x="2065" y="23451"/>
                    <a:pt x="2722" y="23849"/>
                  </a:cubicBezTo>
                  <a:cubicBezTo>
                    <a:pt x="3507" y="24327"/>
                    <a:pt x="4429" y="24437"/>
                    <a:pt x="5334" y="24483"/>
                  </a:cubicBezTo>
                  <a:cubicBezTo>
                    <a:pt x="5639" y="24498"/>
                    <a:pt x="5941" y="24509"/>
                    <a:pt x="6240" y="24509"/>
                  </a:cubicBezTo>
                  <a:cubicBezTo>
                    <a:pt x="6967" y="24509"/>
                    <a:pt x="7683" y="24446"/>
                    <a:pt x="8402" y="24229"/>
                  </a:cubicBezTo>
                  <a:cubicBezTo>
                    <a:pt x="9734" y="23831"/>
                    <a:pt x="11048" y="23185"/>
                    <a:pt x="12230" y="22430"/>
                  </a:cubicBezTo>
                  <a:cubicBezTo>
                    <a:pt x="13245" y="21715"/>
                    <a:pt x="14122" y="20873"/>
                    <a:pt x="14877" y="19893"/>
                  </a:cubicBezTo>
                  <a:cubicBezTo>
                    <a:pt x="15788" y="18850"/>
                    <a:pt x="16676" y="17777"/>
                    <a:pt x="17518" y="16676"/>
                  </a:cubicBezTo>
                  <a:cubicBezTo>
                    <a:pt x="17777" y="16336"/>
                    <a:pt x="18031" y="16001"/>
                    <a:pt x="18273" y="15650"/>
                  </a:cubicBezTo>
                  <a:cubicBezTo>
                    <a:pt x="19161" y="14427"/>
                    <a:pt x="19980" y="13164"/>
                    <a:pt x="20677" y="11821"/>
                  </a:cubicBezTo>
                  <a:cubicBezTo>
                    <a:pt x="21237" y="10841"/>
                    <a:pt x="21681" y="9803"/>
                    <a:pt x="21998" y="8708"/>
                  </a:cubicBezTo>
                  <a:cubicBezTo>
                    <a:pt x="22073" y="8142"/>
                    <a:pt x="22159" y="7589"/>
                    <a:pt x="22240" y="7024"/>
                  </a:cubicBezTo>
                  <a:cubicBezTo>
                    <a:pt x="22142" y="6286"/>
                    <a:pt x="21865" y="5617"/>
                    <a:pt x="21410" y="5035"/>
                  </a:cubicBezTo>
                  <a:cubicBezTo>
                    <a:pt x="20971" y="4251"/>
                    <a:pt x="20424" y="3547"/>
                    <a:pt x="19766" y="2919"/>
                  </a:cubicBezTo>
                  <a:cubicBezTo>
                    <a:pt x="18671" y="1910"/>
                    <a:pt x="17460" y="1125"/>
                    <a:pt x="16047" y="624"/>
                  </a:cubicBezTo>
                  <a:cubicBezTo>
                    <a:pt x="14894" y="214"/>
                    <a:pt x="13729" y="18"/>
                    <a:pt x="12501" y="1"/>
                  </a:cubicBezTo>
                  <a:cubicBezTo>
                    <a:pt x="12460" y="0"/>
                    <a:pt x="12419" y="0"/>
                    <a:pt x="123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1232721" y="-1260110"/>
              <a:ext cx="80784" cy="114215"/>
            </a:xfrm>
            <a:custGeom>
              <a:avLst/>
              <a:gdLst/>
              <a:ahLst/>
              <a:cxnLst/>
              <a:rect l="l" t="t" r="r" b="b"/>
              <a:pathLst>
                <a:path w="1114" h="1575" extrusionOk="0">
                  <a:moveTo>
                    <a:pt x="877" y="1"/>
                  </a:moveTo>
                  <a:cubicBezTo>
                    <a:pt x="577" y="468"/>
                    <a:pt x="300" y="952"/>
                    <a:pt x="0" y="1419"/>
                  </a:cubicBezTo>
                  <a:cubicBezTo>
                    <a:pt x="23" y="1460"/>
                    <a:pt x="70" y="1489"/>
                    <a:pt x="110" y="1494"/>
                  </a:cubicBezTo>
                  <a:cubicBezTo>
                    <a:pt x="139" y="1546"/>
                    <a:pt x="202" y="1575"/>
                    <a:pt x="260" y="1575"/>
                  </a:cubicBezTo>
                  <a:cubicBezTo>
                    <a:pt x="588" y="1229"/>
                    <a:pt x="848" y="825"/>
                    <a:pt x="1113" y="439"/>
                  </a:cubicBezTo>
                  <a:cubicBezTo>
                    <a:pt x="1113" y="433"/>
                    <a:pt x="1113" y="410"/>
                    <a:pt x="1107" y="399"/>
                  </a:cubicBezTo>
                  <a:cubicBezTo>
                    <a:pt x="1090" y="289"/>
                    <a:pt x="1055" y="180"/>
                    <a:pt x="992" y="93"/>
                  </a:cubicBezTo>
                  <a:lnTo>
                    <a:pt x="992" y="87"/>
                  </a:lnTo>
                  <a:cubicBezTo>
                    <a:pt x="963" y="47"/>
                    <a:pt x="917" y="18"/>
                    <a:pt x="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1378190" y="-1332047"/>
              <a:ext cx="82452" cy="60842"/>
            </a:xfrm>
            <a:custGeom>
              <a:avLst/>
              <a:gdLst/>
              <a:ahLst/>
              <a:cxnLst/>
              <a:rect l="l" t="t" r="r" b="b"/>
              <a:pathLst>
                <a:path w="1137" h="839" extrusionOk="0">
                  <a:moveTo>
                    <a:pt x="957" y="0"/>
                  </a:moveTo>
                  <a:cubicBezTo>
                    <a:pt x="771" y="0"/>
                    <a:pt x="583" y="38"/>
                    <a:pt x="404" y="99"/>
                  </a:cubicBezTo>
                  <a:cubicBezTo>
                    <a:pt x="324" y="220"/>
                    <a:pt x="243" y="336"/>
                    <a:pt x="168" y="457"/>
                  </a:cubicBezTo>
                  <a:cubicBezTo>
                    <a:pt x="122" y="532"/>
                    <a:pt x="82" y="601"/>
                    <a:pt x="41" y="682"/>
                  </a:cubicBezTo>
                  <a:cubicBezTo>
                    <a:pt x="24" y="728"/>
                    <a:pt x="7" y="762"/>
                    <a:pt x="1" y="797"/>
                  </a:cubicBezTo>
                  <a:cubicBezTo>
                    <a:pt x="131" y="826"/>
                    <a:pt x="261" y="839"/>
                    <a:pt x="395" y="839"/>
                  </a:cubicBezTo>
                  <a:cubicBezTo>
                    <a:pt x="474" y="839"/>
                    <a:pt x="554" y="834"/>
                    <a:pt x="635" y="826"/>
                  </a:cubicBezTo>
                  <a:cubicBezTo>
                    <a:pt x="647" y="808"/>
                    <a:pt x="670" y="785"/>
                    <a:pt x="681" y="768"/>
                  </a:cubicBezTo>
                  <a:cubicBezTo>
                    <a:pt x="871" y="537"/>
                    <a:pt x="993" y="272"/>
                    <a:pt x="1137" y="13"/>
                  </a:cubicBezTo>
                  <a:cubicBezTo>
                    <a:pt x="1077" y="4"/>
                    <a:pt x="1018" y="0"/>
                    <a:pt x="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1410388" y="-1431105"/>
              <a:ext cx="49820" cy="56564"/>
            </a:xfrm>
            <a:custGeom>
              <a:avLst/>
              <a:gdLst/>
              <a:ahLst/>
              <a:cxnLst/>
              <a:rect l="l" t="t" r="r" b="b"/>
              <a:pathLst>
                <a:path w="687" h="780" extrusionOk="0">
                  <a:moveTo>
                    <a:pt x="341" y="1"/>
                  </a:moveTo>
                  <a:cubicBezTo>
                    <a:pt x="226" y="185"/>
                    <a:pt x="116" y="370"/>
                    <a:pt x="1" y="548"/>
                  </a:cubicBezTo>
                  <a:lnTo>
                    <a:pt x="24" y="595"/>
                  </a:lnTo>
                  <a:cubicBezTo>
                    <a:pt x="41" y="618"/>
                    <a:pt x="47" y="635"/>
                    <a:pt x="70" y="658"/>
                  </a:cubicBezTo>
                  <a:lnTo>
                    <a:pt x="76" y="658"/>
                  </a:lnTo>
                  <a:lnTo>
                    <a:pt x="87" y="675"/>
                  </a:lnTo>
                  <a:cubicBezTo>
                    <a:pt x="105" y="681"/>
                    <a:pt x="116" y="693"/>
                    <a:pt x="128" y="704"/>
                  </a:cubicBezTo>
                  <a:lnTo>
                    <a:pt x="133" y="704"/>
                  </a:lnTo>
                  <a:cubicBezTo>
                    <a:pt x="139" y="710"/>
                    <a:pt x="145" y="710"/>
                    <a:pt x="156" y="716"/>
                  </a:cubicBezTo>
                  <a:lnTo>
                    <a:pt x="197" y="739"/>
                  </a:lnTo>
                  <a:lnTo>
                    <a:pt x="283" y="779"/>
                  </a:lnTo>
                  <a:cubicBezTo>
                    <a:pt x="433" y="572"/>
                    <a:pt x="583" y="370"/>
                    <a:pt x="687" y="133"/>
                  </a:cubicBezTo>
                  <a:cubicBezTo>
                    <a:pt x="583" y="70"/>
                    <a:pt x="456" y="30"/>
                    <a:pt x="341" y="1"/>
                  </a:cubicBezTo>
                  <a:close/>
                </a:path>
              </a:pathLst>
            </a:custGeom>
            <a:solidFill>
              <a:srgbClr val="162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1104366" y="-1093683"/>
              <a:ext cx="85353" cy="105440"/>
            </a:xfrm>
            <a:custGeom>
              <a:avLst/>
              <a:gdLst/>
              <a:ahLst/>
              <a:cxnLst/>
              <a:rect l="l" t="t" r="r" b="b"/>
              <a:pathLst>
                <a:path w="1177" h="1454" extrusionOk="0">
                  <a:moveTo>
                    <a:pt x="842" y="1"/>
                  </a:moveTo>
                  <a:cubicBezTo>
                    <a:pt x="560" y="445"/>
                    <a:pt x="254" y="871"/>
                    <a:pt x="0" y="1333"/>
                  </a:cubicBezTo>
                  <a:cubicBezTo>
                    <a:pt x="64" y="1367"/>
                    <a:pt x="127" y="1402"/>
                    <a:pt x="208" y="1425"/>
                  </a:cubicBezTo>
                  <a:cubicBezTo>
                    <a:pt x="254" y="1442"/>
                    <a:pt x="294" y="1448"/>
                    <a:pt x="340" y="1454"/>
                  </a:cubicBezTo>
                  <a:cubicBezTo>
                    <a:pt x="398" y="1431"/>
                    <a:pt x="444" y="1402"/>
                    <a:pt x="490" y="1385"/>
                  </a:cubicBezTo>
                  <a:cubicBezTo>
                    <a:pt x="663" y="1269"/>
                    <a:pt x="779" y="1079"/>
                    <a:pt x="888" y="900"/>
                  </a:cubicBezTo>
                  <a:cubicBezTo>
                    <a:pt x="986" y="739"/>
                    <a:pt x="1073" y="577"/>
                    <a:pt x="1153" y="404"/>
                  </a:cubicBezTo>
                  <a:cubicBezTo>
                    <a:pt x="1165" y="375"/>
                    <a:pt x="1176" y="335"/>
                    <a:pt x="1176" y="301"/>
                  </a:cubicBezTo>
                  <a:cubicBezTo>
                    <a:pt x="1067" y="203"/>
                    <a:pt x="957" y="99"/>
                    <a:pt x="8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1081378" y="-1334077"/>
              <a:ext cx="94128" cy="87311"/>
            </a:xfrm>
            <a:custGeom>
              <a:avLst/>
              <a:gdLst/>
              <a:ahLst/>
              <a:cxnLst/>
              <a:rect l="l" t="t" r="r" b="b"/>
              <a:pathLst>
                <a:path w="1298" h="1204" extrusionOk="0">
                  <a:moveTo>
                    <a:pt x="946" y="0"/>
                  </a:moveTo>
                  <a:cubicBezTo>
                    <a:pt x="732" y="214"/>
                    <a:pt x="548" y="450"/>
                    <a:pt x="352" y="675"/>
                  </a:cubicBezTo>
                  <a:cubicBezTo>
                    <a:pt x="231" y="813"/>
                    <a:pt x="115" y="952"/>
                    <a:pt x="0" y="1096"/>
                  </a:cubicBezTo>
                  <a:cubicBezTo>
                    <a:pt x="127" y="1142"/>
                    <a:pt x="260" y="1188"/>
                    <a:pt x="398" y="1200"/>
                  </a:cubicBezTo>
                  <a:cubicBezTo>
                    <a:pt x="420" y="1203"/>
                    <a:pt x="440" y="1204"/>
                    <a:pt x="461" y="1204"/>
                  </a:cubicBezTo>
                  <a:cubicBezTo>
                    <a:pt x="522" y="1204"/>
                    <a:pt x="580" y="1191"/>
                    <a:pt x="640" y="1165"/>
                  </a:cubicBezTo>
                  <a:cubicBezTo>
                    <a:pt x="698" y="1142"/>
                    <a:pt x="750" y="1125"/>
                    <a:pt x="802" y="1107"/>
                  </a:cubicBezTo>
                  <a:cubicBezTo>
                    <a:pt x="986" y="865"/>
                    <a:pt x="1147" y="594"/>
                    <a:pt x="1274" y="306"/>
                  </a:cubicBezTo>
                  <a:cubicBezTo>
                    <a:pt x="1297" y="260"/>
                    <a:pt x="1263" y="191"/>
                    <a:pt x="1222" y="162"/>
                  </a:cubicBezTo>
                  <a:cubicBezTo>
                    <a:pt x="1211" y="156"/>
                    <a:pt x="1194" y="150"/>
                    <a:pt x="1182" y="150"/>
                  </a:cubicBezTo>
                  <a:cubicBezTo>
                    <a:pt x="1176" y="121"/>
                    <a:pt x="1153" y="98"/>
                    <a:pt x="1130" y="87"/>
                  </a:cubicBezTo>
                  <a:cubicBezTo>
                    <a:pt x="1119" y="75"/>
                    <a:pt x="1101" y="70"/>
                    <a:pt x="1090" y="70"/>
                  </a:cubicBezTo>
                  <a:lnTo>
                    <a:pt x="1101" y="58"/>
                  </a:lnTo>
                  <a:cubicBezTo>
                    <a:pt x="1107" y="46"/>
                    <a:pt x="1107" y="41"/>
                    <a:pt x="1119" y="35"/>
                  </a:cubicBezTo>
                  <a:cubicBezTo>
                    <a:pt x="1078" y="18"/>
                    <a:pt x="1044" y="12"/>
                    <a:pt x="1009" y="6"/>
                  </a:cubicBezTo>
                  <a:cubicBezTo>
                    <a:pt x="986" y="6"/>
                    <a:pt x="963" y="0"/>
                    <a:pt x="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1117709" y="-1205722"/>
              <a:ext cx="53155" cy="71140"/>
            </a:xfrm>
            <a:custGeom>
              <a:avLst/>
              <a:gdLst/>
              <a:ahLst/>
              <a:cxnLst/>
              <a:rect l="l" t="t" r="r" b="b"/>
              <a:pathLst>
                <a:path w="733" h="981" extrusionOk="0">
                  <a:moveTo>
                    <a:pt x="462" y="0"/>
                  </a:moveTo>
                  <a:cubicBezTo>
                    <a:pt x="335" y="145"/>
                    <a:pt x="214" y="300"/>
                    <a:pt x="105" y="462"/>
                  </a:cubicBezTo>
                  <a:cubicBezTo>
                    <a:pt x="70" y="514"/>
                    <a:pt x="30" y="560"/>
                    <a:pt x="1" y="617"/>
                  </a:cubicBezTo>
                  <a:cubicBezTo>
                    <a:pt x="1" y="629"/>
                    <a:pt x="12" y="635"/>
                    <a:pt x="12" y="652"/>
                  </a:cubicBezTo>
                  <a:cubicBezTo>
                    <a:pt x="24" y="687"/>
                    <a:pt x="41" y="727"/>
                    <a:pt x="53" y="767"/>
                  </a:cubicBezTo>
                  <a:cubicBezTo>
                    <a:pt x="58" y="773"/>
                    <a:pt x="58" y="779"/>
                    <a:pt x="64" y="785"/>
                  </a:cubicBezTo>
                  <a:lnTo>
                    <a:pt x="76" y="802"/>
                  </a:lnTo>
                  <a:cubicBezTo>
                    <a:pt x="81" y="813"/>
                    <a:pt x="87" y="831"/>
                    <a:pt x="105" y="842"/>
                  </a:cubicBezTo>
                  <a:lnTo>
                    <a:pt x="168" y="929"/>
                  </a:lnTo>
                  <a:cubicBezTo>
                    <a:pt x="174" y="946"/>
                    <a:pt x="191" y="952"/>
                    <a:pt x="197" y="963"/>
                  </a:cubicBezTo>
                  <a:lnTo>
                    <a:pt x="197" y="975"/>
                  </a:lnTo>
                  <a:lnTo>
                    <a:pt x="203" y="981"/>
                  </a:lnTo>
                  <a:cubicBezTo>
                    <a:pt x="231" y="975"/>
                    <a:pt x="254" y="963"/>
                    <a:pt x="277" y="946"/>
                  </a:cubicBezTo>
                  <a:cubicBezTo>
                    <a:pt x="485" y="790"/>
                    <a:pt x="652" y="571"/>
                    <a:pt x="733" y="318"/>
                  </a:cubicBezTo>
                  <a:cubicBezTo>
                    <a:pt x="716" y="295"/>
                    <a:pt x="704" y="266"/>
                    <a:pt x="687" y="243"/>
                  </a:cubicBezTo>
                  <a:cubicBezTo>
                    <a:pt x="623" y="145"/>
                    <a:pt x="548" y="7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1188413" y="-1296513"/>
              <a:ext cx="41407" cy="44598"/>
            </a:xfrm>
            <a:custGeom>
              <a:avLst/>
              <a:gdLst/>
              <a:ahLst/>
              <a:cxnLst/>
              <a:rect l="l" t="t" r="r" b="b"/>
              <a:pathLst>
                <a:path w="571" h="615" extrusionOk="0">
                  <a:moveTo>
                    <a:pt x="353" y="0"/>
                  </a:moveTo>
                  <a:cubicBezTo>
                    <a:pt x="330" y="0"/>
                    <a:pt x="309" y="14"/>
                    <a:pt x="288" y="30"/>
                  </a:cubicBezTo>
                  <a:cubicBezTo>
                    <a:pt x="265" y="42"/>
                    <a:pt x="242" y="65"/>
                    <a:pt x="231" y="88"/>
                  </a:cubicBezTo>
                  <a:lnTo>
                    <a:pt x="213" y="99"/>
                  </a:lnTo>
                  <a:cubicBezTo>
                    <a:pt x="208" y="117"/>
                    <a:pt x="196" y="122"/>
                    <a:pt x="185" y="134"/>
                  </a:cubicBezTo>
                  <a:cubicBezTo>
                    <a:pt x="167" y="163"/>
                    <a:pt x="150" y="186"/>
                    <a:pt x="139" y="220"/>
                  </a:cubicBezTo>
                  <a:cubicBezTo>
                    <a:pt x="87" y="290"/>
                    <a:pt x="41" y="353"/>
                    <a:pt x="6" y="434"/>
                  </a:cubicBezTo>
                  <a:cubicBezTo>
                    <a:pt x="0" y="445"/>
                    <a:pt x="0" y="474"/>
                    <a:pt x="6" y="497"/>
                  </a:cubicBezTo>
                  <a:cubicBezTo>
                    <a:pt x="12" y="526"/>
                    <a:pt x="29" y="549"/>
                    <a:pt x="52" y="561"/>
                  </a:cubicBezTo>
                  <a:cubicBezTo>
                    <a:pt x="74" y="579"/>
                    <a:pt x="104" y="588"/>
                    <a:pt x="133" y="588"/>
                  </a:cubicBezTo>
                  <a:cubicBezTo>
                    <a:pt x="150" y="588"/>
                    <a:pt x="166" y="584"/>
                    <a:pt x="179" y="578"/>
                  </a:cubicBezTo>
                  <a:lnTo>
                    <a:pt x="179" y="584"/>
                  </a:lnTo>
                  <a:cubicBezTo>
                    <a:pt x="198" y="603"/>
                    <a:pt x="229" y="615"/>
                    <a:pt x="257" y="615"/>
                  </a:cubicBezTo>
                  <a:cubicBezTo>
                    <a:pt x="270" y="615"/>
                    <a:pt x="283" y="612"/>
                    <a:pt x="294" y="607"/>
                  </a:cubicBezTo>
                  <a:cubicBezTo>
                    <a:pt x="329" y="584"/>
                    <a:pt x="369" y="555"/>
                    <a:pt x="404" y="526"/>
                  </a:cubicBezTo>
                  <a:cubicBezTo>
                    <a:pt x="438" y="497"/>
                    <a:pt x="467" y="463"/>
                    <a:pt x="490" y="416"/>
                  </a:cubicBezTo>
                  <a:cubicBezTo>
                    <a:pt x="531" y="330"/>
                    <a:pt x="559" y="243"/>
                    <a:pt x="571" y="151"/>
                  </a:cubicBezTo>
                  <a:cubicBezTo>
                    <a:pt x="571" y="105"/>
                    <a:pt x="542" y="65"/>
                    <a:pt x="508" y="36"/>
                  </a:cubicBezTo>
                  <a:cubicBezTo>
                    <a:pt x="488" y="21"/>
                    <a:pt x="464" y="15"/>
                    <a:pt x="441" y="15"/>
                  </a:cubicBezTo>
                  <a:cubicBezTo>
                    <a:pt x="430" y="15"/>
                    <a:pt x="419" y="17"/>
                    <a:pt x="410" y="19"/>
                  </a:cubicBezTo>
                  <a:cubicBezTo>
                    <a:pt x="404" y="13"/>
                    <a:pt x="398" y="13"/>
                    <a:pt x="381" y="7"/>
                  </a:cubicBezTo>
                  <a:cubicBezTo>
                    <a:pt x="371" y="2"/>
                    <a:pt x="362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1"/>
            <p:cNvSpPr/>
            <p:nvPr/>
          </p:nvSpPr>
          <p:spPr>
            <a:xfrm>
              <a:off x="1209733" y="-1126098"/>
              <a:ext cx="94128" cy="93548"/>
            </a:xfrm>
            <a:custGeom>
              <a:avLst/>
              <a:gdLst/>
              <a:ahLst/>
              <a:cxnLst/>
              <a:rect l="l" t="t" r="r" b="b"/>
              <a:pathLst>
                <a:path w="1298" h="1290" extrusionOk="0">
                  <a:moveTo>
                    <a:pt x="1090" y="1"/>
                  </a:moveTo>
                  <a:cubicBezTo>
                    <a:pt x="1014" y="1"/>
                    <a:pt x="934" y="24"/>
                    <a:pt x="865" y="61"/>
                  </a:cubicBezTo>
                  <a:cubicBezTo>
                    <a:pt x="663" y="188"/>
                    <a:pt x="508" y="402"/>
                    <a:pt x="358" y="580"/>
                  </a:cubicBezTo>
                  <a:cubicBezTo>
                    <a:pt x="277" y="678"/>
                    <a:pt x="190" y="765"/>
                    <a:pt x="110" y="857"/>
                  </a:cubicBezTo>
                  <a:cubicBezTo>
                    <a:pt x="58" y="926"/>
                    <a:pt x="0" y="1007"/>
                    <a:pt x="0" y="1093"/>
                  </a:cubicBezTo>
                  <a:cubicBezTo>
                    <a:pt x="0" y="1122"/>
                    <a:pt x="12" y="1145"/>
                    <a:pt x="18" y="1168"/>
                  </a:cubicBezTo>
                  <a:cubicBezTo>
                    <a:pt x="0" y="1209"/>
                    <a:pt x="23" y="1261"/>
                    <a:pt x="58" y="1290"/>
                  </a:cubicBezTo>
                  <a:cubicBezTo>
                    <a:pt x="433" y="921"/>
                    <a:pt x="830" y="575"/>
                    <a:pt x="1211" y="217"/>
                  </a:cubicBezTo>
                  <a:cubicBezTo>
                    <a:pt x="1240" y="171"/>
                    <a:pt x="1269" y="119"/>
                    <a:pt x="1298" y="79"/>
                  </a:cubicBezTo>
                  <a:cubicBezTo>
                    <a:pt x="1240" y="24"/>
                    <a:pt x="1166" y="1"/>
                    <a:pt x="1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1315463" y="-1162212"/>
              <a:ext cx="85788" cy="113345"/>
            </a:xfrm>
            <a:custGeom>
              <a:avLst/>
              <a:gdLst/>
              <a:ahLst/>
              <a:cxnLst/>
              <a:rect l="l" t="t" r="r" b="b"/>
              <a:pathLst>
                <a:path w="1183" h="1563" extrusionOk="0">
                  <a:moveTo>
                    <a:pt x="843" y="0"/>
                  </a:moveTo>
                  <a:cubicBezTo>
                    <a:pt x="549" y="398"/>
                    <a:pt x="260" y="802"/>
                    <a:pt x="1" y="1217"/>
                  </a:cubicBezTo>
                  <a:cubicBezTo>
                    <a:pt x="70" y="1303"/>
                    <a:pt x="151" y="1384"/>
                    <a:pt x="237" y="1447"/>
                  </a:cubicBezTo>
                  <a:cubicBezTo>
                    <a:pt x="312" y="1499"/>
                    <a:pt x="387" y="1540"/>
                    <a:pt x="468" y="1563"/>
                  </a:cubicBezTo>
                  <a:cubicBezTo>
                    <a:pt x="762" y="1246"/>
                    <a:pt x="993" y="871"/>
                    <a:pt x="1183" y="473"/>
                  </a:cubicBezTo>
                  <a:cubicBezTo>
                    <a:pt x="1137" y="375"/>
                    <a:pt x="1091" y="288"/>
                    <a:pt x="1033" y="208"/>
                  </a:cubicBezTo>
                  <a:cubicBezTo>
                    <a:pt x="970" y="127"/>
                    <a:pt x="918" y="64"/>
                    <a:pt x="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1267384" y="-1011449"/>
              <a:ext cx="499356" cy="358164"/>
            </a:xfrm>
            <a:custGeom>
              <a:avLst/>
              <a:gdLst/>
              <a:ahLst/>
              <a:cxnLst/>
              <a:rect l="l" t="t" r="r" b="b"/>
              <a:pathLst>
                <a:path w="6886" h="4939" extrusionOk="0">
                  <a:moveTo>
                    <a:pt x="3011" y="960"/>
                  </a:moveTo>
                  <a:lnTo>
                    <a:pt x="3011" y="960"/>
                  </a:lnTo>
                  <a:cubicBezTo>
                    <a:pt x="2966" y="982"/>
                    <a:pt x="2922" y="1004"/>
                    <a:pt x="2879" y="1026"/>
                  </a:cubicBezTo>
                  <a:lnTo>
                    <a:pt x="2879" y="1026"/>
                  </a:lnTo>
                  <a:cubicBezTo>
                    <a:pt x="2915" y="1008"/>
                    <a:pt x="2959" y="986"/>
                    <a:pt x="3011" y="960"/>
                  </a:cubicBezTo>
                  <a:close/>
                  <a:moveTo>
                    <a:pt x="6435" y="2678"/>
                  </a:moveTo>
                  <a:cubicBezTo>
                    <a:pt x="6504" y="2678"/>
                    <a:pt x="6564" y="2686"/>
                    <a:pt x="6614" y="2701"/>
                  </a:cubicBezTo>
                  <a:cubicBezTo>
                    <a:pt x="6522" y="2684"/>
                    <a:pt x="6430" y="2684"/>
                    <a:pt x="6326" y="2684"/>
                  </a:cubicBezTo>
                  <a:cubicBezTo>
                    <a:pt x="6364" y="2680"/>
                    <a:pt x="6401" y="2678"/>
                    <a:pt x="6435" y="2678"/>
                  </a:cubicBezTo>
                  <a:close/>
                  <a:moveTo>
                    <a:pt x="6812" y="2773"/>
                  </a:moveTo>
                  <a:lnTo>
                    <a:pt x="6812" y="2773"/>
                  </a:lnTo>
                  <a:cubicBezTo>
                    <a:pt x="6817" y="2778"/>
                    <a:pt x="6822" y="2783"/>
                    <a:pt x="6828" y="2787"/>
                  </a:cubicBezTo>
                  <a:cubicBezTo>
                    <a:pt x="6822" y="2782"/>
                    <a:pt x="6817" y="2777"/>
                    <a:pt x="6812" y="2773"/>
                  </a:cubicBezTo>
                  <a:close/>
                  <a:moveTo>
                    <a:pt x="6753" y="2764"/>
                  </a:moveTo>
                  <a:lnTo>
                    <a:pt x="6753" y="2764"/>
                  </a:lnTo>
                  <a:cubicBezTo>
                    <a:pt x="6782" y="2787"/>
                    <a:pt x="6799" y="2816"/>
                    <a:pt x="6799" y="2845"/>
                  </a:cubicBezTo>
                  <a:cubicBezTo>
                    <a:pt x="6799" y="2828"/>
                    <a:pt x="6776" y="2787"/>
                    <a:pt x="6753" y="2764"/>
                  </a:cubicBezTo>
                  <a:close/>
                  <a:moveTo>
                    <a:pt x="6251" y="2920"/>
                  </a:moveTo>
                  <a:cubicBezTo>
                    <a:pt x="6234" y="2920"/>
                    <a:pt x="6228" y="2920"/>
                    <a:pt x="6211" y="2932"/>
                  </a:cubicBezTo>
                  <a:lnTo>
                    <a:pt x="6251" y="2920"/>
                  </a:lnTo>
                  <a:close/>
                  <a:moveTo>
                    <a:pt x="4978" y="3035"/>
                  </a:moveTo>
                  <a:cubicBezTo>
                    <a:pt x="4981" y="3035"/>
                    <a:pt x="4985" y="3035"/>
                    <a:pt x="4988" y="3035"/>
                  </a:cubicBezTo>
                  <a:lnTo>
                    <a:pt x="4988" y="3035"/>
                  </a:lnTo>
                  <a:cubicBezTo>
                    <a:pt x="4985" y="3035"/>
                    <a:pt x="4982" y="3035"/>
                    <a:pt x="4978" y="3035"/>
                  </a:cubicBezTo>
                  <a:cubicBezTo>
                    <a:pt x="4839" y="3035"/>
                    <a:pt x="4732" y="3151"/>
                    <a:pt x="4619" y="3162"/>
                  </a:cubicBezTo>
                  <a:cubicBezTo>
                    <a:pt x="4732" y="3145"/>
                    <a:pt x="4839" y="3035"/>
                    <a:pt x="4978" y="3035"/>
                  </a:cubicBezTo>
                  <a:close/>
                  <a:moveTo>
                    <a:pt x="4539" y="3116"/>
                  </a:moveTo>
                  <a:cubicBezTo>
                    <a:pt x="4504" y="3145"/>
                    <a:pt x="4441" y="3174"/>
                    <a:pt x="4366" y="3203"/>
                  </a:cubicBezTo>
                  <a:cubicBezTo>
                    <a:pt x="4441" y="3174"/>
                    <a:pt x="4498" y="3145"/>
                    <a:pt x="4539" y="3116"/>
                  </a:cubicBezTo>
                  <a:close/>
                  <a:moveTo>
                    <a:pt x="4366" y="3203"/>
                  </a:moveTo>
                  <a:lnTo>
                    <a:pt x="4366" y="3203"/>
                  </a:lnTo>
                  <a:cubicBezTo>
                    <a:pt x="4222" y="3266"/>
                    <a:pt x="4020" y="3324"/>
                    <a:pt x="3858" y="3364"/>
                  </a:cubicBezTo>
                  <a:cubicBezTo>
                    <a:pt x="4043" y="3266"/>
                    <a:pt x="4216" y="3231"/>
                    <a:pt x="4366" y="3203"/>
                  </a:cubicBezTo>
                  <a:close/>
                  <a:moveTo>
                    <a:pt x="4136" y="1"/>
                  </a:moveTo>
                  <a:cubicBezTo>
                    <a:pt x="4115" y="1"/>
                    <a:pt x="4093" y="1"/>
                    <a:pt x="4072" y="3"/>
                  </a:cubicBezTo>
                  <a:cubicBezTo>
                    <a:pt x="4020" y="3"/>
                    <a:pt x="3962" y="8"/>
                    <a:pt x="3916" y="26"/>
                  </a:cubicBezTo>
                  <a:cubicBezTo>
                    <a:pt x="3864" y="31"/>
                    <a:pt x="3789" y="54"/>
                    <a:pt x="3772" y="60"/>
                  </a:cubicBezTo>
                  <a:cubicBezTo>
                    <a:pt x="3697" y="83"/>
                    <a:pt x="3633" y="106"/>
                    <a:pt x="3558" y="124"/>
                  </a:cubicBezTo>
                  <a:cubicBezTo>
                    <a:pt x="3426" y="176"/>
                    <a:pt x="3287" y="239"/>
                    <a:pt x="3143" y="308"/>
                  </a:cubicBezTo>
                  <a:cubicBezTo>
                    <a:pt x="2861" y="441"/>
                    <a:pt x="2578" y="614"/>
                    <a:pt x="2307" y="798"/>
                  </a:cubicBezTo>
                  <a:cubicBezTo>
                    <a:pt x="1759" y="1150"/>
                    <a:pt x="1252" y="1548"/>
                    <a:pt x="906" y="1813"/>
                  </a:cubicBezTo>
                  <a:cubicBezTo>
                    <a:pt x="468" y="2211"/>
                    <a:pt x="410" y="2361"/>
                    <a:pt x="462" y="2401"/>
                  </a:cubicBezTo>
                  <a:cubicBezTo>
                    <a:pt x="476" y="2414"/>
                    <a:pt x="499" y="2419"/>
                    <a:pt x="525" y="2419"/>
                  </a:cubicBezTo>
                  <a:cubicBezTo>
                    <a:pt x="592" y="2419"/>
                    <a:pt x="682" y="2385"/>
                    <a:pt x="699" y="2372"/>
                  </a:cubicBezTo>
                  <a:cubicBezTo>
                    <a:pt x="1039" y="2222"/>
                    <a:pt x="1298" y="2044"/>
                    <a:pt x="1627" y="1813"/>
                  </a:cubicBezTo>
                  <a:cubicBezTo>
                    <a:pt x="1938" y="1599"/>
                    <a:pt x="2314" y="1319"/>
                    <a:pt x="2879" y="1026"/>
                  </a:cubicBezTo>
                  <a:lnTo>
                    <a:pt x="2879" y="1026"/>
                  </a:lnTo>
                  <a:cubicBezTo>
                    <a:pt x="2804" y="1064"/>
                    <a:pt x="2761" y="1082"/>
                    <a:pt x="2747" y="1082"/>
                  </a:cubicBezTo>
                  <a:cubicBezTo>
                    <a:pt x="2740" y="1082"/>
                    <a:pt x="2740" y="1078"/>
                    <a:pt x="2745" y="1069"/>
                  </a:cubicBezTo>
                  <a:cubicBezTo>
                    <a:pt x="2769" y="1040"/>
                    <a:pt x="2890" y="954"/>
                    <a:pt x="3068" y="844"/>
                  </a:cubicBezTo>
                  <a:cubicBezTo>
                    <a:pt x="3253" y="741"/>
                    <a:pt x="3489" y="614"/>
                    <a:pt x="3743" y="527"/>
                  </a:cubicBezTo>
                  <a:cubicBezTo>
                    <a:pt x="3801" y="510"/>
                    <a:pt x="3870" y="487"/>
                    <a:pt x="3922" y="481"/>
                  </a:cubicBezTo>
                  <a:cubicBezTo>
                    <a:pt x="3956" y="470"/>
                    <a:pt x="3991" y="470"/>
                    <a:pt x="4020" y="470"/>
                  </a:cubicBezTo>
                  <a:cubicBezTo>
                    <a:pt x="4089" y="470"/>
                    <a:pt x="4135" y="510"/>
                    <a:pt x="4135" y="556"/>
                  </a:cubicBezTo>
                  <a:cubicBezTo>
                    <a:pt x="4147" y="579"/>
                    <a:pt x="4118" y="602"/>
                    <a:pt x="4100" y="625"/>
                  </a:cubicBezTo>
                  <a:cubicBezTo>
                    <a:pt x="4072" y="654"/>
                    <a:pt x="4049" y="666"/>
                    <a:pt x="4031" y="683"/>
                  </a:cubicBezTo>
                  <a:lnTo>
                    <a:pt x="4014" y="689"/>
                  </a:lnTo>
                  <a:lnTo>
                    <a:pt x="4008" y="694"/>
                  </a:lnTo>
                  <a:lnTo>
                    <a:pt x="3985" y="718"/>
                  </a:lnTo>
                  <a:cubicBezTo>
                    <a:pt x="3956" y="746"/>
                    <a:pt x="3927" y="781"/>
                    <a:pt x="3899" y="810"/>
                  </a:cubicBezTo>
                  <a:cubicBezTo>
                    <a:pt x="3783" y="931"/>
                    <a:pt x="3656" y="1046"/>
                    <a:pt x="3518" y="1173"/>
                  </a:cubicBezTo>
                  <a:cubicBezTo>
                    <a:pt x="3241" y="1409"/>
                    <a:pt x="2924" y="1652"/>
                    <a:pt x="2601" y="1894"/>
                  </a:cubicBezTo>
                  <a:cubicBezTo>
                    <a:pt x="2273" y="2130"/>
                    <a:pt x="1927" y="2367"/>
                    <a:pt x="1581" y="2615"/>
                  </a:cubicBezTo>
                  <a:cubicBezTo>
                    <a:pt x="1241" y="2857"/>
                    <a:pt x="906" y="3093"/>
                    <a:pt x="577" y="3266"/>
                  </a:cubicBezTo>
                  <a:cubicBezTo>
                    <a:pt x="387" y="3364"/>
                    <a:pt x="203" y="3456"/>
                    <a:pt x="1" y="3514"/>
                  </a:cubicBezTo>
                  <a:lnTo>
                    <a:pt x="34" y="3602"/>
                  </a:lnTo>
                  <a:lnTo>
                    <a:pt x="34" y="3602"/>
                  </a:lnTo>
                  <a:cubicBezTo>
                    <a:pt x="27" y="3605"/>
                    <a:pt x="20" y="3609"/>
                    <a:pt x="12" y="3612"/>
                  </a:cubicBezTo>
                  <a:lnTo>
                    <a:pt x="151" y="3975"/>
                  </a:lnTo>
                  <a:cubicBezTo>
                    <a:pt x="158" y="3973"/>
                    <a:pt x="166" y="3971"/>
                    <a:pt x="173" y="3968"/>
                  </a:cubicBezTo>
                  <a:lnTo>
                    <a:pt x="173" y="3968"/>
                  </a:lnTo>
                  <a:lnTo>
                    <a:pt x="208" y="4062"/>
                  </a:lnTo>
                  <a:cubicBezTo>
                    <a:pt x="312" y="4010"/>
                    <a:pt x="405" y="3958"/>
                    <a:pt x="514" y="3900"/>
                  </a:cubicBezTo>
                  <a:lnTo>
                    <a:pt x="814" y="3727"/>
                  </a:lnTo>
                  <a:cubicBezTo>
                    <a:pt x="1390" y="3399"/>
                    <a:pt x="1909" y="3018"/>
                    <a:pt x="2423" y="2661"/>
                  </a:cubicBezTo>
                  <a:cubicBezTo>
                    <a:pt x="2682" y="2482"/>
                    <a:pt x="2936" y="2315"/>
                    <a:pt x="3195" y="2165"/>
                  </a:cubicBezTo>
                  <a:cubicBezTo>
                    <a:pt x="3455" y="2009"/>
                    <a:pt x="3720" y="1871"/>
                    <a:pt x="3991" y="1761"/>
                  </a:cubicBezTo>
                  <a:lnTo>
                    <a:pt x="4095" y="1721"/>
                  </a:lnTo>
                  <a:lnTo>
                    <a:pt x="4135" y="1704"/>
                  </a:lnTo>
                  <a:lnTo>
                    <a:pt x="4152" y="1698"/>
                  </a:lnTo>
                  <a:cubicBezTo>
                    <a:pt x="4158" y="1698"/>
                    <a:pt x="4164" y="1704"/>
                    <a:pt x="4158" y="1709"/>
                  </a:cubicBezTo>
                  <a:lnTo>
                    <a:pt x="4158" y="1721"/>
                  </a:lnTo>
                  <a:lnTo>
                    <a:pt x="4152" y="1727"/>
                  </a:lnTo>
                  <a:cubicBezTo>
                    <a:pt x="4135" y="1755"/>
                    <a:pt x="4129" y="1778"/>
                    <a:pt x="4118" y="1807"/>
                  </a:cubicBezTo>
                  <a:cubicBezTo>
                    <a:pt x="4089" y="1865"/>
                    <a:pt x="4049" y="1923"/>
                    <a:pt x="4008" y="1969"/>
                  </a:cubicBezTo>
                  <a:cubicBezTo>
                    <a:pt x="3927" y="2084"/>
                    <a:pt x="3829" y="2199"/>
                    <a:pt x="3720" y="2309"/>
                  </a:cubicBezTo>
                  <a:cubicBezTo>
                    <a:pt x="3293" y="2759"/>
                    <a:pt x="2780" y="3162"/>
                    <a:pt x="2244" y="3566"/>
                  </a:cubicBezTo>
                  <a:cubicBezTo>
                    <a:pt x="2140" y="3641"/>
                    <a:pt x="2042" y="3716"/>
                    <a:pt x="1938" y="3802"/>
                  </a:cubicBezTo>
                  <a:lnTo>
                    <a:pt x="1033" y="4563"/>
                  </a:lnTo>
                  <a:lnTo>
                    <a:pt x="2175" y="4315"/>
                  </a:lnTo>
                  <a:cubicBezTo>
                    <a:pt x="2273" y="4292"/>
                    <a:pt x="2342" y="4269"/>
                    <a:pt x="2417" y="4240"/>
                  </a:cubicBezTo>
                  <a:cubicBezTo>
                    <a:pt x="2486" y="4217"/>
                    <a:pt x="2549" y="4189"/>
                    <a:pt x="2619" y="4171"/>
                  </a:cubicBezTo>
                  <a:cubicBezTo>
                    <a:pt x="2745" y="4119"/>
                    <a:pt x="2867" y="4067"/>
                    <a:pt x="2993" y="4010"/>
                  </a:cubicBezTo>
                  <a:cubicBezTo>
                    <a:pt x="3230" y="3900"/>
                    <a:pt x="3466" y="3802"/>
                    <a:pt x="3697" y="3710"/>
                  </a:cubicBezTo>
                  <a:cubicBezTo>
                    <a:pt x="4106" y="3543"/>
                    <a:pt x="4556" y="3404"/>
                    <a:pt x="4896" y="3295"/>
                  </a:cubicBezTo>
                  <a:cubicBezTo>
                    <a:pt x="5161" y="3208"/>
                    <a:pt x="5404" y="3133"/>
                    <a:pt x="5634" y="3064"/>
                  </a:cubicBezTo>
                  <a:cubicBezTo>
                    <a:pt x="5749" y="3030"/>
                    <a:pt x="5865" y="3001"/>
                    <a:pt x="5980" y="2978"/>
                  </a:cubicBezTo>
                  <a:cubicBezTo>
                    <a:pt x="6038" y="2966"/>
                    <a:pt x="6090" y="2960"/>
                    <a:pt x="6147" y="2943"/>
                  </a:cubicBezTo>
                  <a:lnTo>
                    <a:pt x="6193" y="2937"/>
                  </a:lnTo>
                  <a:cubicBezTo>
                    <a:pt x="6205" y="2937"/>
                    <a:pt x="6205" y="2937"/>
                    <a:pt x="6211" y="2932"/>
                  </a:cubicBezTo>
                  <a:lnTo>
                    <a:pt x="6211" y="2932"/>
                  </a:lnTo>
                  <a:cubicBezTo>
                    <a:pt x="6193" y="2937"/>
                    <a:pt x="6165" y="2937"/>
                    <a:pt x="6142" y="2943"/>
                  </a:cubicBezTo>
                  <a:cubicBezTo>
                    <a:pt x="6084" y="2949"/>
                    <a:pt x="6026" y="2966"/>
                    <a:pt x="5974" y="2972"/>
                  </a:cubicBezTo>
                  <a:cubicBezTo>
                    <a:pt x="5865" y="2995"/>
                    <a:pt x="5761" y="3024"/>
                    <a:pt x="5651" y="3053"/>
                  </a:cubicBezTo>
                  <a:cubicBezTo>
                    <a:pt x="5432" y="3110"/>
                    <a:pt x="5202" y="3180"/>
                    <a:pt x="4936" y="3278"/>
                  </a:cubicBezTo>
                  <a:cubicBezTo>
                    <a:pt x="4874" y="3299"/>
                    <a:pt x="4840" y="3308"/>
                    <a:pt x="4829" y="3308"/>
                  </a:cubicBezTo>
                  <a:cubicBezTo>
                    <a:pt x="4775" y="3308"/>
                    <a:pt x="5211" y="3109"/>
                    <a:pt x="5415" y="3047"/>
                  </a:cubicBezTo>
                  <a:cubicBezTo>
                    <a:pt x="5513" y="3001"/>
                    <a:pt x="5692" y="3018"/>
                    <a:pt x="5796" y="2978"/>
                  </a:cubicBezTo>
                  <a:cubicBezTo>
                    <a:pt x="5905" y="2949"/>
                    <a:pt x="6009" y="2932"/>
                    <a:pt x="6124" y="2903"/>
                  </a:cubicBezTo>
                  <a:cubicBezTo>
                    <a:pt x="6153" y="2891"/>
                    <a:pt x="6182" y="2885"/>
                    <a:pt x="6205" y="2885"/>
                  </a:cubicBezTo>
                  <a:lnTo>
                    <a:pt x="6257" y="2874"/>
                  </a:lnTo>
                  <a:cubicBezTo>
                    <a:pt x="6286" y="2862"/>
                    <a:pt x="6320" y="2857"/>
                    <a:pt x="6366" y="2857"/>
                  </a:cubicBezTo>
                  <a:cubicBezTo>
                    <a:pt x="6370" y="2856"/>
                    <a:pt x="6373" y="2856"/>
                    <a:pt x="6376" y="2856"/>
                  </a:cubicBezTo>
                  <a:cubicBezTo>
                    <a:pt x="6430" y="2856"/>
                    <a:pt x="6379" y="2903"/>
                    <a:pt x="6407" y="2903"/>
                  </a:cubicBezTo>
                  <a:cubicBezTo>
                    <a:pt x="6453" y="2909"/>
                    <a:pt x="6493" y="2914"/>
                    <a:pt x="6528" y="2943"/>
                  </a:cubicBezTo>
                  <a:cubicBezTo>
                    <a:pt x="6539" y="2949"/>
                    <a:pt x="6545" y="2960"/>
                    <a:pt x="6557" y="2966"/>
                  </a:cubicBezTo>
                  <a:cubicBezTo>
                    <a:pt x="6557" y="2972"/>
                    <a:pt x="6551" y="2978"/>
                    <a:pt x="6551" y="2978"/>
                  </a:cubicBezTo>
                  <a:cubicBezTo>
                    <a:pt x="6545" y="2995"/>
                    <a:pt x="6539" y="3007"/>
                    <a:pt x="6528" y="3018"/>
                  </a:cubicBezTo>
                  <a:cubicBezTo>
                    <a:pt x="6499" y="3064"/>
                    <a:pt x="6453" y="3133"/>
                    <a:pt x="6384" y="3180"/>
                  </a:cubicBezTo>
                  <a:cubicBezTo>
                    <a:pt x="6257" y="3289"/>
                    <a:pt x="6142" y="3381"/>
                    <a:pt x="6032" y="3479"/>
                  </a:cubicBezTo>
                  <a:cubicBezTo>
                    <a:pt x="5963" y="3537"/>
                    <a:pt x="5888" y="3600"/>
                    <a:pt x="5819" y="3664"/>
                  </a:cubicBezTo>
                  <a:cubicBezTo>
                    <a:pt x="5773" y="3710"/>
                    <a:pt x="5732" y="3750"/>
                    <a:pt x="5686" y="3802"/>
                  </a:cubicBezTo>
                  <a:cubicBezTo>
                    <a:pt x="5721" y="3787"/>
                    <a:pt x="5742" y="3782"/>
                    <a:pt x="5762" y="3782"/>
                  </a:cubicBezTo>
                  <a:cubicBezTo>
                    <a:pt x="5771" y="3782"/>
                    <a:pt x="5780" y="3783"/>
                    <a:pt x="5790" y="3785"/>
                  </a:cubicBezTo>
                  <a:cubicBezTo>
                    <a:pt x="5780" y="3785"/>
                    <a:pt x="5771" y="3784"/>
                    <a:pt x="5762" y="3784"/>
                  </a:cubicBezTo>
                  <a:cubicBezTo>
                    <a:pt x="5742" y="3784"/>
                    <a:pt x="5721" y="3787"/>
                    <a:pt x="5686" y="3802"/>
                  </a:cubicBezTo>
                  <a:cubicBezTo>
                    <a:pt x="5363" y="4125"/>
                    <a:pt x="4983" y="4494"/>
                    <a:pt x="4614" y="4823"/>
                  </a:cubicBezTo>
                  <a:lnTo>
                    <a:pt x="4619" y="4823"/>
                  </a:lnTo>
                  <a:cubicBezTo>
                    <a:pt x="4838" y="4638"/>
                    <a:pt x="5058" y="4460"/>
                    <a:pt x="5305" y="4287"/>
                  </a:cubicBezTo>
                  <a:lnTo>
                    <a:pt x="5305" y="4287"/>
                  </a:lnTo>
                  <a:cubicBezTo>
                    <a:pt x="5260" y="4317"/>
                    <a:pt x="5235" y="4333"/>
                    <a:pt x="5228" y="4333"/>
                  </a:cubicBezTo>
                  <a:cubicBezTo>
                    <a:pt x="5218" y="4333"/>
                    <a:pt x="5247" y="4302"/>
                    <a:pt x="5311" y="4240"/>
                  </a:cubicBezTo>
                  <a:cubicBezTo>
                    <a:pt x="5346" y="4217"/>
                    <a:pt x="5375" y="4206"/>
                    <a:pt x="5415" y="4183"/>
                  </a:cubicBezTo>
                  <a:lnTo>
                    <a:pt x="5415" y="4183"/>
                  </a:lnTo>
                  <a:cubicBezTo>
                    <a:pt x="5225" y="4362"/>
                    <a:pt x="5046" y="4546"/>
                    <a:pt x="4827" y="4667"/>
                  </a:cubicBezTo>
                  <a:cubicBezTo>
                    <a:pt x="4827" y="4667"/>
                    <a:pt x="4752" y="4748"/>
                    <a:pt x="4712" y="4788"/>
                  </a:cubicBezTo>
                  <a:cubicBezTo>
                    <a:pt x="4669" y="4819"/>
                    <a:pt x="4653" y="4822"/>
                    <a:pt x="4639" y="4822"/>
                  </a:cubicBezTo>
                  <a:cubicBezTo>
                    <a:pt x="4637" y="4822"/>
                    <a:pt x="4634" y="4821"/>
                    <a:pt x="4632" y="4821"/>
                  </a:cubicBezTo>
                  <a:cubicBezTo>
                    <a:pt x="4628" y="4821"/>
                    <a:pt x="4624" y="4822"/>
                    <a:pt x="4619" y="4823"/>
                  </a:cubicBezTo>
                  <a:cubicBezTo>
                    <a:pt x="4579" y="4863"/>
                    <a:pt x="4533" y="4898"/>
                    <a:pt x="4492" y="4938"/>
                  </a:cubicBezTo>
                  <a:cubicBezTo>
                    <a:pt x="4550" y="4909"/>
                    <a:pt x="4648" y="4840"/>
                    <a:pt x="4740" y="4782"/>
                  </a:cubicBezTo>
                  <a:cubicBezTo>
                    <a:pt x="4815" y="4707"/>
                    <a:pt x="4896" y="4661"/>
                    <a:pt x="4896" y="4661"/>
                  </a:cubicBezTo>
                  <a:cubicBezTo>
                    <a:pt x="5450" y="4183"/>
                    <a:pt x="5969" y="3739"/>
                    <a:pt x="6464" y="3283"/>
                  </a:cubicBezTo>
                  <a:cubicBezTo>
                    <a:pt x="6499" y="3237"/>
                    <a:pt x="6516" y="3208"/>
                    <a:pt x="6574" y="3162"/>
                  </a:cubicBezTo>
                  <a:lnTo>
                    <a:pt x="6701" y="3053"/>
                  </a:lnTo>
                  <a:lnTo>
                    <a:pt x="6810" y="2943"/>
                  </a:lnTo>
                  <a:lnTo>
                    <a:pt x="6868" y="2891"/>
                  </a:lnTo>
                  <a:cubicBezTo>
                    <a:pt x="6868" y="2885"/>
                    <a:pt x="6885" y="2885"/>
                    <a:pt x="6885" y="2880"/>
                  </a:cubicBezTo>
                  <a:lnTo>
                    <a:pt x="6874" y="2862"/>
                  </a:lnTo>
                  <a:cubicBezTo>
                    <a:pt x="6868" y="2851"/>
                    <a:pt x="6862" y="2845"/>
                    <a:pt x="6856" y="2828"/>
                  </a:cubicBezTo>
                  <a:cubicBezTo>
                    <a:pt x="6833" y="2799"/>
                    <a:pt x="6805" y="2776"/>
                    <a:pt x="6776" y="2759"/>
                  </a:cubicBezTo>
                  <a:cubicBezTo>
                    <a:pt x="6750" y="2749"/>
                    <a:pt x="6737" y="2744"/>
                    <a:pt x="6733" y="2744"/>
                  </a:cubicBezTo>
                  <a:cubicBezTo>
                    <a:pt x="6728" y="2744"/>
                    <a:pt x="6734" y="2749"/>
                    <a:pt x="6746" y="2759"/>
                  </a:cubicBezTo>
                  <a:lnTo>
                    <a:pt x="6746" y="2759"/>
                  </a:lnTo>
                  <a:cubicBezTo>
                    <a:pt x="6712" y="2733"/>
                    <a:pt x="6668" y="2712"/>
                    <a:pt x="6614" y="2701"/>
                  </a:cubicBezTo>
                  <a:lnTo>
                    <a:pt x="6614" y="2701"/>
                  </a:lnTo>
                  <a:cubicBezTo>
                    <a:pt x="6672" y="2707"/>
                    <a:pt x="6730" y="2730"/>
                    <a:pt x="6782" y="2759"/>
                  </a:cubicBezTo>
                  <a:cubicBezTo>
                    <a:pt x="6793" y="2762"/>
                    <a:pt x="6802" y="2766"/>
                    <a:pt x="6812" y="2773"/>
                  </a:cubicBezTo>
                  <a:lnTo>
                    <a:pt x="6812" y="2773"/>
                  </a:lnTo>
                  <a:cubicBezTo>
                    <a:pt x="6727" y="2704"/>
                    <a:pt x="6619" y="2683"/>
                    <a:pt x="6511" y="2678"/>
                  </a:cubicBezTo>
                  <a:cubicBezTo>
                    <a:pt x="6480" y="2676"/>
                    <a:pt x="6448" y="2676"/>
                    <a:pt x="6415" y="2676"/>
                  </a:cubicBezTo>
                  <a:cubicBezTo>
                    <a:pt x="6325" y="2676"/>
                    <a:pt x="6232" y="2681"/>
                    <a:pt x="6147" y="2689"/>
                  </a:cubicBezTo>
                  <a:cubicBezTo>
                    <a:pt x="6095" y="2701"/>
                    <a:pt x="6049" y="2707"/>
                    <a:pt x="6009" y="2718"/>
                  </a:cubicBezTo>
                  <a:cubicBezTo>
                    <a:pt x="5853" y="2759"/>
                    <a:pt x="5692" y="2799"/>
                    <a:pt x="5594" y="2799"/>
                  </a:cubicBezTo>
                  <a:cubicBezTo>
                    <a:pt x="5559" y="2805"/>
                    <a:pt x="5513" y="2822"/>
                    <a:pt x="5478" y="2828"/>
                  </a:cubicBezTo>
                  <a:lnTo>
                    <a:pt x="5502" y="2828"/>
                  </a:lnTo>
                  <a:cubicBezTo>
                    <a:pt x="5484" y="2828"/>
                    <a:pt x="5461" y="2834"/>
                    <a:pt x="5455" y="2834"/>
                  </a:cubicBezTo>
                  <a:cubicBezTo>
                    <a:pt x="5288" y="2880"/>
                    <a:pt x="5133" y="2920"/>
                    <a:pt x="4965" y="2972"/>
                  </a:cubicBezTo>
                  <a:cubicBezTo>
                    <a:pt x="4648" y="3064"/>
                    <a:pt x="4331" y="3174"/>
                    <a:pt x="4008" y="3289"/>
                  </a:cubicBezTo>
                  <a:cubicBezTo>
                    <a:pt x="3685" y="3404"/>
                    <a:pt x="3374" y="3520"/>
                    <a:pt x="3057" y="3635"/>
                  </a:cubicBezTo>
                  <a:cubicBezTo>
                    <a:pt x="2895" y="3693"/>
                    <a:pt x="2745" y="3745"/>
                    <a:pt x="2590" y="3802"/>
                  </a:cubicBezTo>
                  <a:cubicBezTo>
                    <a:pt x="2581" y="3805"/>
                    <a:pt x="2573" y="3808"/>
                    <a:pt x="2564" y="3811"/>
                  </a:cubicBezTo>
                  <a:lnTo>
                    <a:pt x="2564" y="3811"/>
                  </a:lnTo>
                  <a:cubicBezTo>
                    <a:pt x="3030" y="3457"/>
                    <a:pt x="3497" y="3096"/>
                    <a:pt x="3927" y="2684"/>
                  </a:cubicBezTo>
                  <a:cubicBezTo>
                    <a:pt x="4066" y="2557"/>
                    <a:pt x="4193" y="2418"/>
                    <a:pt x="4320" y="2269"/>
                  </a:cubicBezTo>
                  <a:cubicBezTo>
                    <a:pt x="4377" y="2188"/>
                    <a:pt x="4435" y="2107"/>
                    <a:pt x="4481" y="2021"/>
                  </a:cubicBezTo>
                  <a:cubicBezTo>
                    <a:pt x="4510" y="1980"/>
                    <a:pt x="4533" y="1934"/>
                    <a:pt x="4556" y="1882"/>
                  </a:cubicBezTo>
                  <a:cubicBezTo>
                    <a:pt x="4567" y="1865"/>
                    <a:pt x="4579" y="1825"/>
                    <a:pt x="4585" y="1807"/>
                  </a:cubicBezTo>
                  <a:cubicBezTo>
                    <a:pt x="4591" y="1778"/>
                    <a:pt x="4608" y="1750"/>
                    <a:pt x="4608" y="1721"/>
                  </a:cubicBezTo>
                  <a:cubicBezTo>
                    <a:pt x="4637" y="1594"/>
                    <a:pt x="4619" y="1467"/>
                    <a:pt x="4550" y="1375"/>
                  </a:cubicBezTo>
                  <a:cubicBezTo>
                    <a:pt x="4510" y="1323"/>
                    <a:pt x="4475" y="1277"/>
                    <a:pt x="4423" y="1242"/>
                  </a:cubicBezTo>
                  <a:lnTo>
                    <a:pt x="4389" y="1213"/>
                  </a:lnTo>
                  <a:cubicBezTo>
                    <a:pt x="4377" y="1213"/>
                    <a:pt x="4360" y="1219"/>
                    <a:pt x="4348" y="1219"/>
                  </a:cubicBezTo>
                  <a:lnTo>
                    <a:pt x="4262" y="1242"/>
                  </a:lnTo>
                  <a:cubicBezTo>
                    <a:pt x="4241" y="1246"/>
                    <a:pt x="4221" y="1251"/>
                    <a:pt x="4202" y="1255"/>
                  </a:cubicBezTo>
                  <a:lnTo>
                    <a:pt x="4202" y="1255"/>
                  </a:lnTo>
                  <a:cubicBezTo>
                    <a:pt x="4283" y="1169"/>
                    <a:pt x="4359" y="1092"/>
                    <a:pt x="4441" y="989"/>
                  </a:cubicBezTo>
                  <a:cubicBezTo>
                    <a:pt x="4504" y="914"/>
                    <a:pt x="4556" y="827"/>
                    <a:pt x="4614" y="741"/>
                  </a:cubicBezTo>
                  <a:cubicBezTo>
                    <a:pt x="4671" y="654"/>
                    <a:pt x="4729" y="568"/>
                    <a:pt x="4781" y="470"/>
                  </a:cubicBezTo>
                  <a:cubicBezTo>
                    <a:pt x="4758" y="412"/>
                    <a:pt x="4752" y="372"/>
                    <a:pt x="4706" y="297"/>
                  </a:cubicBezTo>
                  <a:cubicBezTo>
                    <a:pt x="4671" y="227"/>
                    <a:pt x="4619" y="170"/>
                    <a:pt x="4556" y="124"/>
                  </a:cubicBezTo>
                  <a:cubicBezTo>
                    <a:pt x="4448" y="42"/>
                    <a:pt x="4304" y="1"/>
                    <a:pt x="4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0" name="Google Shape;260;p11"/>
          <p:cNvSpPr/>
          <p:nvPr/>
        </p:nvSpPr>
        <p:spPr>
          <a:xfrm rot="6259890">
            <a:off x="-1114581" y="-558068"/>
            <a:ext cx="4805829" cy="3021559"/>
          </a:xfrm>
          <a:custGeom>
            <a:avLst/>
            <a:gdLst/>
            <a:ahLst/>
            <a:cxnLst/>
            <a:rect l="l" t="t" r="r" b="b"/>
            <a:pathLst>
              <a:path w="30180" h="16925" extrusionOk="0">
                <a:moveTo>
                  <a:pt x="7447" y="1"/>
                </a:moveTo>
                <a:cubicBezTo>
                  <a:pt x="5397" y="1"/>
                  <a:pt x="2585" y="788"/>
                  <a:pt x="1598" y="2388"/>
                </a:cubicBezTo>
                <a:cubicBezTo>
                  <a:pt x="1" y="4948"/>
                  <a:pt x="3051" y="7998"/>
                  <a:pt x="4786" y="9486"/>
                </a:cubicBezTo>
                <a:cubicBezTo>
                  <a:pt x="7150" y="11521"/>
                  <a:pt x="9607" y="13493"/>
                  <a:pt x="12368" y="14958"/>
                </a:cubicBezTo>
                <a:cubicBezTo>
                  <a:pt x="14450" y="16060"/>
                  <a:pt x="17273" y="16925"/>
                  <a:pt x="19940" y="16925"/>
                </a:cubicBezTo>
                <a:cubicBezTo>
                  <a:pt x="21918" y="16925"/>
                  <a:pt x="23810" y="16449"/>
                  <a:pt x="25249" y="15240"/>
                </a:cubicBezTo>
                <a:cubicBezTo>
                  <a:pt x="27066" y="13718"/>
                  <a:pt x="28767" y="11919"/>
                  <a:pt x="29476" y="9659"/>
                </a:cubicBezTo>
                <a:cubicBezTo>
                  <a:pt x="30179" y="7404"/>
                  <a:pt x="29631" y="4614"/>
                  <a:pt x="27671" y="3299"/>
                </a:cubicBezTo>
                <a:cubicBezTo>
                  <a:pt x="26713" y="2651"/>
                  <a:pt x="25567" y="2430"/>
                  <a:pt x="24395" y="2430"/>
                </a:cubicBezTo>
                <a:cubicBezTo>
                  <a:pt x="23669" y="2430"/>
                  <a:pt x="22934" y="2515"/>
                  <a:pt x="22228" y="2636"/>
                </a:cubicBezTo>
                <a:cubicBezTo>
                  <a:pt x="20721" y="2895"/>
                  <a:pt x="19206" y="3297"/>
                  <a:pt x="17686" y="3297"/>
                </a:cubicBezTo>
                <a:cubicBezTo>
                  <a:pt x="17346" y="3297"/>
                  <a:pt x="17005" y="3276"/>
                  <a:pt x="16664" y="3230"/>
                </a:cubicBezTo>
                <a:cubicBezTo>
                  <a:pt x="15903" y="3126"/>
                  <a:pt x="15176" y="2896"/>
                  <a:pt x="14461" y="2596"/>
                </a:cubicBezTo>
                <a:cubicBezTo>
                  <a:pt x="12478" y="1777"/>
                  <a:pt x="10627" y="457"/>
                  <a:pt x="8494" y="82"/>
                </a:cubicBezTo>
                <a:cubicBezTo>
                  <a:pt x="8182" y="28"/>
                  <a:pt x="7828" y="1"/>
                  <a:pt x="74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1" name="Google Shape;261;p11"/>
          <p:cNvGrpSpPr/>
          <p:nvPr/>
        </p:nvGrpSpPr>
        <p:grpSpPr>
          <a:xfrm>
            <a:off x="4163227" y="-615521"/>
            <a:ext cx="2621003" cy="1332644"/>
            <a:chOff x="3122420" y="-461641"/>
            <a:chExt cx="1965752" cy="999483"/>
          </a:xfrm>
        </p:grpSpPr>
        <p:sp>
          <p:nvSpPr>
            <p:cNvPr id="262" name="Google Shape;262;p11"/>
            <p:cNvSpPr/>
            <p:nvPr/>
          </p:nvSpPr>
          <p:spPr>
            <a:xfrm rot="5057126">
              <a:off x="3727634" y="-882529"/>
              <a:ext cx="755325" cy="1899984"/>
            </a:xfrm>
            <a:custGeom>
              <a:avLst/>
              <a:gdLst/>
              <a:ahLst/>
              <a:cxnLst/>
              <a:rect l="l" t="t" r="r" b="b"/>
              <a:pathLst>
                <a:path w="5403" h="13591" extrusionOk="0">
                  <a:moveTo>
                    <a:pt x="1125" y="1160"/>
                  </a:moveTo>
                  <a:cubicBezTo>
                    <a:pt x="1044" y="1650"/>
                    <a:pt x="975" y="2186"/>
                    <a:pt x="969" y="2659"/>
                  </a:cubicBezTo>
                  <a:cubicBezTo>
                    <a:pt x="946" y="3587"/>
                    <a:pt x="784" y="4538"/>
                    <a:pt x="657" y="5455"/>
                  </a:cubicBezTo>
                  <a:cubicBezTo>
                    <a:pt x="542" y="6239"/>
                    <a:pt x="508" y="7041"/>
                    <a:pt x="427" y="7836"/>
                  </a:cubicBezTo>
                  <a:cubicBezTo>
                    <a:pt x="375" y="8355"/>
                    <a:pt x="288" y="8828"/>
                    <a:pt x="288" y="9353"/>
                  </a:cubicBezTo>
                  <a:cubicBezTo>
                    <a:pt x="294" y="10206"/>
                    <a:pt x="144" y="11013"/>
                    <a:pt x="150" y="11861"/>
                  </a:cubicBezTo>
                  <a:cubicBezTo>
                    <a:pt x="156" y="12178"/>
                    <a:pt x="35" y="12397"/>
                    <a:pt x="12" y="12697"/>
                  </a:cubicBezTo>
                  <a:cubicBezTo>
                    <a:pt x="0" y="12876"/>
                    <a:pt x="41" y="13210"/>
                    <a:pt x="179" y="13348"/>
                  </a:cubicBezTo>
                  <a:cubicBezTo>
                    <a:pt x="329" y="13498"/>
                    <a:pt x="646" y="13510"/>
                    <a:pt x="842" y="13504"/>
                  </a:cubicBezTo>
                  <a:cubicBezTo>
                    <a:pt x="1349" y="13498"/>
                    <a:pt x="1857" y="13504"/>
                    <a:pt x="2364" y="13504"/>
                  </a:cubicBezTo>
                  <a:cubicBezTo>
                    <a:pt x="3062" y="13504"/>
                    <a:pt x="4100" y="13591"/>
                    <a:pt x="4446" y="12835"/>
                  </a:cubicBezTo>
                  <a:cubicBezTo>
                    <a:pt x="4751" y="12172"/>
                    <a:pt x="4532" y="11129"/>
                    <a:pt x="3904" y="10713"/>
                  </a:cubicBezTo>
                  <a:cubicBezTo>
                    <a:pt x="3587" y="10506"/>
                    <a:pt x="3229" y="10235"/>
                    <a:pt x="2866" y="10108"/>
                  </a:cubicBezTo>
                  <a:cubicBezTo>
                    <a:pt x="2618" y="10022"/>
                    <a:pt x="2105" y="10102"/>
                    <a:pt x="1932" y="9906"/>
                  </a:cubicBezTo>
                  <a:cubicBezTo>
                    <a:pt x="2099" y="9843"/>
                    <a:pt x="2249" y="9918"/>
                    <a:pt x="2422" y="9889"/>
                  </a:cubicBezTo>
                  <a:cubicBezTo>
                    <a:pt x="2768" y="9837"/>
                    <a:pt x="3039" y="9606"/>
                    <a:pt x="3373" y="9503"/>
                  </a:cubicBezTo>
                  <a:cubicBezTo>
                    <a:pt x="3898" y="9341"/>
                    <a:pt x="4129" y="9122"/>
                    <a:pt x="4526" y="8719"/>
                  </a:cubicBezTo>
                  <a:cubicBezTo>
                    <a:pt x="4757" y="8488"/>
                    <a:pt x="4970" y="8424"/>
                    <a:pt x="4867" y="8107"/>
                  </a:cubicBezTo>
                  <a:cubicBezTo>
                    <a:pt x="4642" y="7450"/>
                    <a:pt x="3990" y="6556"/>
                    <a:pt x="3367" y="6233"/>
                  </a:cubicBezTo>
                  <a:cubicBezTo>
                    <a:pt x="3137" y="6118"/>
                    <a:pt x="2964" y="6130"/>
                    <a:pt x="2722" y="6084"/>
                  </a:cubicBezTo>
                  <a:cubicBezTo>
                    <a:pt x="2595" y="6055"/>
                    <a:pt x="2537" y="5928"/>
                    <a:pt x="2335" y="5980"/>
                  </a:cubicBezTo>
                  <a:cubicBezTo>
                    <a:pt x="2572" y="6003"/>
                    <a:pt x="2912" y="5807"/>
                    <a:pt x="3148" y="5749"/>
                  </a:cubicBezTo>
                  <a:cubicBezTo>
                    <a:pt x="3644" y="5622"/>
                    <a:pt x="4244" y="5507"/>
                    <a:pt x="4417" y="4936"/>
                  </a:cubicBezTo>
                  <a:cubicBezTo>
                    <a:pt x="4642" y="4192"/>
                    <a:pt x="3875" y="3402"/>
                    <a:pt x="3143" y="3437"/>
                  </a:cubicBezTo>
                  <a:cubicBezTo>
                    <a:pt x="3264" y="3293"/>
                    <a:pt x="3471" y="3270"/>
                    <a:pt x="3644" y="3218"/>
                  </a:cubicBezTo>
                  <a:cubicBezTo>
                    <a:pt x="4036" y="3103"/>
                    <a:pt x="4498" y="3045"/>
                    <a:pt x="4843" y="2832"/>
                  </a:cubicBezTo>
                  <a:cubicBezTo>
                    <a:pt x="5403" y="2486"/>
                    <a:pt x="5316" y="1990"/>
                    <a:pt x="5241" y="1419"/>
                  </a:cubicBezTo>
                  <a:cubicBezTo>
                    <a:pt x="5195" y="1136"/>
                    <a:pt x="5172" y="923"/>
                    <a:pt x="5011" y="669"/>
                  </a:cubicBezTo>
                  <a:cubicBezTo>
                    <a:pt x="4843" y="416"/>
                    <a:pt x="4780" y="520"/>
                    <a:pt x="4503" y="462"/>
                  </a:cubicBezTo>
                  <a:cubicBezTo>
                    <a:pt x="4175" y="393"/>
                    <a:pt x="3927" y="208"/>
                    <a:pt x="3558" y="191"/>
                  </a:cubicBezTo>
                  <a:cubicBezTo>
                    <a:pt x="3114" y="174"/>
                    <a:pt x="2566" y="300"/>
                    <a:pt x="2134" y="174"/>
                  </a:cubicBezTo>
                  <a:cubicBezTo>
                    <a:pt x="1909" y="104"/>
                    <a:pt x="1788" y="1"/>
                    <a:pt x="1540" y="127"/>
                  </a:cubicBezTo>
                  <a:cubicBezTo>
                    <a:pt x="1251" y="277"/>
                    <a:pt x="1176" y="721"/>
                    <a:pt x="1130" y="1010"/>
                  </a:cubicBezTo>
                  <a:cubicBezTo>
                    <a:pt x="1142" y="1067"/>
                    <a:pt x="1130" y="1119"/>
                    <a:pt x="1125" y="1160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1"/>
            <p:cNvSpPr/>
            <p:nvPr/>
          </p:nvSpPr>
          <p:spPr>
            <a:xfrm rot="5057126">
              <a:off x="3727634" y="-941254"/>
              <a:ext cx="755325" cy="1899984"/>
            </a:xfrm>
            <a:custGeom>
              <a:avLst/>
              <a:gdLst/>
              <a:ahLst/>
              <a:cxnLst/>
              <a:rect l="l" t="t" r="r" b="b"/>
              <a:pathLst>
                <a:path w="5403" h="13591" extrusionOk="0">
                  <a:moveTo>
                    <a:pt x="1125" y="1160"/>
                  </a:moveTo>
                  <a:cubicBezTo>
                    <a:pt x="1044" y="1650"/>
                    <a:pt x="975" y="2186"/>
                    <a:pt x="969" y="2659"/>
                  </a:cubicBezTo>
                  <a:cubicBezTo>
                    <a:pt x="946" y="3587"/>
                    <a:pt x="784" y="4538"/>
                    <a:pt x="657" y="5455"/>
                  </a:cubicBezTo>
                  <a:cubicBezTo>
                    <a:pt x="542" y="6239"/>
                    <a:pt x="508" y="7041"/>
                    <a:pt x="427" y="7836"/>
                  </a:cubicBezTo>
                  <a:cubicBezTo>
                    <a:pt x="375" y="8355"/>
                    <a:pt x="288" y="8828"/>
                    <a:pt x="288" y="9353"/>
                  </a:cubicBezTo>
                  <a:cubicBezTo>
                    <a:pt x="294" y="10206"/>
                    <a:pt x="144" y="11013"/>
                    <a:pt x="150" y="11861"/>
                  </a:cubicBezTo>
                  <a:cubicBezTo>
                    <a:pt x="156" y="12178"/>
                    <a:pt x="35" y="12397"/>
                    <a:pt x="12" y="12697"/>
                  </a:cubicBezTo>
                  <a:cubicBezTo>
                    <a:pt x="0" y="12876"/>
                    <a:pt x="41" y="13210"/>
                    <a:pt x="179" y="13348"/>
                  </a:cubicBezTo>
                  <a:cubicBezTo>
                    <a:pt x="329" y="13498"/>
                    <a:pt x="646" y="13510"/>
                    <a:pt x="842" y="13504"/>
                  </a:cubicBezTo>
                  <a:cubicBezTo>
                    <a:pt x="1349" y="13498"/>
                    <a:pt x="1857" y="13504"/>
                    <a:pt x="2364" y="13504"/>
                  </a:cubicBezTo>
                  <a:cubicBezTo>
                    <a:pt x="3062" y="13504"/>
                    <a:pt x="4100" y="13591"/>
                    <a:pt x="4446" y="12835"/>
                  </a:cubicBezTo>
                  <a:cubicBezTo>
                    <a:pt x="4751" y="12172"/>
                    <a:pt x="4532" y="11129"/>
                    <a:pt x="3904" y="10713"/>
                  </a:cubicBezTo>
                  <a:cubicBezTo>
                    <a:pt x="3587" y="10506"/>
                    <a:pt x="3229" y="10235"/>
                    <a:pt x="2866" y="10108"/>
                  </a:cubicBezTo>
                  <a:cubicBezTo>
                    <a:pt x="2618" y="10022"/>
                    <a:pt x="2105" y="10102"/>
                    <a:pt x="1932" y="9906"/>
                  </a:cubicBezTo>
                  <a:cubicBezTo>
                    <a:pt x="2099" y="9843"/>
                    <a:pt x="2249" y="9918"/>
                    <a:pt x="2422" y="9889"/>
                  </a:cubicBezTo>
                  <a:cubicBezTo>
                    <a:pt x="2768" y="9837"/>
                    <a:pt x="3039" y="9606"/>
                    <a:pt x="3373" y="9503"/>
                  </a:cubicBezTo>
                  <a:cubicBezTo>
                    <a:pt x="3898" y="9341"/>
                    <a:pt x="4129" y="9122"/>
                    <a:pt x="4526" y="8719"/>
                  </a:cubicBezTo>
                  <a:cubicBezTo>
                    <a:pt x="4757" y="8488"/>
                    <a:pt x="4970" y="8424"/>
                    <a:pt x="4867" y="8107"/>
                  </a:cubicBezTo>
                  <a:cubicBezTo>
                    <a:pt x="4642" y="7450"/>
                    <a:pt x="3990" y="6556"/>
                    <a:pt x="3367" y="6233"/>
                  </a:cubicBezTo>
                  <a:cubicBezTo>
                    <a:pt x="3137" y="6118"/>
                    <a:pt x="2964" y="6130"/>
                    <a:pt x="2722" y="6084"/>
                  </a:cubicBezTo>
                  <a:cubicBezTo>
                    <a:pt x="2595" y="6055"/>
                    <a:pt x="2537" y="5928"/>
                    <a:pt x="2335" y="5980"/>
                  </a:cubicBezTo>
                  <a:cubicBezTo>
                    <a:pt x="2572" y="6003"/>
                    <a:pt x="2912" y="5807"/>
                    <a:pt x="3148" y="5749"/>
                  </a:cubicBezTo>
                  <a:cubicBezTo>
                    <a:pt x="3644" y="5622"/>
                    <a:pt x="4244" y="5507"/>
                    <a:pt x="4417" y="4936"/>
                  </a:cubicBezTo>
                  <a:cubicBezTo>
                    <a:pt x="4642" y="4192"/>
                    <a:pt x="3875" y="3402"/>
                    <a:pt x="3143" y="3437"/>
                  </a:cubicBezTo>
                  <a:cubicBezTo>
                    <a:pt x="3264" y="3293"/>
                    <a:pt x="3471" y="3270"/>
                    <a:pt x="3644" y="3218"/>
                  </a:cubicBezTo>
                  <a:cubicBezTo>
                    <a:pt x="4036" y="3103"/>
                    <a:pt x="4498" y="3045"/>
                    <a:pt x="4843" y="2832"/>
                  </a:cubicBezTo>
                  <a:cubicBezTo>
                    <a:pt x="5403" y="2486"/>
                    <a:pt x="5316" y="1990"/>
                    <a:pt x="5241" y="1419"/>
                  </a:cubicBezTo>
                  <a:cubicBezTo>
                    <a:pt x="5195" y="1136"/>
                    <a:pt x="5172" y="923"/>
                    <a:pt x="5011" y="669"/>
                  </a:cubicBezTo>
                  <a:cubicBezTo>
                    <a:pt x="4843" y="416"/>
                    <a:pt x="4780" y="520"/>
                    <a:pt x="4503" y="462"/>
                  </a:cubicBezTo>
                  <a:cubicBezTo>
                    <a:pt x="4175" y="393"/>
                    <a:pt x="3927" y="208"/>
                    <a:pt x="3558" y="191"/>
                  </a:cubicBezTo>
                  <a:cubicBezTo>
                    <a:pt x="3114" y="174"/>
                    <a:pt x="2566" y="300"/>
                    <a:pt x="2134" y="174"/>
                  </a:cubicBezTo>
                  <a:cubicBezTo>
                    <a:pt x="1909" y="104"/>
                    <a:pt x="1788" y="1"/>
                    <a:pt x="1540" y="127"/>
                  </a:cubicBezTo>
                  <a:cubicBezTo>
                    <a:pt x="1251" y="277"/>
                    <a:pt x="1176" y="721"/>
                    <a:pt x="1130" y="1010"/>
                  </a:cubicBezTo>
                  <a:cubicBezTo>
                    <a:pt x="1142" y="1067"/>
                    <a:pt x="1130" y="1119"/>
                    <a:pt x="1125" y="11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4" name="Google Shape;264;p11"/>
          <p:cNvSpPr/>
          <p:nvPr/>
        </p:nvSpPr>
        <p:spPr>
          <a:xfrm>
            <a:off x="2486620" y="4991735"/>
            <a:ext cx="6404843" cy="2213155"/>
          </a:xfrm>
          <a:custGeom>
            <a:avLst/>
            <a:gdLst/>
            <a:ahLst/>
            <a:cxnLst/>
            <a:rect l="l" t="t" r="r" b="b"/>
            <a:pathLst>
              <a:path w="58778" h="20311" extrusionOk="0">
                <a:moveTo>
                  <a:pt x="57207" y="1"/>
                </a:moveTo>
                <a:cubicBezTo>
                  <a:pt x="57037" y="1"/>
                  <a:pt x="56856" y="110"/>
                  <a:pt x="56713" y="170"/>
                </a:cubicBezTo>
                <a:cubicBezTo>
                  <a:pt x="55889" y="528"/>
                  <a:pt x="55382" y="1093"/>
                  <a:pt x="54966" y="1860"/>
                </a:cubicBezTo>
                <a:cubicBezTo>
                  <a:pt x="54667" y="2419"/>
                  <a:pt x="54344" y="3065"/>
                  <a:pt x="54234" y="3693"/>
                </a:cubicBezTo>
                <a:cubicBezTo>
                  <a:pt x="54171" y="4062"/>
                  <a:pt x="54171" y="4449"/>
                  <a:pt x="54205" y="4818"/>
                </a:cubicBezTo>
                <a:cubicBezTo>
                  <a:pt x="54263" y="5394"/>
                  <a:pt x="54090" y="5948"/>
                  <a:pt x="54084" y="6542"/>
                </a:cubicBezTo>
                <a:cubicBezTo>
                  <a:pt x="54084" y="7032"/>
                  <a:pt x="54119" y="7504"/>
                  <a:pt x="54165" y="7989"/>
                </a:cubicBezTo>
                <a:cubicBezTo>
                  <a:pt x="54188" y="8335"/>
                  <a:pt x="54228" y="8675"/>
                  <a:pt x="54292" y="9021"/>
                </a:cubicBezTo>
                <a:cubicBezTo>
                  <a:pt x="54407" y="9425"/>
                  <a:pt x="54551" y="9828"/>
                  <a:pt x="54718" y="10214"/>
                </a:cubicBezTo>
                <a:cubicBezTo>
                  <a:pt x="54880" y="10722"/>
                  <a:pt x="54926" y="11189"/>
                  <a:pt x="54857" y="11708"/>
                </a:cubicBezTo>
                <a:cubicBezTo>
                  <a:pt x="54811" y="12059"/>
                  <a:pt x="54684" y="12682"/>
                  <a:pt x="54309" y="12844"/>
                </a:cubicBezTo>
                <a:cubicBezTo>
                  <a:pt x="54220" y="12884"/>
                  <a:pt x="54128" y="12903"/>
                  <a:pt x="54033" y="12903"/>
                </a:cubicBezTo>
                <a:cubicBezTo>
                  <a:pt x="53430" y="12903"/>
                  <a:pt x="52739" y="12168"/>
                  <a:pt x="52435" y="11794"/>
                </a:cubicBezTo>
                <a:cubicBezTo>
                  <a:pt x="51634" y="10814"/>
                  <a:pt x="51478" y="9528"/>
                  <a:pt x="51201" y="8329"/>
                </a:cubicBezTo>
                <a:cubicBezTo>
                  <a:pt x="51080" y="7787"/>
                  <a:pt x="50913" y="7251"/>
                  <a:pt x="50671" y="6755"/>
                </a:cubicBezTo>
                <a:cubicBezTo>
                  <a:pt x="50532" y="6484"/>
                  <a:pt x="50486" y="6155"/>
                  <a:pt x="50331" y="5896"/>
                </a:cubicBezTo>
                <a:cubicBezTo>
                  <a:pt x="50192" y="5665"/>
                  <a:pt x="49973" y="5504"/>
                  <a:pt x="49748" y="5348"/>
                </a:cubicBezTo>
                <a:cubicBezTo>
                  <a:pt x="49368" y="5083"/>
                  <a:pt x="48889" y="4870"/>
                  <a:pt x="48416" y="4841"/>
                </a:cubicBezTo>
                <a:cubicBezTo>
                  <a:pt x="48341" y="4836"/>
                  <a:pt x="48266" y="4834"/>
                  <a:pt x="48190" y="4834"/>
                </a:cubicBezTo>
                <a:cubicBezTo>
                  <a:pt x="47848" y="4834"/>
                  <a:pt x="47501" y="4876"/>
                  <a:pt x="47160" y="4876"/>
                </a:cubicBezTo>
                <a:cubicBezTo>
                  <a:pt x="47142" y="4876"/>
                  <a:pt x="47125" y="4876"/>
                  <a:pt x="47108" y="4875"/>
                </a:cubicBezTo>
                <a:cubicBezTo>
                  <a:pt x="47034" y="4874"/>
                  <a:pt x="46961" y="4874"/>
                  <a:pt x="46888" y="4874"/>
                </a:cubicBezTo>
                <a:cubicBezTo>
                  <a:pt x="44151" y="4874"/>
                  <a:pt x="41484" y="5509"/>
                  <a:pt x="39266" y="7205"/>
                </a:cubicBezTo>
                <a:cubicBezTo>
                  <a:pt x="38211" y="8012"/>
                  <a:pt x="37098" y="8779"/>
                  <a:pt x="36060" y="9615"/>
                </a:cubicBezTo>
                <a:cubicBezTo>
                  <a:pt x="35172" y="10330"/>
                  <a:pt x="34325" y="11079"/>
                  <a:pt x="33454" y="11806"/>
                </a:cubicBezTo>
                <a:cubicBezTo>
                  <a:pt x="32906" y="12261"/>
                  <a:pt x="32260" y="12763"/>
                  <a:pt x="31580" y="12994"/>
                </a:cubicBezTo>
                <a:cubicBezTo>
                  <a:pt x="31469" y="13031"/>
                  <a:pt x="31362" y="13048"/>
                  <a:pt x="31258" y="13048"/>
                </a:cubicBezTo>
                <a:cubicBezTo>
                  <a:pt x="30916" y="13048"/>
                  <a:pt x="30611" y="12866"/>
                  <a:pt x="30323" y="12653"/>
                </a:cubicBezTo>
                <a:cubicBezTo>
                  <a:pt x="29735" y="12198"/>
                  <a:pt x="29060" y="11921"/>
                  <a:pt x="28438" y="11517"/>
                </a:cubicBezTo>
                <a:cubicBezTo>
                  <a:pt x="27626" y="11000"/>
                  <a:pt x="26738" y="10509"/>
                  <a:pt x="25778" y="10509"/>
                </a:cubicBezTo>
                <a:cubicBezTo>
                  <a:pt x="25647" y="10509"/>
                  <a:pt x="25515" y="10518"/>
                  <a:pt x="25382" y="10537"/>
                </a:cubicBezTo>
                <a:cubicBezTo>
                  <a:pt x="24823" y="10618"/>
                  <a:pt x="24332" y="10566"/>
                  <a:pt x="23802" y="10791"/>
                </a:cubicBezTo>
                <a:cubicBezTo>
                  <a:pt x="23179" y="11056"/>
                  <a:pt x="22591" y="11402"/>
                  <a:pt x="22049" y="11806"/>
                </a:cubicBezTo>
                <a:cubicBezTo>
                  <a:pt x="21617" y="12140"/>
                  <a:pt x="21323" y="12382"/>
                  <a:pt x="20786" y="12498"/>
                </a:cubicBezTo>
                <a:cubicBezTo>
                  <a:pt x="20492" y="12561"/>
                  <a:pt x="20210" y="12688"/>
                  <a:pt x="19910" y="12705"/>
                </a:cubicBezTo>
                <a:cubicBezTo>
                  <a:pt x="19885" y="12707"/>
                  <a:pt x="19861" y="12707"/>
                  <a:pt x="19838" y="12707"/>
                </a:cubicBezTo>
                <a:cubicBezTo>
                  <a:pt x="19339" y="12707"/>
                  <a:pt x="19271" y="12413"/>
                  <a:pt x="19160" y="11944"/>
                </a:cubicBezTo>
                <a:cubicBezTo>
                  <a:pt x="19057" y="11535"/>
                  <a:pt x="19057" y="11033"/>
                  <a:pt x="18809" y="10681"/>
                </a:cubicBezTo>
                <a:cubicBezTo>
                  <a:pt x="18630" y="10439"/>
                  <a:pt x="18359" y="10399"/>
                  <a:pt x="18151" y="10220"/>
                </a:cubicBezTo>
                <a:cubicBezTo>
                  <a:pt x="17973" y="10065"/>
                  <a:pt x="17869" y="9822"/>
                  <a:pt x="17684" y="9672"/>
                </a:cubicBezTo>
                <a:cubicBezTo>
                  <a:pt x="17425" y="9459"/>
                  <a:pt x="17079" y="9332"/>
                  <a:pt x="16802" y="9119"/>
                </a:cubicBezTo>
                <a:cubicBezTo>
                  <a:pt x="16572" y="8940"/>
                  <a:pt x="16370" y="8727"/>
                  <a:pt x="16139" y="8548"/>
                </a:cubicBezTo>
                <a:cubicBezTo>
                  <a:pt x="15534" y="8093"/>
                  <a:pt x="14784" y="7931"/>
                  <a:pt x="14058" y="7793"/>
                </a:cubicBezTo>
                <a:cubicBezTo>
                  <a:pt x="13870" y="7758"/>
                  <a:pt x="13682" y="7744"/>
                  <a:pt x="13496" y="7744"/>
                </a:cubicBezTo>
                <a:cubicBezTo>
                  <a:pt x="12744" y="7744"/>
                  <a:pt x="12005" y="7984"/>
                  <a:pt x="11284" y="8150"/>
                </a:cubicBezTo>
                <a:cubicBezTo>
                  <a:pt x="10835" y="8254"/>
                  <a:pt x="10477" y="8346"/>
                  <a:pt x="10079" y="8583"/>
                </a:cubicBezTo>
                <a:cubicBezTo>
                  <a:pt x="9774" y="8767"/>
                  <a:pt x="9474" y="8923"/>
                  <a:pt x="9157" y="9067"/>
                </a:cubicBezTo>
                <a:cubicBezTo>
                  <a:pt x="8649" y="9292"/>
                  <a:pt x="8073" y="9401"/>
                  <a:pt x="7548" y="9557"/>
                </a:cubicBezTo>
                <a:cubicBezTo>
                  <a:pt x="6510" y="9863"/>
                  <a:pt x="5449" y="10018"/>
                  <a:pt x="4388" y="10284"/>
                </a:cubicBezTo>
                <a:cubicBezTo>
                  <a:pt x="3973" y="10387"/>
                  <a:pt x="3541" y="10393"/>
                  <a:pt x="3154" y="10601"/>
                </a:cubicBezTo>
                <a:cubicBezTo>
                  <a:pt x="2820" y="10774"/>
                  <a:pt x="2509" y="10935"/>
                  <a:pt x="2174" y="11091"/>
                </a:cubicBezTo>
                <a:cubicBezTo>
                  <a:pt x="1759" y="11281"/>
                  <a:pt x="1344" y="11541"/>
                  <a:pt x="981" y="11812"/>
                </a:cubicBezTo>
                <a:cubicBezTo>
                  <a:pt x="721" y="12008"/>
                  <a:pt x="744" y="12256"/>
                  <a:pt x="750" y="12555"/>
                </a:cubicBezTo>
                <a:cubicBezTo>
                  <a:pt x="762" y="12849"/>
                  <a:pt x="779" y="13161"/>
                  <a:pt x="739" y="13455"/>
                </a:cubicBezTo>
                <a:cubicBezTo>
                  <a:pt x="658" y="14031"/>
                  <a:pt x="329" y="14533"/>
                  <a:pt x="173" y="15087"/>
                </a:cubicBezTo>
                <a:cubicBezTo>
                  <a:pt x="1" y="15727"/>
                  <a:pt x="52" y="16442"/>
                  <a:pt x="81" y="17099"/>
                </a:cubicBezTo>
                <a:cubicBezTo>
                  <a:pt x="110" y="17733"/>
                  <a:pt x="168" y="18436"/>
                  <a:pt x="300" y="19059"/>
                </a:cubicBezTo>
                <a:cubicBezTo>
                  <a:pt x="254" y="19180"/>
                  <a:pt x="283" y="19278"/>
                  <a:pt x="393" y="19336"/>
                </a:cubicBezTo>
                <a:cubicBezTo>
                  <a:pt x="625" y="19409"/>
                  <a:pt x="858" y="19444"/>
                  <a:pt x="1095" y="19444"/>
                </a:cubicBezTo>
                <a:cubicBezTo>
                  <a:pt x="1271" y="19444"/>
                  <a:pt x="1448" y="19425"/>
                  <a:pt x="1626" y="19388"/>
                </a:cubicBezTo>
                <a:cubicBezTo>
                  <a:pt x="2411" y="19278"/>
                  <a:pt x="3195" y="19209"/>
                  <a:pt x="3990" y="19175"/>
                </a:cubicBezTo>
                <a:cubicBezTo>
                  <a:pt x="4890" y="19180"/>
                  <a:pt x="5778" y="19267"/>
                  <a:pt x="6654" y="19445"/>
                </a:cubicBezTo>
                <a:cubicBezTo>
                  <a:pt x="8776" y="19763"/>
                  <a:pt x="10886" y="20011"/>
                  <a:pt x="13020" y="20212"/>
                </a:cubicBezTo>
                <a:cubicBezTo>
                  <a:pt x="13766" y="20283"/>
                  <a:pt x="14509" y="20311"/>
                  <a:pt x="15251" y="20311"/>
                </a:cubicBezTo>
                <a:cubicBezTo>
                  <a:pt x="17064" y="20311"/>
                  <a:pt x="18867" y="20143"/>
                  <a:pt x="20688" y="20016"/>
                </a:cubicBezTo>
                <a:cubicBezTo>
                  <a:pt x="22199" y="19895"/>
                  <a:pt x="23721" y="19820"/>
                  <a:pt x="25243" y="19786"/>
                </a:cubicBezTo>
                <a:cubicBezTo>
                  <a:pt x="25376" y="19786"/>
                  <a:pt x="25509" y="19787"/>
                  <a:pt x="25642" y="19787"/>
                </a:cubicBezTo>
                <a:cubicBezTo>
                  <a:pt x="26811" y="19787"/>
                  <a:pt x="27977" y="19764"/>
                  <a:pt x="29147" y="19728"/>
                </a:cubicBezTo>
                <a:cubicBezTo>
                  <a:pt x="31246" y="19613"/>
                  <a:pt x="33379" y="19330"/>
                  <a:pt x="35426" y="18857"/>
                </a:cubicBezTo>
                <a:cubicBezTo>
                  <a:pt x="37490" y="18373"/>
                  <a:pt x="39543" y="17675"/>
                  <a:pt x="41647" y="17427"/>
                </a:cubicBezTo>
                <a:cubicBezTo>
                  <a:pt x="42330" y="17346"/>
                  <a:pt x="43000" y="17303"/>
                  <a:pt x="43667" y="17303"/>
                </a:cubicBezTo>
                <a:cubicBezTo>
                  <a:pt x="44662" y="17303"/>
                  <a:pt x="45650" y="17400"/>
                  <a:pt x="46658" y="17618"/>
                </a:cubicBezTo>
                <a:cubicBezTo>
                  <a:pt x="47580" y="17866"/>
                  <a:pt x="48509" y="18091"/>
                  <a:pt x="49443" y="18281"/>
                </a:cubicBezTo>
                <a:cubicBezTo>
                  <a:pt x="50158" y="18385"/>
                  <a:pt x="50878" y="18477"/>
                  <a:pt x="51593" y="18540"/>
                </a:cubicBezTo>
                <a:cubicBezTo>
                  <a:pt x="52259" y="18611"/>
                  <a:pt x="52871" y="18696"/>
                  <a:pt x="53469" y="18696"/>
                </a:cubicBezTo>
                <a:cubicBezTo>
                  <a:pt x="53704" y="18696"/>
                  <a:pt x="53937" y="18682"/>
                  <a:pt x="54171" y="18650"/>
                </a:cubicBezTo>
                <a:cubicBezTo>
                  <a:pt x="54476" y="18604"/>
                  <a:pt x="54776" y="18523"/>
                  <a:pt x="55087" y="18402"/>
                </a:cubicBezTo>
                <a:cubicBezTo>
                  <a:pt x="55405" y="18275"/>
                  <a:pt x="55728" y="18165"/>
                  <a:pt x="56010" y="17958"/>
                </a:cubicBezTo>
                <a:cubicBezTo>
                  <a:pt x="56171" y="17843"/>
                  <a:pt x="56316" y="17698"/>
                  <a:pt x="56460" y="17560"/>
                </a:cubicBezTo>
                <a:cubicBezTo>
                  <a:pt x="57330" y="16701"/>
                  <a:pt x="58092" y="15755"/>
                  <a:pt x="58495" y="14585"/>
                </a:cubicBezTo>
                <a:cubicBezTo>
                  <a:pt x="58651" y="14129"/>
                  <a:pt x="58622" y="13662"/>
                  <a:pt x="58582" y="13190"/>
                </a:cubicBezTo>
                <a:cubicBezTo>
                  <a:pt x="58518" y="12434"/>
                  <a:pt x="58449" y="11685"/>
                  <a:pt x="58449" y="10924"/>
                </a:cubicBezTo>
                <a:cubicBezTo>
                  <a:pt x="58449" y="10324"/>
                  <a:pt x="58593" y="9788"/>
                  <a:pt x="58668" y="9205"/>
                </a:cubicBezTo>
                <a:cubicBezTo>
                  <a:pt x="58778" y="8398"/>
                  <a:pt x="58489" y="7481"/>
                  <a:pt x="58270" y="6715"/>
                </a:cubicBezTo>
                <a:cubicBezTo>
                  <a:pt x="58068" y="5994"/>
                  <a:pt x="58357" y="5198"/>
                  <a:pt x="58253" y="4443"/>
                </a:cubicBezTo>
                <a:cubicBezTo>
                  <a:pt x="58207" y="4131"/>
                  <a:pt x="58155" y="3832"/>
                  <a:pt x="58115" y="3520"/>
                </a:cubicBezTo>
                <a:cubicBezTo>
                  <a:pt x="58028" y="2823"/>
                  <a:pt x="58143" y="2119"/>
                  <a:pt x="58005" y="1427"/>
                </a:cubicBezTo>
                <a:cubicBezTo>
                  <a:pt x="57953" y="1197"/>
                  <a:pt x="57636" y="205"/>
                  <a:pt x="57371" y="44"/>
                </a:cubicBezTo>
                <a:cubicBezTo>
                  <a:pt x="57319" y="13"/>
                  <a:pt x="57263" y="1"/>
                  <a:pt x="5720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1"/>
          <p:cNvSpPr/>
          <p:nvPr/>
        </p:nvSpPr>
        <p:spPr>
          <a:xfrm rot="-5400000">
            <a:off x="-155816" y="3587992"/>
            <a:ext cx="3909973" cy="6074025"/>
          </a:xfrm>
          <a:custGeom>
            <a:avLst/>
            <a:gdLst/>
            <a:ahLst/>
            <a:cxnLst/>
            <a:rect l="l" t="t" r="r" b="b"/>
            <a:pathLst>
              <a:path w="20020" h="31101" extrusionOk="0">
                <a:moveTo>
                  <a:pt x="13733" y="1"/>
                </a:moveTo>
                <a:cubicBezTo>
                  <a:pt x="13086" y="1"/>
                  <a:pt x="12458" y="124"/>
                  <a:pt x="11809" y="353"/>
                </a:cubicBezTo>
                <a:cubicBezTo>
                  <a:pt x="11572" y="451"/>
                  <a:pt x="11330" y="537"/>
                  <a:pt x="11071" y="595"/>
                </a:cubicBezTo>
                <a:cubicBezTo>
                  <a:pt x="10788" y="629"/>
                  <a:pt x="10506" y="670"/>
                  <a:pt x="10223" y="687"/>
                </a:cubicBezTo>
                <a:cubicBezTo>
                  <a:pt x="9456" y="785"/>
                  <a:pt x="8707" y="987"/>
                  <a:pt x="7940" y="1119"/>
                </a:cubicBezTo>
                <a:cubicBezTo>
                  <a:pt x="7565" y="1185"/>
                  <a:pt x="7200" y="1209"/>
                  <a:pt x="6840" y="1209"/>
                </a:cubicBezTo>
                <a:cubicBezTo>
                  <a:pt x="6119" y="1209"/>
                  <a:pt x="5414" y="1112"/>
                  <a:pt x="4676" y="1050"/>
                </a:cubicBezTo>
                <a:cubicBezTo>
                  <a:pt x="4597" y="1043"/>
                  <a:pt x="4519" y="1040"/>
                  <a:pt x="4444" y="1040"/>
                </a:cubicBezTo>
                <a:cubicBezTo>
                  <a:pt x="3728" y="1040"/>
                  <a:pt x="3219" y="1357"/>
                  <a:pt x="2681" y="1869"/>
                </a:cubicBezTo>
                <a:cubicBezTo>
                  <a:pt x="2278" y="2203"/>
                  <a:pt x="1966" y="2618"/>
                  <a:pt x="1747" y="3109"/>
                </a:cubicBezTo>
                <a:cubicBezTo>
                  <a:pt x="1142" y="4752"/>
                  <a:pt x="727" y="6447"/>
                  <a:pt x="502" y="8194"/>
                </a:cubicBezTo>
                <a:cubicBezTo>
                  <a:pt x="0" y="10587"/>
                  <a:pt x="12" y="12968"/>
                  <a:pt x="531" y="15361"/>
                </a:cubicBezTo>
                <a:cubicBezTo>
                  <a:pt x="957" y="17235"/>
                  <a:pt x="1528" y="19068"/>
                  <a:pt x="2237" y="20856"/>
                </a:cubicBezTo>
                <a:cubicBezTo>
                  <a:pt x="2543" y="21640"/>
                  <a:pt x="2843" y="22413"/>
                  <a:pt x="3033" y="23231"/>
                </a:cubicBezTo>
                <a:cubicBezTo>
                  <a:pt x="3125" y="23629"/>
                  <a:pt x="3200" y="24027"/>
                  <a:pt x="3258" y="24431"/>
                </a:cubicBezTo>
                <a:cubicBezTo>
                  <a:pt x="3287" y="24800"/>
                  <a:pt x="3269" y="25163"/>
                  <a:pt x="3217" y="25532"/>
                </a:cubicBezTo>
                <a:cubicBezTo>
                  <a:pt x="3189" y="25964"/>
                  <a:pt x="3217" y="26402"/>
                  <a:pt x="3183" y="26835"/>
                </a:cubicBezTo>
                <a:cubicBezTo>
                  <a:pt x="3119" y="27700"/>
                  <a:pt x="3016" y="28640"/>
                  <a:pt x="3189" y="29499"/>
                </a:cubicBezTo>
                <a:cubicBezTo>
                  <a:pt x="3264" y="29874"/>
                  <a:pt x="3333" y="30237"/>
                  <a:pt x="3402" y="30612"/>
                </a:cubicBezTo>
                <a:cubicBezTo>
                  <a:pt x="3419" y="30756"/>
                  <a:pt x="3448" y="30952"/>
                  <a:pt x="3587" y="31038"/>
                </a:cubicBezTo>
                <a:cubicBezTo>
                  <a:pt x="3642" y="31074"/>
                  <a:pt x="3699" y="31086"/>
                  <a:pt x="3757" y="31086"/>
                </a:cubicBezTo>
                <a:cubicBezTo>
                  <a:pt x="3896" y="31086"/>
                  <a:pt x="4038" y="31012"/>
                  <a:pt x="4169" y="31004"/>
                </a:cubicBezTo>
                <a:cubicBezTo>
                  <a:pt x="4181" y="31003"/>
                  <a:pt x="4193" y="31003"/>
                  <a:pt x="4205" y="31003"/>
                </a:cubicBezTo>
                <a:cubicBezTo>
                  <a:pt x="4354" y="31003"/>
                  <a:pt x="4469" y="31035"/>
                  <a:pt x="4619" y="31067"/>
                </a:cubicBezTo>
                <a:cubicBezTo>
                  <a:pt x="4752" y="31093"/>
                  <a:pt x="4896" y="31101"/>
                  <a:pt x="5042" y="31101"/>
                </a:cubicBezTo>
                <a:cubicBezTo>
                  <a:pt x="5253" y="31101"/>
                  <a:pt x="5470" y="31084"/>
                  <a:pt x="5668" y="31084"/>
                </a:cubicBezTo>
                <a:cubicBezTo>
                  <a:pt x="5715" y="31084"/>
                  <a:pt x="5761" y="31084"/>
                  <a:pt x="5808" y="31084"/>
                </a:cubicBezTo>
                <a:cubicBezTo>
                  <a:pt x="6061" y="31084"/>
                  <a:pt x="6301" y="31080"/>
                  <a:pt x="6550" y="31027"/>
                </a:cubicBezTo>
                <a:cubicBezTo>
                  <a:pt x="6862" y="30952"/>
                  <a:pt x="7127" y="30779"/>
                  <a:pt x="7438" y="30686"/>
                </a:cubicBezTo>
                <a:cubicBezTo>
                  <a:pt x="7790" y="30583"/>
                  <a:pt x="8142" y="30594"/>
                  <a:pt x="8493" y="30508"/>
                </a:cubicBezTo>
                <a:cubicBezTo>
                  <a:pt x="8833" y="30421"/>
                  <a:pt x="9179" y="30392"/>
                  <a:pt x="9525" y="30341"/>
                </a:cubicBezTo>
                <a:cubicBezTo>
                  <a:pt x="9894" y="30289"/>
                  <a:pt x="10148" y="30116"/>
                  <a:pt x="10442" y="29908"/>
                </a:cubicBezTo>
                <a:cubicBezTo>
                  <a:pt x="10702" y="29729"/>
                  <a:pt x="11030" y="29620"/>
                  <a:pt x="11319" y="29499"/>
                </a:cubicBezTo>
                <a:cubicBezTo>
                  <a:pt x="11543" y="29395"/>
                  <a:pt x="11762" y="29470"/>
                  <a:pt x="11947" y="29297"/>
                </a:cubicBezTo>
                <a:cubicBezTo>
                  <a:pt x="12126" y="29124"/>
                  <a:pt x="12230" y="28934"/>
                  <a:pt x="12230" y="28680"/>
                </a:cubicBezTo>
                <a:cubicBezTo>
                  <a:pt x="12218" y="28207"/>
                  <a:pt x="12212" y="27729"/>
                  <a:pt x="12276" y="27262"/>
                </a:cubicBezTo>
                <a:cubicBezTo>
                  <a:pt x="12322" y="26944"/>
                  <a:pt x="12385" y="26633"/>
                  <a:pt x="12431" y="26316"/>
                </a:cubicBezTo>
                <a:cubicBezTo>
                  <a:pt x="12501" y="25809"/>
                  <a:pt x="12662" y="25376"/>
                  <a:pt x="12823" y="24886"/>
                </a:cubicBezTo>
                <a:cubicBezTo>
                  <a:pt x="13031" y="24298"/>
                  <a:pt x="13244" y="23721"/>
                  <a:pt x="13469" y="23145"/>
                </a:cubicBezTo>
                <a:cubicBezTo>
                  <a:pt x="13585" y="22857"/>
                  <a:pt x="13700" y="22562"/>
                  <a:pt x="13821" y="22274"/>
                </a:cubicBezTo>
                <a:cubicBezTo>
                  <a:pt x="13925" y="22032"/>
                  <a:pt x="14126" y="21605"/>
                  <a:pt x="14103" y="21340"/>
                </a:cubicBezTo>
                <a:cubicBezTo>
                  <a:pt x="14098" y="21282"/>
                  <a:pt x="14057" y="21225"/>
                  <a:pt x="14057" y="21173"/>
                </a:cubicBezTo>
                <a:cubicBezTo>
                  <a:pt x="14052" y="21069"/>
                  <a:pt x="14080" y="21006"/>
                  <a:pt x="14132" y="20919"/>
                </a:cubicBezTo>
                <a:cubicBezTo>
                  <a:pt x="14225" y="20764"/>
                  <a:pt x="14386" y="20579"/>
                  <a:pt x="14542" y="20481"/>
                </a:cubicBezTo>
                <a:cubicBezTo>
                  <a:pt x="14824" y="20314"/>
                  <a:pt x="15182" y="20025"/>
                  <a:pt x="15355" y="19737"/>
                </a:cubicBezTo>
                <a:cubicBezTo>
                  <a:pt x="15493" y="19512"/>
                  <a:pt x="15568" y="19051"/>
                  <a:pt x="15597" y="18803"/>
                </a:cubicBezTo>
                <a:cubicBezTo>
                  <a:pt x="15608" y="18659"/>
                  <a:pt x="15579" y="18555"/>
                  <a:pt x="15556" y="18417"/>
                </a:cubicBezTo>
                <a:cubicBezTo>
                  <a:pt x="15522" y="18203"/>
                  <a:pt x="15528" y="18007"/>
                  <a:pt x="15522" y="17794"/>
                </a:cubicBezTo>
                <a:cubicBezTo>
                  <a:pt x="15516" y="17252"/>
                  <a:pt x="15107" y="16791"/>
                  <a:pt x="14720" y="16399"/>
                </a:cubicBezTo>
                <a:cubicBezTo>
                  <a:pt x="14657" y="16335"/>
                  <a:pt x="14599" y="16272"/>
                  <a:pt x="14530" y="16220"/>
                </a:cubicBezTo>
                <a:cubicBezTo>
                  <a:pt x="14242" y="15926"/>
                  <a:pt x="14219" y="15470"/>
                  <a:pt x="13936" y="15182"/>
                </a:cubicBezTo>
                <a:cubicBezTo>
                  <a:pt x="13798" y="15044"/>
                  <a:pt x="13619" y="14917"/>
                  <a:pt x="13504" y="14767"/>
                </a:cubicBezTo>
                <a:cubicBezTo>
                  <a:pt x="13798" y="14583"/>
                  <a:pt x="14069" y="14369"/>
                  <a:pt x="14374" y="14219"/>
                </a:cubicBezTo>
                <a:cubicBezTo>
                  <a:pt x="14761" y="14029"/>
                  <a:pt x="15136" y="13798"/>
                  <a:pt x="15470" y="13545"/>
                </a:cubicBezTo>
                <a:cubicBezTo>
                  <a:pt x="15660" y="13401"/>
                  <a:pt x="15833" y="13245"/>
                  <a:pt x="16012" y="13101"/>
                </a:cubicBezTo>
                <a:cubicBezTo>
                  <a:pt x="16214" y="12951"/>
                  <a:pt x="16450" y="12882"/>
                  <a:pt x="16617" y="12680"/>
                </a:cubicBezTo>
                <a:cubicBezTo>
                  <a:pt x="16669" y="12616"/>
                  <a:pt x="16710" y="12553"/>
                  <a:pt x="16756" y="12490"/>
                </a:cubicBezTo>
                <a:cubicBezTo>
                  <a:pt x="16865" y="12322"/>
                  <a:pt x="16981" y="12190"/>
                  <a:pt x="17125" y="12057"/>
                </a:cubicBezTo>
                <a:cubicBezTo>
                  <a:pt x="17505" y="11700"/>
                  <a:pt x="17880" y="11342"/>
                  <a:pt x="18220" y="10950"/>
                </a:cubicBezTo>
                <a:cubicBezTo>
                  <a:pt x="18607" y="10506"/>
                  <a:pt x="18929" y="10016"/>
                  <a:pt x="19200" y="9480"/>
                </a:cubicBezTo>
                <a:cubicBezTo>
                  <a:pt x="19345" y="9099"/>
                  <a:pt x="19460" y="8701"/>
                  <a:pt x="19546" y="8298"/>
                </a:cubicBezTo>
                <a:cubicBezTo>
                  <a:pt x="20019" y="6389"/>
                  <a:pt x="19673" y="4366"/>
                  <a:pt x="18693" y="2647"/>
                </a:cubicBezTo>
                <a:cubicBezTo>
                  <a:pt x="18313" y="1805"/>
                  <a:pt x="17713" y="1177"/>
                  <a:pt x="16900" y="785"/>
                </a:cubicBezTo>
                <a:cubicBezTo>
                  <a:pt x="16237" y="554"/>
                  <a:pt x="15574" y="335"/>
                  <a:pt x="14905" y="133"/>
                </a:cubicBezTo>
                <a:cubicBezTo>
                  <a:pt x="14503" y="44"/>
                  <a:pt x="14115" y="1"/>
                  <a:pt x="137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1891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56391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239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1"/>
          </p:nvPr>
        </p:nvSpPr>
        <p:spPr>
          <a:xfrm>
            <a:off x="960000" y="2963300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2"/>
          </p:nvPr>
        </p:nvSpPr>
        <p:spPr>
          <a:xfrm>
            <a:off x="4559029" y="2963300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3"/>
          </p:nvPr>
        </p:nvSpPr>
        <p:spPr>
          <a:xfrm>
            <a:off x="960000" y="5306667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4"/>
          </p:nvPr>
        </p:nvSpPr>
        <p:spPr>
          <a:xfrm>
            <a:off x="4559029" y="5306667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5"/>
          </p:nvPr>
        </p:nvSpPr>
        <p:spPr>
          <a:xfrm>
            <a:off x="8158064" y="2963300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subTitle" idx="6"/>
          </p:nvPr>
        </p:nvSpPr>
        <p:spPr>
          <a:xfrm>
            <a:off x="8158064" y="5306667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7" hasCustomPrompt="1"/>
          </p:nvPr>
        </p:nvSpPr>
        <p:spPr>
          <a:xfrm>
            <a:off x="1877600" y="1793033"/>
            <a:ext cx="12388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8" hasCustomPrompt="1"/>
          </p:nvPr>
        </p:nvSpPr>
        <p:spPr>
          <a:xfrm>
            <a:off x="1877600" y="4136428"/>
            <a:ext cx="12388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9" hasCustomPrompt="1"/>
          </p:nvPr>
        </p:nvSpPr>
        <p:spPr>
          <a:xfrm>
            <a:off x="5476629" y="1793033"/>
            <a:ext cx="12388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title" idx="13" hasCustomPrompt="1"/>
          </p:nvPr>
        </p:nvSpPr>
        <p:spPr>
          <a:xfrm>
            <a:off x="5476629" y="4136428"/>
            <a:ext cx="12388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9" name="Google Shape;279;p13"/>
          <p:cNvSpPr txBox="1">
            <a:spLocks noGrp="1"/>
          </p:cNvSpPr>
          <p:nvPr>
            <p:ph type="title" idx="14" hasCustomPrompt="1"/>
          </p:nvPr>
        </p:nvSpPr>
        <p:spPr>
          <a:xfrm>
            <a:off x="9075664" y="1793033"/>
            <a:ext cx="12388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5" hasCustomPrompt="1"/>
          </p:nvPr>
        </p:nvSpPr>
        <p:spPr>
          <a:xfrm>
            <a:off x="9075664" y="4136433"/>
            <a:ext cx="12388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16"/>
          </p:nvPr>
        </p:nvSpPr>
        <p:spPr>
          <a:xfrm>
            <a:off x="960000" y="2538900"/>
            <a:ext cx="30740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17"/>
          </p:nvPr>
        </p:nvSpPr>
        <p:spPr>
          <a:xfrm>
            <a:off x="4559029" y="2538900"/>
            <a:ext cx="30740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18"/>
          </p:nvPr>
        </p:nvSpPr>
        <p:spPr>
          <a:xfrm>
            <a:off x="8158064" y="2538900"/>
            <a:ext cx="30740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19"/>
          </p:nvPr>
        </p:nvSpPr>
        <p:spPr>
          <a:xfrm>
            <a:off x="960000" y="4882367"/>
            <a:ext cx="30740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20"/>
          </p:nvPr>
        </p:nvSpPr>
        <p:spPr>
          <a:xfrm>
            <a:off x="4559029" y="4882367"/>
            <a:ext cx="30740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21"/>
          </p:nvPr>
        </p:nvSpPr>
        <p:spPr>
          <a:xfrm>
            <a:off x="8158064" y="4882367"/>
            <a:ext cx="30740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7" name="Google Shape;287;p13"/>
          <p:cNvSpPr/>
          <p:nvPr/>
        </p:nvSpPr>
        <p:spPr>
          <a:xfrm rot="3109475">
            <a:off x="-2399410" y="4882147"/>
            <a:ext cx="4805783" cy="3021580"/>
          </a:xfrm>
          <a:custGeom>
            <a:avLst/>
            <a:gdLst/>
            <a:ahLst/>
            <a:cxnLst/>
            <a:rect l="l" t="t" r="r" b="b"/>
            <a:pathLst>
              <a:path w="30180" h="16925" extrusionOk="0">
                <a:moveTo>
                  <a:pt x="7447" y="1"/>
                </a:moveTo>
                <a:cubicBezTo>
                  <a:pt x="5397" y="1"/>
                  <a:pt x="2585" y="788"/>
                  <a:pt x="1598" y="2388"/>
                </a:cubicBezTo>
                <a:cubicBezTo>
                  <a:pt x="1" y="4948"/>
                  <a:pt x="3051" y="7998"/>
                  <a:pt x="4786" y="9486"/>
                </a:cubicBezTo>
                <a:cubicBezTo>
                  <a:pt x="7150" y="11521"/>
                  <a:pt x="9607" y="13493"/>
                  <a:pt x="12368" y="14958"/>
                </a:cubicBezTo>
                <a:cubicBezTo>
                  <a:pt x="14450" y="16060"/>
                  <a:pt x="17273" y="16925"/>
                  <a:pt x="19940" y="16925"/>
                </a:cubicBezTo>
                <a:cubicBezTo>
                  <a:pt x="21918" y="16925"/>
                  <a:pt x="23810" y="16449"/>
                  <a:pt x="25249" y="15240"/>
                </a:cubicBezTo>
                <a:cubicBezTo>
                  <a:pt x="27066" y="13718"/>
                  <a:pt x="28767" y="11919"/>
                  <a:pt x="29476" y="9659"/>
                </a:cubicBezTo>
                <a:cubicBezTo>
                  <a:pt x="30179" y="7404"/>
                  <a:pt x="29631" y="4614"/>
                  <a:pt x="27671" y="3299"/>
                </a:cubicBezTo>
                <a:cubicBezTo>
                  <a:pt x="26713" y="2651"/>
                  <a:pt x="25567" y="2430"/>
                  <a:pt x="24395" y="2430"/>
                </a:cubicBezTo>
                <a:cubicBezTo>
                  <a:pt x="23669" y="2430"/>
                  <a:pt x="22934" y="2515"/>
                  <a:pt x="22228" y="2636"/>
                </a:cubicBezTo>
                <a:cubicBezTo>
                  <a:pt x="20721" y="2895"/>
                  <a:pt x="19206" y="3297"/>
                  <a:pt x="17686" y="3297"/>
                </a:cubicBezTo>
                <a:cubicBezTo>
                  <a:pt x="17346" y="3297"/>
                  <a:pt x="17005" y="3276"/>
                  <a:pt x="16664" y="3230"/>
                </a:cubicBezTo>
                <a:cubicBezTo>
                  <a:pt x="15903" y="3126"/>
                  <a:pt x="15176" y="2896"/>
                  <a:pt x="14461" y="2596"/>
                </a:cubicBezTo>
                <a:cubicBezTo>
                  <a:pt x="12478" y="1777"/>
                  <a:pt x="10627" y="457"/>
                  <a:pt x="8494" y="82"/>
                </a:cubicBezTo>
                <a:cubicBezTo>
                  <a:pt x="8182" y="28"/>
                  <a:pt x="7828" y="1"/>
                  <a:pt x="744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3"/>
          <p:cNvSpPr/>
          <p:nvPr/>
        </p:nvSpPr>
        <p:spPr>
          <a:xfrm rot="-5005926">
            <a:off x="-284112" y="-1169145"/>
            <a:ext cx="2150488" cy="2369888"/>
          </a:xfrm>
          <a:custGeom>
            <a:avLst/>
            <a:gdLst/>
            <a:ahLst/>
            <a:cxnLst/>
            <a:rect l="l" t="t" r="r" b="b"/>
            <a:pathLst>
              <a:path w="22240" h="24509" extrusionOk="0">
                <a:moveTo>
                  <a:pt x="12377" y="0"/>
                </a:moveTo>
                <a:cubicBezTo>
                  <a:pt x="11004" y="0"/>
                  <a:pt x="9333" y="366"/>
                  <a:pt x="8119" y="981"/>
                </a:cubicBezTo>
                <a:cubicBezTo>
                  <a:pt x="7473" y="1310"/>
                  <a:pt x="6862" y="1691"/>
                  <a:pt x="6182" y="1967"/>
                </a:cubicBezTo>
                <a:cubicBezTo>
                  <a:pt x="5663" y="2175"/>
                  <a:pt x="5121" y="2319"/>
                  <a:pt x="4596" y="2509"/>
                </a:cubicBezTo>
                <a:cubicBezTo>
                  <a:pt x="4227" y="2659"/>
                  <a:pt x="3864" y="2826"/>
                  <a:pt x="3507" y="3005"/>
                </a:cubicBezTo>
                <a:cubicBezTo>
                  <a:pt x="3184" y="3161"/>
                  <a:pt x="2861" y="3322"/>
                  <a:pt x="2544" y="3472"/>
                </a:cubicBezTo>
                <a:cubicBezTo>
                  <a:pt x="1842" y="4034"/>
                  <a:pt x="2006" y="4714"/>
                  <a:pt x="2034" y="4714"/>
                </a:cubicBezTo>
                <a:cubicBezTo>
                  <a:pt x="2035" y="4714"/>
                  <a:pt x="2036" y="4714"/>
                  <a:pt x="2036" y="4712"/>
                </a:cubicBezTo>
                <a:lnTo>
                  <a:pt x="2036" y="4712"/>
                </a:lnTo>
                <a:cubicBezTo>
                  <a:pt x="2267" y="4971"/>
                  <a:pt x="1829" y="5986"/>
                  <a:pt x="1800" y="6073"/>
                </a:cubicBezTo>
                <a:cubicBezTo>
                  <a:pt x="1587" y="6811"/>
                  <a:pt x="1391" y="7554"/>
                  <a:pt x="1125" y="8281"/>
                </a:cubicBezTo>
                <a:cubicBezTo>
                  <a:pt x="756" y="9273"/>
                  <a:pt x="560" y="10270"/>
                  <a:pt x="433" y="11302"/>
                </a:cubicBezTo>
                <a:cubicBezTo>
                  <a:pt x="387" y="11631"/>
                  <a:pt x="353" y="11971"/>
                  <a:pt x="324" y="12317"/>
                </a:cubicBezTo>
                <a:cubicBezTo>
                  <a:pt x="289" y="12744"/>
                  <a:pt x="249" y="13164"/>
                  <a:pt x="174" y="13585"/>
                </a:cubicBezTo>
                <a:cubicBezTo>
                  <a:pt x="116" y="13914"/>
                  <a:pt x="1" y="14243"/>
                  <a:pt x="7" y="14577"/>
                </a:cubicBezTo>
                <a:cubicBezTo>
                  <a:pt x="12" y="15050"/>
                  <a:pt x="145" y="15557"/>
                  <a:pt x="232" y="16019"/>
                </a:cubicBezTo>
                <a:cubicBezTo>
                  <a:pt x="278" y="16272"/>
                  <a:pt x="353" y="16457"/>
                  <a:pt x="353" y="16722"/>
                </a:cubicBezTo>
                <a:cubicBezTo>
                  <a:pt x="358" y="17074"/>
                  <a:pt x="474" y="17397"/>
                  <a:pt x="583" y="17731"/>
                </a:cubicBezTo>
                <a:cubicBezTo>
                  <a:pt x="785" y="18365"/>
                  <a:pt x="837" y="18953"/>
                  <a:pt x="750" y="19616"/>
                </a:cubicBezTo>
                <a:cubicBezTo>
                  <a:pt x="635" y="20487"/>
                  <a:pt x="635" y="21323"/>
                  <a:pt x="987" y="22142"/>
                </a:cubicBezTo>
                <a:cubicBezTo>
                  <a:pt x="998" y="22176"/>
                  <a:pt x="1021" y="22211"/>
                  <a:pt x="1039" y="22246"/>
                </a:cubicBezTo>
                <a:cubicBezTo>
                  <a:pt x="1385" y="22949"/>
                  <a:pt x="2065" y="23451"/>
                  <a:pt x="2722" y="23849"/>
                </a:cubicBezTo>
                <a:cubicBezTo>
                  <a:pt x="3507" y="24327"/>
                  <a:pt x="4429" y="24437"/>
                  <a:pt x="5334" y="24483"/>
                </a:cubicBezTo>
                <a:cubicBezTo>
                  <a:pt x="5639" y="24498"/>
                  <a:pt x="5941" y="24509"/>
                  <a:pt x="6240" y="24509"/>
                </a:cubicBezTo>
                <a:cubicBezTo>
                  <a:pt x="6967" y="24509"/>
                  <a:pt x="7683" y="24446"/>
                  <a:pt x="8402" y="24229"/>
                </a:cubicBezTo>
                <a:cubicBezTo>
                  <a:pt x="9734" y="23831"/>
                  <a:pt x="11048" y="23185"/>
                  <a:pt x="12230" y="22430"/>
                </a:cubicBezTo>
                <a:cubicBezTo>
                  <a:pt x="13245" y="21715"/>
                  <a:pt x="14122" y="20873"/>
                  <a:pt x="14877" y="19893"/>
                </a:cubicBezTo>
                <a:cubicBezTo>
                  <a:pt x="15788" y="18850"/>
                  <a:pt x="16676" y="17777"/>
                  <a:pt x="17518" y="16676"/>
                </a:cubicBezTo>
                <a:cubicBezTo>
                  <a:pt x="17777" y="16336"/>
                  <a:pt x="18031" y="16001"/>
                  <a:pt x="18273" y="15650"/>
                </a:cubicBezTo>
                <a:cubicBezTo>
                  <a:pt x="19161" y="14427"/>
                  <a:pt x="19980" y="13164"/>
                  <a:pt x="20677" y="11821"/>
                </a:cubicBezTo>
                <a:cubicBezTo>
                  <a:pt x="21237" y="10841"/>
                  <a:pt x="21681" y="9803"/>
                  <a:pt x="21998" y="8708"/>
                </a:cubicBezTo>
                <a:cubicBezTo>
                  <a:pt x="22073" y="8142"/>
                  <a:pt x="22159" y="7589"/>
                  <a:pt x="22240" y="7024"/>
                </a:cubicBezTo>
                <a:cubicBezTo>
                  <a:pt x="22142" y="6286"/>
                  <a:pt x="21865" y="5617"/>
                  <a:pt x="21410" y="5035"/>
                </a:cubicBezTo>
                <a:cubicBezTo>
                  <a:pt x="20971" y="4251"/>
                  <a:pt x="20424" y="3547"/>
                  <a:pt x="19766" y="2919"/>
                </a:cubicBezTo>
                <a:cubicBezTo>
                  <a:pt x="18671" y="1910"/>
                  <a:pt x="17460" y="1125"/>
                  <a:pt x="16047" y="624"/>
                </a:cubicBezTo>
                <a:cubicBezTo>
                  <a:pt x="14894" y="214"/>
                  <a:pt x="13729" y="18"/>
                  <a:pt x="12501" y="1"/>
                </a:cubicBezTo>
                <a:cubicBezTo>
                  <a:pt x="12460" y="0"/>
                  <a:pt x="12419" y="0"/>
                  <a:pt x="123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9" name="Google Shape;289;p13"/>
          <p:cNvGrpSpPr/>
          <p:nvPr/>
        </p:nvGrpSpPr>
        <p:grpSpPr>
          <a:xfrm>
            <a:off x="156491" y="210978"/>
            <a:ext cx="552981" cy="538919"/>
            <a:chOff x="117368" y="158233"/>
            <a:chExt cx="414736" cy="404189"/>
          </a:xfrm>
        </p:grpSpPr>
        <p:sp>
          <p:nvSpPr>
            <p:cNvPr id="290" name="Google Shape;290;p13"/>
            <p:cNvSpPr/>
            <p:nvPr/>
          </p:nvSpPr>
          <p:spPr>
            <a:xfrm rot="-5005926">
              <a:off x="287888" y="313094"/>
              <a:ext cx="80788" cy="114221"/>
            </a:xfrm>
            <a:custGeom>
              <a:avLst/>
              <a:gdLst/>
              <a:ahLst/>
              <a:cxnLst/>
              <a:rect l="l" t="t" r="r" b="b"/>
              <a:pathLst>
                <a:path w="1114" h="1575" extrusionOk="0">
                  <a:moveTo>
                    <a:pt x="877" y="1"/>
                  </a:moveTo>
                  <a:cubicBezTo>
                    <a:pt x="577" y="468"/>
                    <a:pt x="300" y="952"/>
                    <a:pt x="0" y="1419"/>
                  </a:cubicBezTo>
                  <a:cubicBezTo>
                    <a:pt x="23" y="1460"/>
                    <a:pt x="70" y="1489"/>
                    <a:pt x="110" y="1494"/>
                  </a:cubicBezTo>
                  <a:cubicBezTo>
                    <a:pt x="139" y="1546"/>
                    <a:pt x="202" y="1575"/>
                    <a:pt x="260" y="1575"/>
                  </a:cubicBezTo>
                  <a:cubicBezTo>
                    <a:pt x="588" y="1229"/>
                    <a:pt x="848" y="825"/>
                    <a:pt x="1113" y="439"/>
                  </a:cubicBezTo>
                  <a:cubicBezTo>
                    <a:pt x="1113" y="433"/>
                    <a:pt x="1113" y="410"/>
                    <a:pt x="1107" y="399"/>
                  </a:cubicBezTo>
                  <a:cubicBezTo>
                    <a:pt x="1090" y="289"/>
                    <a:pt x="1055" y="180"/>
                    <a:pt x="992" y="93"/>
                  </a:cubicBezTo>
                  <a:lnTo>
                    <a:pt x="992" y="87"/>
                  </a:lnTo>
                  <a:cubicBezTo>
                    <a:pt x="963" y="47"/>
                    <a:pt x="917" y="18"/>
                    <a:pt x="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3"/>
            <p:cNvSpPr/>
            <p:nvPr/>
          </p:nvSpPr>
          <p:spPr>
            <a:xfrm rot="-5005926">
              <a:off x="205809" y="183148"/>
              <a:ext cx="82456" cy="60845"/>
            </a:xfrm>
            <a:custGeom>
              <a:avLst/>
              <a:gdLst/>
              <a:ahLst/>
              <a:cxnLst/>
              <a:rect l="l" t="t" r="r" b="b"/>
              <a:pathLst>
                <a:path w="1137" h="839" extrusionOk="0">
                  <a:moveTo>
                    <a:pt x="957" y="0"/>
                  </a:moveTo>
                  <a:cubicBezTo>
                    <a:pt x="771" y="0"/>
                    <a:pt x="583" y="38"/>
                    <a:pt x="404" y="99"/>
                  </a:cubicBezTo>
                  <a:cubicBezTo>
                    <a:pt x="324" y="220"/>
                    <a:pt x="243" y="336"/>
                    <a:pt x="168" y="457"/>
                  </a:cubicBezTo>
                  <a:cubicBezTo>
                    <a:pt x="122" y="532"/>
                    <a:pt x="82" y="601"/>
                    <a:pt x="41" y="682"/>
                  </a:cubicBezTo>
                  <a:cubicBezTo>
                    <a:pt x="24" y="728"/>
                    <a:pt x="7" y="762"/>
                    <a:pt x="1" y="797"/>
                  </a:cubicBezTo>
                  <a:cubicBezTo>
                    <a:pt x="131" y="826"/>
                    <a:pt x="261" y="839"/>
                    <a:pt x="395" y="839"/>
                  </a:cubicBezTo>
                  <a:cubicBezTo>
                    <a:pt x="474" y="839"/>
                    <a:pt x="554" y="834"/>
                    <a:pt x="635" y="826"/>
                  </a:cubicBezTo>
                  <a:cubicBezTo>
                    <a:pt x="647" y="808"/>
                    <a:pt x="670" y="785"/>
                    <a:pt x="681" y="768"/>
                  </a:cubicBezTo>
                  <a:cubicBezTo>
                    <a:pt x="871" y="537"/>
                    <a:pt x="993" y="272"/>
                    <a:pt x="1137" y="13"/>
                  </a:cubicBezTo>
                  <a:cubicBezTo>
                    <a:pt x="1077" y="4"/>
                    <a:pt x="1018" y="0"/>
                    <a:pt x="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3"/>
            <p:cNvSpPr/>
            <p:nvPr/>
          </p:nvSpPr>
          <p:spPr>
            <a:xfrm rot="-5005926">
              <a:off x="123404" y="157932"/>
              <a:ext cx="49822" cy="56566"/>
            </a:xfrm>
            <a:custGeom>
              <a:avLst/>
              <a:gdLst/>
              <a:ahLst/>
              <a:cxnLst/>
              <a:rect l="l" t="t" r="r" b="b"/>
              <a:pathLst>
                <a:path w="687" h="780" extrusionOk="0">
                  <a:moveTo>
                    <a:pt x="341" y="1"/>
                  </a:moveTo>
                  <a:cubicBezTo>
                    <a:pt x="226" y="185"/>
                    <a:pt x="116" y="370"/>
                    <a:pt x="1" y="548"/>
                  </a:cubicBezTo>
                  <a:lnTo>
                    <a:pt x="24" y="595"/>
                  </a:lnTo>
                  <a:cubicBezTo>
                    <a:pt x="41" y="618"/>
                    <a:pt x="47" y="635"/>
                    <a:pt x="70" y="658"/>
                  </a:cubicBezTo>
                  <a:lnTo>
                    <a:pt x="76" y="658"/>
                  </a:lnTo>
                  <a:lnTo>
                    <a:pt x="87" y="675"/>
                  </a:lnTo>
                  <a:cubicBezTo>
                    <a:pt x="105" y="681"/>
                    <a:pt x="116" y="693"/>
                    <a:pt x="128" y="704"/>
                  </a:cubicBezTo>
                  <a:lnTo>
                    <a:pt x="133" y="704"/>
                  </a:lnTo>
                  <a:cubicBezTo>
                    <a:pt x="139" y="710"/>
                    <a:pt x="145" y="710"/>
                    <a:pt x="156" y="716"/>
                  </a:cubicBezTo>
                  <a:lnTo>
                    <a:pt x="197" y="739"/>
                  </a:lnTo>
                  <a:lnTo>
                    <a:pt x="283" y="779"/>
                  </a:lnTo>
                  <a:cubicBezTo>
                    <a:pt x="433" y="572"/>
                    <a:pt x="583" y="370"/>
                    <a:pt x="687" y="133"/>
                  </a:cubicBezTo>
                  <a:cubicBezTo>
                    <a:pt x="583" y="70"/>
                    <a:pt x="456" y="30"/>
                    <a:pt x="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3"/>
            <p:cNvSpPr/>
            <p:nvPr/>
          </p:nvSpPr>
          <p:spPr>
            <a:xfrm rot="-5005926">
              <a:off x="432167" y="461270"/>
              <a:ext cx="85357" cy="105445"/>
            </a:xfrm>
            <a:custGeom>
              <a:avLst/>
              <a:gdLst/>
              <a:ahLst/>
              <a:cxnLst/>
              <a:rect l="l" t="t" r="r" b="b"/>
              <a:pathLst>
                <a:path w="1177" h="1454" extrusionOk="0">
                  <a:moveTo>
                    <a:pt x="842" y="1"/>
                  </a:moveTo>
                  <a:cubicBezTo>
                    <a:pt x="560" y="445"/>
                    <a:pt x="254" y="871"/>
                    <a:pt x="0" y="1333"/>
                  </a:cubicBezTo>
                  <a:cubicBezTo>
                    <a:pt x="64" y="1367"/>
                    <a:pt x="127" y="1402"/>
                    <a:pt x="208" y="1425"/>
                  </a:cubicBezTo>
                  <a:cubicBezTo>
                    <a:pt x="254" y="1442"/>
                    <a:pt x="294" y="1448"/>
                    <a:pt x="340" y="1454"/>
                  </a:cubicBezTo>
                  <a:cubicBezTo>
                    <a:pt x="398" y="1431"/>
                    <a:pt x="444" y="1402"/>
                    <a:pt x="490" y="1385"/>
                  </a:cubicBezTo>
                  <a:cubicBezTo>
                    <a:pt x="663" y="1269"/>
                    <a:pt x="779" y="1079"/>
                    <a:pt x="888" y="900"/>
                  </a:cubicBezTo>
                  <a:cubicBezTo>
                    <a:pt x="986" y="739"/>
                    <a:pt x="1073" y="577"/>
                    <a:pt x="1153" y="404"/>
                  </a:cubicBezTo>
                  <a:cubicBezTo>
                    <a:pt x="1165" y="375"/>
                    <a:pt x="1176" y="335"/>
                    <a:pt x="1176" y="301"/>
                  </a:cubicBezTo>
                  <a:cubicBezTo>
                    <a:pt x="1067" y="203"/>
                    <a:pt x="957" y="99"/>
                    <a:pt x="8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3"/>
            <p:cNvSpPr/>
            <p:nvPr/>
          </p:nvSpPr>
          <p:spPr>
            <a:xfrm rot="-5005926">
              <a:off x="177815" y="460277"/>
              <a:ext cx="94132" cy="87315"/>
            </a:xfrm>
            <a:custGeom>
              <a:avLst/>
              <a:gdLst/>
              <a:ahLst/>
              <a:cxnLst/>
              <a:rect l="l" t="t" r="r" b="b"/>
              <a:pathLst>
                <a:path w="1298" h="1204" extrusionOk="0">
                  <a:moveTo>
                    <a:pt x="946" y="0"/>
                  </a:moveTo>
                  <a:cubicBezTo>
                    <a:pt x="732" y="214"/>
                    <a:pt x="548" y="450"/>
                    <a:pt x="352" y="675"/>
                  </a:cubicBezTo>
                  <a:cubicBezTo>
                    <a:pt x="231" y="813"/>
                    <a:pt x="115" y="952"/>
                    <a:pt x="0" y="1096"/>
                  </a:cubicBezTo>
                  <a:cubicBezTo>
                    <a:pt x="127" y="1142"/>
                    <a:pt x="260" y="1188"/>
                    <a:pt x="398" y="1200"/>
                  </a:cubicBezTo>
                  <a:cubicBezTo>
                    <a:pt x="420" y="1203"/>
                    <a:pt x="440" y="1204"/>
                    <a:pt x="461" y="1204"/>
                  </a:cubicBezTo>
                  <a:cubicBezTo>
                    <a:pt x="522" y="1204"/>
                    <a:pt x="580" y="1191"/>
                    <a:pt x="640" y="1165"/>
                  </a:cubicBezTo>
                  <a:cubicBezTo>
                    <a:pt x="698" y="1142"/>
                    <a:pt x="750" y="1125"/>
                    <a:pt x="802" y="1107"/>
                  </a:cubicBezTo>
                  <a:cubicBezTo>
                    <a:pt x="986" y="865"/>
                    <a:pt x="1147" y="594"/>
                    <a:pt x="1274" y="306"/>
                  </a:cubicBezTo>
                  <a:cubicBezTo>
                    <a:pt x="1297" y="260"/>
                    <a:pt x="1263" y="191"/>
                    <a:pt x="1222" y="162"/>
                  </a:cubicBezTo>
                  <a:cubicBezTo>
                    <a:pt x="1211" y="156"/>
                    <a:pt x="1194" y="150"/>
                    <a:pt x="1182" y="150"/>
                  </a:cubicBezTo>
                  <a:cubicBezTo>
                    <a:pt x="1176" y="121"/>
                    <a:pt x="1153" y="98"/>
                    <a:pt x="1130" y="87"/>
                  </a:cubicBezTo>
                  <a:cubicBezTo>
                    <a:pt x="1119" y="75"/>
                    <a:pt x="1101" y="70"/>
                    <a:pt x="1090" y="70"/>
                  </a:cubicBezTo>
                  <a:lnTo>
                    <a:pt x="1101" y="58"/>
                  </a:lnTo>
                  <a:cubicBezTo>
                    <a:pt x="1107" y="46"/>
                    <a:pt x="1107" y="41"/>
                    <a:pt x="1119" y="35"/>
                  </a:cubicBezTo>
                  <a:cubicBezTo>
                    <a:pt x="1078" y="18"/>
                    <a:pt x="1044" y="12"/>
                    <a:pt x="1009" y="6"/>
                  </a:cubicBezTo>
                  <a:cubicBezTo>
                    <a:pt x="986" y="6"/>
                    <a:pt x="963" y="0"/>
                    <a:pt x="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3"/>
            <p:cNvSpPr/>
            <p:nvPr/>
          </p:nvSpPr>
          <p:spPr>
            <a:xfrm rot="-5005926">
              <a:off x="319603" y="466380"/>
              <a:ext cx="53158" cy="71143"/>
            </a:xfrm>
            <a:custGeom>
              <a:avLst/>
              <a:gdLst/>
              <a:ahLst/>
              <a:cxnLst/>
              <a:rect l="l" t="t" r="r" b="b"/>
              <a:pathLst>
                <a:path w="733" h="981" extrusionOk="0">
                  <a:moveTo>
                    <a:pt x="462" y="0"/>
                  </a:moveTo>
                  <a:cubicBezTo>
                    <a:pt x="335" y="145"/>
                    <a:pt x="214" y="300"/>
                    <a:pt x="105" y="462"/>
                  </a:cubicBezTo>
                  <a:cubicBezTo>
                    <a:pt x="70" y="514"/>
                    <a:pt x="30" y="560"/>
                    <a:pt x="1" y="617"/>
                  </a:cubicBezTo>
                  <a:cubicBezTo>
                    <a:pt x="1" y="629"/>
                    <a:pt x="12" y="635"/>
                    <a:pt x="12" y="652"/>
                  </a:cubicBezTo>
                  <a:cubicBezTo>
                    <a:pt x="24" y="687"/>
                    <a:pt x="41" y="727"/>
                    <a:pt x="53" y="767"/>
                  </a:cubicBezTo>
                  <a:cubicBezTo>
                    <a:pt x="58" y="773"/>
                    <a:pt x="58" y="779"/>
                    <a:pt x="64" y="785"/>
                  </a:cubicBezTo>
                  <a:lnTo>
                    <a:pt x="76" y="802"/>
                  </a:lnTo>
                  <a:cubicBezTo>
                    <a:pt x="81" y="813"/>
                    <a:pt x="87" y="831"/>
                    <a:pt x="105" y="842"/>
                  </a:cubicBezTo>
                  <a:lnTo>
                    <a:pt x="168" y="929"/>
                  </a:lnTo>
                  <a:cubicBezTo>
                    <a:pt x="174" y="946"/>
                    <a:pt x="191" y="952"/>
                    <a:pt x="197" y="963"/>
                  </a:cubicBezTo>
                  <a:lnTo>
                    <a:pt x="197" y="975"/>
                  </a:lnTo>
                  <a:lnTo>
                    <a:pt x="203" y="981"/>
                  </a:lnTo>
                  <a:cubicBezTo>
                    <a:pt x="231" y="975"/>
                    <a:pt x="254" y="963"/>
                    <a:pt x="277" y="946"/>
                  </a:cubicBezTo>
                  <a:cubicBezTo>
                    <a:pt x="485" y="790"/>
                    <a:pt x="652" y="571"/>
                    <a:pt x="733" y="318"/>
                  </a:cubicBezTo>
                  <a:cubicBezTo>
                    <a:pt x="716" y="295"/>
                    <a:pt x="704" y="266"/>
                    <a:pt x="687" y="243"/>
                  </a:cubicBezTo>
                  <a:cubicBezTo>
                    <a:pt x="623" y="145"/>
                    <a:pt x="548" y="7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3"/>
            <p:cNvSpPr/>
            <p:nvPr/>
          </p:nvSpPr>
          <p:spPr>
            <a:xfrm rot="-5005926">
              <a:off x="229508" y="403338"/>
              <a:ext cx="41409" cy="44600"/>
            </a:xfrm>
            <a:custGeom>
              <a:avLst/>
              <a:gdLst/>
              <a:ahLst/>
              <a:cxnLst/>
              <a:rect l="l" t="t" r="r" b="b"/>
              <a:pathLst>
                <a:path w="571" h="615" extrusionOk="0">
                  <a:moveTo>
                    <a:pt x="353" y="0"/>
                  </a:moveTo>
                  <a:cubicBezTo>
                    <a:pt x="330" y="0"/>
                    <a:pt x="309" y="14"/>
                    <a:pt x="288" y="30"/>
                  </a:cubicBezTo>
                  <a:cubicBezTo>
                    <a:pt x="265" y="42"/>
                    <a:pt x="242" y="65"/>
                    <a:pt x="231" y="88"/>
                  </a:cubicBezTo>
                  <a:lnTo>
                    <a:pt x="213" y="99"/>
                  </a:lnTo>
                  <a:cubicBezTo>
                    <a:pt x="208" y="117"/>
                    <a:pt x="196" y="122"/>
                    <a:pt x="185" y="134"/>
                  </a:cubicBezTo>
                  <a:cubicBezTo>
                    <a:pt x="167" y="163"/>
                    <a:pt x="150" y="186"/>
                    <a:pt x="139" y="220"/>
                  </a:cubicBezTo>
                  <a:cubicBezTo>
                    <a:pt x="87" y="290"/>
                    <a:pt x="41" y="353"/>
                    <a:pt x="6" y="434"/>
                  </a:cubicBezTo>
                  <a:cubicBezTo>
                    <a:pt x="0" y="445"/>
                    <a:pt x="0" y="474"/>
                    <a:pt x="6" y="497"/>
                  </a:cubicBezTo>
                  <a:cubicBezTo>
                    <a:pt x="12" y="526"/>
                    <a:pt x="29" y="549"/>
                    <a:pt x="52" y="561"/>
                  </a:cubicBezTo>
                  <a:cubicBezTo>
                    <a:pt x="74" y="579"/>
                    <a:pt x="104" y="588"/>
                    <a:pt x="133" y="588"/>
                  </a:cubicBezTo>
                  <a:cubicBezTo>
                    <a:pt x="150" y="588"/>
                    <a:pt x="166" y="584"/>
                    <a:pt x="179" y="578"/>
                  </a:cubicBezTo>
                  <a:lnTo>
                    <a:pt x="179" y="584"/>
                  </a:lnTo>
                  <a:cubicBezTo>
                    <a:pt x="198" y="603"/>
                    <a:pt x="229" y="615"/>
                    <a:pt x="257" y="615"/>
                  </a:cubicBezTo>
                  <a:cubicBezTo>
                    <a:pt x="270" y="615"/>
                    <a:pt x="283" y="612"/>
                    <a:pt x="294" y="607"/>
                  </a:cubicBezTo>
                  <a:cubicBezTo>
                    <a:pt x="329" y="584"/>
                    <a:pt x="369" y="555"/>
                    <a:pt x="404" y="526"/>
                  </a:cubicBezTo>
                  <a:cubicBezTo>
                    <a:pt x="438" y="497"/>
                    <a:pt x="467" y="463"/>
                    <a:pt x="490" y="416"/>
                  </a:cubicBezTo>
                  <a:cubicBezTo>
                    <a:pt x="531" y="330"/>
                    <a:pt x="559" y="243"/>
                    <a:pt x="571" y="151"/>
                  </a:cubicBezTo>
                  <a:cubicBezTo>
                    <a:pt x="571" y="105"/>
                    <a:pt x="542" y="65"/>
                    <a:pt x="508" y="36"/>
                  </a:cubicBezTo>
                  <a:cubicBezTo>
                    <a:pt x="488" y="21"/>
                    <a:pt x="464" y="15"/>
                    <a:pt x="441" y="15"/>
                  </a:cubicBezTo>
                  <a:cubicBezTo>
                    <a:pt x="430" y="15"/>
                    <a:pt x="419" y="17"/>
                    <a:pt x="410" y="19"/>
                  </a:cubicBezTo>
                  <a:cubicBezTo>
                    <a:pt x="404" y="13"/>
                    <a:pt x="398" y="13"/>
                    <a:pt x="381" y="7"/>
                  </a:cubicBezTo>
                  <a:cubicBezTo>
                    <a:pt x="371" y="2"/>
                    <a:pt x="362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3"/>
            <p:cNvSpPr/>
            <p:nvPr/>
          </p:nvSpPr>
          <p:spPr>
            <a:xfrm rot="-5005926">
              <a:off x="402223" y="353788"/>
              <a:ext cx="94132" cy="93552"/>
            </a:xfrm>
            <a:custGeom>
              <a:avLst/>
              <a:gdLst/>
              <a:ahLst/>
              <a:cxnLst/>
              <a:rect l="l" t="t" r="r" b="b"/>
              <a:pathLst>
                <a:path w="1298" h="1290" extrusionOk="0">
                  <a:moveTo>
                    <a:pt x="1090" y="1"/>
                  </a:moveTo>
                  <a:cubicBezTo>
                    <a:pt x="1014" y="1"/>
                    <a:pt x="934" y="24"/>
                    <a:pt x="865" y="61"/>
                  </a:cubicBezTo>
                  <a:cubicBezTo>
                    <a:pt x="663" y="188"/>
                    <a:pt x="508" y="402"/>
                    <a:pt x="358" y="580"/>
                  </a:cubicBezTo>
                  <a:cubicBezTo>
                    <a:pt x="277" y="678"/>
                    <a:pt x="190" y="765"/>
                    <a:pt x="110" y="857"/>
                  </a:cubicBezTo>
                  <a:cubicBezTo>
                    <a:pt x="58" y="926"/>
                    <a:pt x="0" y="1007"/>
                    <a:pt x="0" y="1093"/>
                  </a:cubicBezTo>
                  <a:cubicBezTo>
                    <a:pt x="0" y="1122"/>
                    <a:pt x="12" y="1145"/>
                    <a:pt x="18" y="1168"/>
                  </a:cubicBezTo>
                  <a:cubicBezTo>
                    <a:pt x="0" y="1209"/>
                    <a:pt x="23" y="1261"/>
                    <a:pt x="58" y="1290"/>
                  </a:cubicBezTo>
                  <a:cubicBezTo>
                    <a:pt x="433" y="921"/>
                    <a:pt x="830" y="575"/>
                    <a:pt x="1211" y="217"/>
                  </a:cubicBezTo>
                  <a:cubicBezTo>
                    <a:pt x="1240" y="171"/>
                    <a:pt x="1269" y="119"/>
                    <a:pt x="1298" y="79"/>
                  </a:cubicBezTo>
                  <a:cubicBezTo>
                    <a:pt x="1240" y="24"/>
                    <a:pt x="1166" y="1"/>
                    <a:pt x="1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3"/>
            <p:cNvSpPr/>
            <p:nvPr/>
          </p:nvSpPr>
          <p:spPr>
            <a:xfrm rot="-5005926">
              <a:off x="391967" y="239989"/>
              <a:ext cx="85792" cy="113350"/>
            </a:xfrm>
            <a:custGeom>
              <a:avLst/>
              <a:gdLst/>
              <a:ahLst/>
              <a:cxnLst/>
              <a:rect l="l" t="t" r="r" b="b"/>
              <a:pathLst>
                <a:path w="1183" h="1563" extrusionOk="0">
                  <a:moveTo>
                    <a:pt x="843" y="0"/>
                  </a:moveTo>
                  <a:cubicBezTo>
                    <a:pt x="549" y="398"/>
                    <a:pt x="260" y="802"/>
                    <a:pt x="1" y="1217"/>
                  </a:cubicBezTo>
                  <a:cubicBezTo>
                    <a:pt x="70" y="1303"/>
                    <a:pt x="151" y="1384"/>
                    <a:pt x="237" y="1447"/>
                  </a:cubicBezTo>
                  <a:cubicBezTo>
                    <a:pt x="312" y="1499"/>
                    <a:pt x="387" y="1540"/>
                    <a:pt x="468" y="1563"/>
                  </a:cubicBezTo>
                  <a:cubicBezTo>
                    <a:pt x="762" y="1246"/>
                    <a:pt x="993" y="871"/>
                    <a:pt x="1183" y="473"/>
                  </a:cubicBezTo>
                  <a:cubicBezTo>
                    <a:pt x="1137" y="375"/>
                    <a:pt x="1091" y="288"/>
                    <a:pt x="1033" y="208"/>
                  </a:cubicBezTo>
                  <a:cubicBezTo>
                    <a:pt x="970" y="127"/>
                    <a:pt x="918" y="64"/>
                    <a:pt x="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9" name="Google Shape;299;p13"/>
          <p:cNvSpPr/>
          <p:nvPr/>
        </p:nvSpPr>
        <p:spPr>
          <a:xfrm>
            <a:off x="-381662" y="4952129"/>
            <a:ext cx="1285348" cy="1186544"/>
          </a:xfrm>
          <a:custGeom>
            <a:avLst/>
            <a:gdLst/>
            <a:ahLst/>
            <a:cxnLst/>
            <a:rect l="l" t="t" r="r" b="b"/>
            <a:pathLst>
              <a:path w="11691" h="10792" extrusionOk="0">
                <a:moveTo>
                  <a:pt x="9765" y="494"/>
                </a:moveTo>
                <a:cubicBezTo>
                  <a:pt x="9947" y="494"/>
                  <a:pt x="10124" y="518"/>
                  <a:pt x="10289" y="574"/>
                </a:cubicBezTo>
                <a:cubicBezTo>
                  <a:pt x="10195" y="558"/>
                  <a:pt x="10100" y="552"/>
                  <a:pt x="10005" y="552"/>
                </a:cubicBezTo>
                <a:cubicBezTo>
                  <a:pt x="9824" y="552"/>
                  <a:pt x="9640" y="575"/>
                  <a:pt x="9459" y="597"/>
                </a:cubicBezTo>
                <a:cubicBezTo>
                  <a:pt x="9067" y="649"/>
                  <a:pt x="8675" y="742"/>
                  <a:pt x="8294" y="863"/>
                </a:cubicBezTo>
                <a:cubicBezTo>
                  <a:pt x="8144" y="903"/>
                  <a:pt x="7988" y="955"/>
                  <a:pt x="7839" y="1012"/>
                </a:cubicBezTo>
                <a:cubicBezTo>
                  <a:pt x="8017" y="932"/>
                  <a:pt x="8208" y="863"/>
                  <a:pt x="8386" y="793"/>
                </a:cubicBezTo>
                <a:cubicBezTo>
                  <a:pt x="8801" y="648"/>
                  <a:pt x="9299" y="494"/>
                  <a:pt x="9765" y="494"/>
                </a:cubicBezTo>
                <a:close/>
                <a:moveTo>
                  <a:pt x="9113" y="2540"/>
                </a:moveTo>
                <a:cubicBezTo>
                  <a:pt x="8986" y="2696"/>
                  <a:pt x="8848" y="2852"/>
                  <a:pt x="8709" y="2996"/>
                </a:cubicBezTo>
                <a:cubicBezTo>
                  <a:pt x="8703" y="2979"/>
                  <a:pt x="8680" y="2973"/>
                  <a:pt x="8669" y="2967"/>
                </a:cubicBezTo>
                <a:cubicBezTo>
                  <a:pt x="8819" y="2829"/>
                  <a:pt x="8969" y="2685"/>
                  <a:pt x="9113" y="2540"/>
                </a:cubicBezTo>
                <a:close/>
                <a:moveTo>
                  <a:pt x="10039" y="748"/>
                </a:moveTo>
                <a:cubicBezTo>
                  <a:pt x="10279" y="748"/>
                  <a:pt x="10532" y="788"/>
                  <a:pt x="10716" y="943"/>
                </a:cubicBezTo>
                <a:cubicBezTo>
                  <a:pt x="10987" y="1185"/>
                  <a:pt x="10969" y="1578"/>
                  <a:pt x="10889" y="1895"/>
                </a:cubicBezTo>
                <a:cubicBezTo>
                  <a:pt x="10779" y="2367"/>
                  <a:pt x="10525" y="2771"/>
                  <a:pt x="10226" y="3140"/>
                </a:cubicBezTo>
                <a:cubicBezTo>
                  <a:pt x="10347" y="2944"/>
                  <a:pt x="10450" y="2725"/>
                  <a:pt x="10497" y="2494"/>
                </a:cubicBezTo>
                <a:cubicBezTo>
                  <a:pt x="10595" y="2073"/>
                  <a:pt x="10497" y="1653"/>
                  <a:pt x="10203" y="1324"/>
                </a:cubicBezTo>
                <a:cubicBezTo>
                  <a:pt x="10007" y="1107"/>
                  <a:pt x="9723" y="955"/>
                  <a:pt x="9430" y="955"/>
                </a:cubicBezTo>
                <a:cubicBezTo>
                  <a:pt x="9334" y="955"/>
                  <a:pt x="9237" y="971"/>
                  <a:pt x="9142" y="1007"/>
                </a:cubicBezTo>
                <a:cubicBezTo>
                  <a:pt x="9136" y="1012"/>
                  <a:pt x="9124" y="1012"/>
                  <a:pt x="9113" y="1018"/>
                </a:cubicBezTo>
                <a:cubicBezTo>
                  <a:pt x="9103" y="1018"/>
                  <a:pt x="9094" y="1018"/>
                  <a:pt x="9084" y="1018"/>
                </a:cubicBezTo>
                <a:cubicBezTo>
                  <a:pt x="8851" y="1018"/>
                  <a:pt x="8608" y="1085"/>
                  <a:pt x="8392" y="1168"/>
                </a:cubicBezTo>
                <a:cubicBezTo>
                  <a:pt x="8363" y="1185"/>
                  <a:pt x="8334" y="1191"/>
                  <a:pt x="8306" y="1209"/>
                </a:cubicBezTo>
                <a:cubicBezTo>
                  <a:pt x="8098" y="1266"/>
                  <a:pt x="7890" y="1341"/>
                  <a:pt x="7683" y="1422"/>
                </a:cubicBezTo>
                <a:cubicBezTo>
                  <a:pt x="7354" y="1543"/>
                  <a:pt x="7031" y="1676"/>
                  <a:pt x="6708" y="1814"/>
                </a:cubicBezTo>
                <a:cubicBezTo>
                  <a:pt x="6057" y="2085"/>
                  <a:pt x="5423" y="2396"/>
                  <a:pt x="4806" y="2736"/>
                </a:cubicBezTo>
                <a:cubicBezTo>
                  <a:pt x="4229" y="3054"/>
                  <a:pt x="3676" y="3388"/>
                  <a:pt x="3128" y="3757"/>
                </a:cubicBezTo>
                <a:cubicBezTo>
                  <a:pt x="3889" y="3152"/>
                  <a:pt x="4731" y="2662"/>
                  <a:pt x="5590" y="2223"/>
                </a:cubicBezTo>
                <a:cubicBezTo>
                  <a:pt x="6270" y="1872"/>
                  <a:pt x="6962" y="1537"/>
                  <a:pt x="7671" y="1272"/>
                </a:cubicBezTo>
                <a:cubicBezTo>
                  <a:pt x="8375" y="1012"/>
                  <a:pt x="9124" y="793"/>
                  <a:pt x="9880" y="753"/>
                </a:cubicBezTo>
                <a:cubicBezTo>
                  <a:pt x="9931" y="750"/>
                  <a:pt x="9985" y="748"/>
                  <a:pt x="10039" y="748"/>
                </a:cubicBezTo>
                <a:close/>
                <a:moveTo>
                  <a:pt x="5192" y="2794"/>
                </a:moveTo>
                <a:lnTo>
                  <a:pt x="5192" y="2794"/>
                </a:lnTo>
                <a:cubicBezTo>
                  <a:pt x="4990" y="2915"/>
                  <a:pt x="4800" y="3031"/>
                  <a:pt x="4604" y="3152"/>
                </a:cubicBezTo>
                <a:cubicBezTo>
                  <a:pt x="4598" y="3157"/>
                  <a:pt x="4581" y="3169"/>
                  <a:pt x="4575" y="3175"/>
                </a:cubicBezTo>
                <a:cubicBezTo>
                  <a:pt x="4056" y="3475"/>
                  <a:pt x="3543" y="3786"/>
                  <a:pt x="3041" y="4103"/>
                </a:cubicBezTo>
                <a:cubicBezTo>
                  <a:pt x="3722" y="3624"/>
                  <a:pt x="4442" y="3186"/>
                  <a:pt x="5192" y="2794"/>
                </a:cubicBezTo>
                <a:close/>
                <a:moveTo>
                  <a:pt x="3335" y="3353"/>
                </a:moveTo>
                <a:lnTo>
                  <a:pt x="3335" y="3353"/>
                </a:lnTo>
                <a:cubicBezTo>
                  <a:pt x="2989" y="3607"/>
                  <a:pt x="2655" y="3878"/>
                  <a:pt x="2349" y="4184"/>
                </a:cubicBezTo>
                <a:cubicBezTo>
                  <a:pt x="2217" y="4305"/>
                  <a:pt x="2090" y="4443"/>
                  <a:pt x="1963" y="4570"/>
                </a:cubicBezTo>
                <a:cubicBezTo>
                  <a:pt x="1952" y="4587"/>
                  <a:pt x="1952" y="4599"/>
                  <a:pt x="1940" y="4610"/>
                </a:cubicBezTo>
                <a:lnTo>
                  <a:pt x="1508" y="4956"/>
                </a:lnTo>
                <a:cubicBezTo>
                  <a:pt x="1588" y="4818"/>
                  <a:pt x="1675" y="4685"/>
                  <a:pt x="1779" y="4558"/>
                </a:cubicBezTo>
                <a:cubicBezTo>
                  <a:pt x="2188" y="4034"/>
                  <a:pt x="2759" y="3688"/>
                  <a:pt x="3335" y="3353"/>
                </a:cubicBezTo>
                <a:close/>
                <a:moveTo>
                  <a:pt x="2067" y="5660"/>
                </a:moveTo>
                <a:lnTo>
                  <a:pt x="2067" y="5660"/>
                </a:lnTo>
                <a:cubicBezTo>
                  <a:pt x="2009" y="5723"/>
                  <a:pt x="1957" y="5798"/>
                  <a:pt x="1905" y="5867"/>
                </a:cubicBezTo>
                <a:cubicBezTo>
                  <a:pt x="1554" y="6121"/>
                  <a:pt x="1208" y="6375"/>
                  <a:pt x="862" y="6634"/>
                </a:cubicBezTo>
                <a:cubicBezTo>
                  <a:pt x="885" y="6559"/>
                  <a:pt x="908" y="6490"/>
                  <a:pt x="925" y="6409"/>
                </a:cubicBezTo>
                <a:cubicBezTo>
                  <a:pt x="1312" y="6156"/>
                  <a:pt x="1686" y="5908"/>
                  <a:pt x="2067" y="5660"/>
                </a:cubicBezTo>
                <a:close/>
                <a:moveTo>
                  <a:pt x="10975" y="2258"/>
                </a:moveTo>
                <a:cubicBezTo>
                  <a:pt x="10946" y="2367"/>
                  <a:pt x="10894" y="2483"/>
                  <a:pt x="10843" y="2598"/>
                </a:cubicBezTo>
                <a:cubicBezTo>
                  <a:pt x="10670" y="2950"/>
                  <a:pt x="10439" y="3273"/>
                  <a:pt x="10203" y="3590"/>
                </a:cubicBezTo>
                <a:cubicBezTo>
                  <a:pt x="9972" y="3895"/>
                  <a:pt x="9736" y="4195"/>
                  <a:pt x="9482" y="4484"/>
                </a:cubicBezTo>
                <a:cubicBezTo>
                  <a:pt x="8997" y="5043"/>
                  <a:pt x="8479" y="5550"/>
                  <a:pt x="7931" y="6035"/>
                </a:cubicBezTo>
                <a:cubicBezTo>
                  <a:pt x="7423" y="6375"/>
                  <a:pt x="6893" y="6692"/>
                  <a:pt x="6362" y="7009"/>
                </a:cubicBezTo>
                <a:cubicBezTo>
                  <a:pt x="7556" y="6029"/>
                  <a:pt x="8703" y="4991"/>
                  <a:pt x="9793" y="3895"/>
                </a:cubicBezTo>
                <a:cubicBezTo>
                  <a:pt x="10266" y="3417"/>
                  <a:pt x="10733" y="2898"/>
                  <a:pt x="10975" y="2258"/>
                </a:cubicBezTo>
                <a:close/>
                <a:moveTo>
                  <a:pt x="7070" y="2761"/>
                </a:moveTo>
                <a:cubicBezTo>
                  <a:pt x="7304" y="2761"/>
                  <a:pt x="7515" y="2851"/>
                  <a:pt x="7631" y="3082"/>
                </a:cubicBezTo>
                <a:cubicBezTo>
                  <a:pt x="7746" y="3325"/>
                  <a:pt x="7671" y="3601"/>
                  <a:pt x="7544" y="3820"/>
                </a:cubicBezTo>
                <a:cubicBezTo>
                  <a:pt x="7366" y="4149"/>
                  <a:pt x="7089" y="4414"/>
                  <a:pt x="6818" y="4656"/>
                </a:cubicBezTo>
                <a:cubicBezTo>
                  <a:pt x="6103" y="5291"/>
                  <a:pt x="5290" y="5810"/>
                  <a:pt x="4471" y="6311"/>
                </a:cubicBezTo>
                <a:cubicBezTo>
                  <a:pt x="3895" y="6663"/>
                  <a:pt x="3289" y="6980"/>
                  <a:pt x="2713" y="7338"/>
                </a:cubicBezTo>
                <a:cubicBezTo>
                  <a:pt x="2694" y="7349"/>
                  <a:pt x="2681" y="7353"/>
                  <a:pt x="2666" y="7353"/>
                </a:cubicBezTo>
                <a:cubicBezTo>
                  <a:pt x="2657" y="7353"/>
                  <a:pt x="2648" y="7351"/>
                  <a:pt x="2638" y="7349"/>
                </a:cubicBezTo>
                <a:cubicBezTo>
                  <a:pt x="2497" y="7414"/>
                  <a:pt x="2335" y="7461"/>
                  <a:pt x="2177" y="7461"/>
                </a:cubicBezTo>
                <a:cubicBezTo>
                  <a:pt x="2056" y="7461"/>
                  <a:pt x="1939" y="7434"/>
                  <a:pt x="1836" y="7366"/>
                </a:cubicBezTo>
                <a:cubicBezTo>
                  <a:pt x="1611" y="7234"/>
                  <a:pt x="1571" y="6934"/>
                  <a:pt x="1658" y="6703"/>
                </a:cubicBezTo>
                <a:cubicBezTo>
                  <a:pt x="1744" y="6455"/>
                  <a:pt x="1934" y="6231"/>
                  <a:pt x="2119" y="6035"/>
                </a:cubicBezTo>
                <a:cubicBezTo>
                  <a:pt x="2511" y="5619"/>
                  <a:pt x="2972" y="5262"/>
                  <a:pt x="3433" y="4910"/>
                </a:cubicBezTo>
                <a:cubicBezTo>
                  <a:pt x="3444" y="4903"/>
                  <a:pt x="3452" y="4901"/>
                  <a:pt x="3460" y="4901"/>
                </a:cubicBezTo>
                <a:cubicBezTo>
                  <a:pt x="3466" y="4901"/>
                  <a:pt x="3472" y="4902"/>
                  <a:pt x="3480" y="4904"/>
                </a:cubicBezTo>
                <a:cubicBezTo>
                  <a:pt x="4183" y="4322"/>
                  <a:pt x="4915" y="3751"/>
                  <a:pt x="5705" y="3284"/>
                </a:cubicBezTo>
                <a:cubicBezTo>
                  <a:pt x="6074" y="3065"/>
                  <a:pt x="6472" y="2852"/>
                  <a:pt x="6893" y="2777"/>
                </a:cubicBezTo>
                <a:cubicBezTo>
                  <a:pt x="6952" y="2767"/>
                  <a:pt x="7012" y="2761"/>
                  <a:pt x="7070" y="2761"/>
                </a:cubicBezTo>
                <a:close/>
                <a:moveTo>
                  <a:pt x="5636" y="7095"/>
                </a:moveTo>
                <a:lnTo>
                  <a:pt x="5636" y="7095"/>
                </a:lnTo>
                <a:cubicBezTo>
                  <a:pt x="5498" y="7205"/>
                  <a:pt x="5353" y="7320"/>
                  <a:pt x="5204" y="7424"/>
                </a:cubicBezTo>
                <a:cubicBezTo>
                  <a:pt x="4927" y="7626"/>
                  <a:pt x="4656" y="7822"/>
                  <a:pt x="4373" y="8012"/>
                </a:cubicBezTo>
                <a:cubicBezTo>
                  <a:pt x="4471" y="7926"/>
                  <a:pt x="4564" y="7828"/>
                  <a:pt x="4667" y="7741"/>
                </a:cubicBezTo>
                <a:cubicBezTo>
                  <a:pt x="4990" y="7534"/>
                  <a:pt x="5313" y="7320"/>
                  <a:pt x="5636" y="7095"/>
                </a:cubicBezTo>
                <a:close/>
                <a:moveTo>
                  <a:pt x="8903" y="1699"/>
                </a:moveTo>
                <a:cubicBezTo>
                  <a:pt x="9185" y="1699"/>
                  <a:pt x="9499" y="1746"/>
                  <a:pt x="9684" y="1964"/>
                </a:cubicBezTo>
                <a:cubicBezTo>
                  <a:pt x="9949" y="2281"/>
                  <a:pt x="9759" y="2748"/>
                  <a:pt x="9586" y="3059"/>
                </a:cubicBezTo>
                <a:cubicBezTo>
                  <a:pt x="9303" y="3549"/>
                  <a:pt x="8928" y="3976"/>
                  <a:pt x="8519" y="4357"/>
                </a:cubicBezTo>
                <a:cubicBezTo>
                  <a:pt x="8392" y="4472"/>
                  <a:pt x="8265" y="4587"/>
                  <a:pt x="8133" y="4697"/>
                </a:cubicBezTo>
                <a:cubicBezTo>
                  <a:pt x="7694" y="5147"/>
                  <a:pt x="7222" y="5567"/>
                  <a:pt x="6720" y="5954"/>
                </a:cubicBezTo>
                <a:cubicBezTo>
                  <a:pt x="7060" y="5660"/>
                  <a:pt x="7395" y="5360"/>
                  <a:pt x="7717" y="5043"/>
                </a:cubicBezTo>
                <a:lnTo>
                  <a:pt x="7717" y="5043"/>
                </a:lnTo>
                <a:cubicBezTo>
                  <a:pt x="7539" y="5187"/>
                  <a:pt x="7354" y="5331"/>
                  <a:pt x="7170" y="5464"/>
                </a:cubicBezTo>
                <a:cubicBezTo>
                  <a:pt x="6708" y="5833"/>
                  <a:pt x="6253" y="6202"/>
                  <a:pt x="5792" y="6559"/>
                </a:cubicBezTo>
                <a:cubicBezTo>
                  <a:pt x="4702" y="7413"/>
                  <a:pt x="3549" y="8162"/>
                  <a:pt x="2361" y="8860"/>
                </a:cubicBezTo>
                <a:cubicBezTo>
                  <a:pt x="2338" y="8873"/>
                  <a:pt x="2314" y="8879"/>
                  <a:pt x="2291" y="8879"/>
                </a:cubicBezTo>
                <a:cubicBezTo>
                  <a:pt x="2168" y="8879"/>
                  <a:pt x="2074" y="8708"/>
                  <a:pt x="2205" y="8635"/>
                </a:cubicBezTo>
                <a:cubicBezTo>
                  <a:pt x="3278" y="8006"/>
                  <a:pt x="4316" y="7332"/>
                  <a:pt x="5307" y="6588"/>
                </a:cubicBezTo>
                <a:lnTo>
                  <a:pt x="5296" y="6577"/>
                </a:lnTo>
                <a:cubicBezTo>
                  <a:pt x="5411" y="6496"/>
                  <a:pt x="5526" y="6409"/>
                  <a:pt x="5642" y="6329"/>
                </a:cubicBezTo>
                <a:lnTo>
                  <a:pt x="5815" y="6202"/>
                </a:lnTo>
                <a:cubicBezTo>
                  <a:pt x="6247" y="5856"/>
                  <a:pt x="6680" y="5516"/>
                  <a:pt x="7112" y="5175"/>
                </a:cubicBezTo>
                <a:cubicBezTo>
                  <a:pt x="7550" y="4835"/>
                  <a:pt x="7983" y="4501"/>
                  <a:pt x="8386" y="4115"/>
                </a:cubicBezTo>
                <a:cubicBezTo>
                  <a:pt x="8761" y="3757"/>
                  <a:pt x="9113" y="3353"/>
                  <a:pt x="9367" y="2892"/>
                </a:cubicBezTo>
                <a:cubicBezTo>
                  <a:pt x="9488" y="2667"/>
                  <a:pt x="9661" y="2269"/>
                  <a:pt x="9401" y="2096"/>
                </a:cubicBezTo>
                <a:lnTo>
                  <a:pt x="9401" y="2096"/>
                </a:lnTo>
                <a:cubicBezTo>
                  <a:pt x="9384" y="2183"/>
                  <a:pt x="9355" y="2269"/>
                  <a:pt x="9309" y="2350"/>
                </a:cubicBezTo>
                <a:cubicBezTo>
                  <a:pt x="9297" y="2350"/>
                  <a:pt x="9286" y="2350"/>
                  <a:pt x="9274" y="2356"/>
                </a:cubicBezTo>
                <a:cubicBezTo>
                  <a:pt x="9297" y="2304"/>
                  <a:pt x="9280" y="2235"/>
                  <a:pt x="9245" y="2183"/>
                </a:cubicBezTo>
                <a:cubicBezTo>
                  <a:pt x="9274" y="2160"/>
                  <a:pt x="9309" y="2131"/>
                  <a:pt x="9343" y="2091"/>
                </a:cubicBezTo>
                <a:lnTo>
                  <a:pt x="9395" y="2091"/>
                </a:lnTo>
                <a:cubicBezTo>
                  <a:pt x="9384" y="2085"/>
                  <a:pt x="9367" y="2079"/>
                  <a:pt x="9355" y="2062"/>
                </a:cubicBezTo>
                <a:cubicBezTo>
                  <a:pt x="9217" y="1993"/>
                  <a:pt x="9056" y="1970"/>
                  <a:pt x="8892" y="1970"/>
                </a:cubicBezTo>
                <a:cubicBezTo>
                  <a:pt x="8713" y="1970"/>
                  <a:pt x="8531" y="1997"/>
                  <a:pt x="8375" y="2022"/>
                </a:cubicBezTo>
                <a:cubicBezTo>
                  <a:pt x="7839" y="2102"/>
                  <a:pt x="7320" y="2264"/>
                  <a:pt x="6824" y="2454"/>
                </a:cubicBezTo>
                <a:cubicBezTo>
                  <a:pt x="5642" y="2904"/>
                  <a:pt x="4552" y="3561"/>
                  <a:pt x="3462" y="4189"/>
                </a:cubicBezTo>
                <a:cubicBezTo>
                  <a:pt x="3439" y="4203"/>
                  <a:pt x="3415" y="4209"/>
                  <a:pt x="3393" y="4209"/>
                </a:cubicBezTo>
                <a:cubicBezTo>
                  <a:pt x="3271" y="4209"/>
                  <a:pt x="3180" y="4038"/>
                  <a:pt x="3307" y="3965"/>
                </a:cubicBezTo>
                <a:cubicBezTo>
                  <a:pt x="4587" y="3232"/>
                  <a:pt x="5878" y="2448"/>
                  <a:pt x="7297" y="1993"/>
                </a:cubicBezTo>
                <a:cubicBezTo>
                  <a:pt x="7758" y="1849"/>
                  <a:pt x="8236" y="1727"/>
                  <a:pt x="8726" y="1704"/>
                </a:cubicBezTo>
                <a:cubicBezTo>
                  <a:pt x="8783" y="1701"/>
                  <a:pt x="8842" y="1699"/>
                  <a:pt x="8903" y="1699"/>
                </a:cubicBezTo>
                <a:close/>
                <a:moveTo>
                  <a:pt x="9790" y="0"/>
                </a:moveTo>
                <a:cubicBezTo>
                  <a:pt x="9528" y="0"/>
                  <a:pt x="9265" y="39"/>
                  <a:pt x="9009" y="96"/>
                </a:cubicBezTo>
                <a:cubicBezTo>
                  <a:pt x="8121" y="303"/>
                  <a:pt x="7285" y="707"/>
                  <a:pt x="6478" y="1122"/>
                </a:cubicBezTo>
                <a:cubicBezTo>
                  <a:pt x="5648" y="1537"/>
                  <a:pt x="4829" y="1970"/>
                  <a:pt x="4010" y="2425"/>
                </a:cubicBezTo>
                <a:cubicBezTo>
                  <a:pt x="3255" y="2840"/>
                  <a:pt x="2442" y="3244"/>
                  <a:pt x="1802" y="3832"/>
                </a:cubicBezTo>
                <a:cubicBezTo>
                  <a:pt x="1179" y="4391"/>
                  <a:pt x="822" y="5147"/>
                  <a:pt x="562" y="5937"/>
                </a:cubicBezTo>
                <a:cubicBezTo>
                  <a:pt x="493" y="6127"/>
                  <a:pt x="447" y="6323"/>
                  <a:pt x="389" y="6519"/>
                </a:cubicBezTo>
                <a:cubicBezTo>
                  <a:pt x="338" y="6694"/>
                  <a:pt x="475" y="6813"/>
                  <a:pt x="621" y="6813"/>
                </a:cubicBezTo>
                <a:cubicBezTo>
                  <a:pt x="624" y="6813"/>
                  <a:pt x="628" y="6813"/>
                  <a:pt x="631" y="6813"/>
                </a:cubicBezTo>
                <a:lnTo>
                  <a:pt x="631" y="6813"/>
                </a:lnTo>
                <a:cubicBezTo>
                  <a:pt x="625" y="6819"/>
                  <a:pt x="620" y="6819"/>
                  <a:pt x="608" y="6830"/>
                </a:cubicBezTo>
                <a:cubicBezTo>
                  <a:pt x="591" y="6842"/>
                  <a:pt x="568" y="6859"/>
                  <a:pt x="545" y="6876"/>
                </a:cubicBezTo>
                <a:cubicBezTo>
                  <a:pt x="424" y="6974"/>
                  <a:pt x="435" y="7182"/>
                  <a:pt x="522" y="7291"/>
                </a:cubicBezTo>
                <a:cubicBezTo>
                  <a:pt x="562" y="7332"/>
                  <a:pt x="602" y="7366"/>
                  <a:pt x="654" y="7389"/>
                </a:cubicBezTo>
                <a:cubicBezTo>
                  <a:pt x="625" y="7464"/>
                  <a:pt x="625" y="7534"/>
                  <a:pt x="654" y="7614"/>
                </a:cubicBezTo>
                <a:cubicBezTo>
                  <a:pt x="689" y="7695"/>
                  <a:pt x="770" y="7764"/>
                  <a:pt x="856" y="7793"/>
                </a:cubicBezTo>
                <a:cubicBezTo>
                  <a:pt x="827" y="7816"/>
                  <a:pt x="798" y="7845"/>
                  <a:pt x="770" y="7868"/>
                </a:cubicBezTo>
                <a:cubicBezTo>
                  <a:pt x="654" y="7966"/>
                  <a:pt x="654" y="8168"/>
                  <a:pt x="747" y="8283"/>
                </a:cubicBezTo>
                <a:cubicBezTo>
                  <a:pt x="810" y="8362"/>
                  <a:pt x="890" y="8402"/>
                  <a:pt x="980" y="8402"/>
                </a:cubicBezTo>
                <a:cubicBezTo>
                  <a:pt x="996" y="8402"/>
                  <a:pt x="1013" y="8401"/>
                  <a:pt x="1029" y="8399"/>
                </a:cubicBezTo>
                <a:lnTo>
                  <a:pt x="1029" y="8399"/>
                </a:lnTo>
                <a:cubicBezTo>
                  <a:pt x="1012" y="8485"/>
                  <a:pt x="1029" y="8577"/>
                  <a:pt x="1087" y="8652"/>
                </a:cubicBezTo>
                <a:cubicBezTo>
                  <a:pt x="1147" y="8733"/>
                  <a:pt x="1239" y="8770"/>
                  <a:pt x="1335" y="8770"/>
                </a:cubicBezTo>
                <a:cubicBezTo>
                  <a:pt x="1348" y="8770"/>
                  <a:pt x="1362" y="8769"/>
                  <a:pt x="1375" y="8768"/>
                </a:cubicBezTo>
                <a:lnTo>
                  <a:pt x="1375" y="8768"/>
                </a:lnTo>
                <a:cubicBezTo>
                  <a:pt x="1329" y="8854"/>
                  <a:pt x="1323" y="8964"/>
                  <a:pt x="1381" y="9056"/>
                </a:cubicBezTo>
                <a:cubicBezTo>
                  <a:pt x="1439" y="9152"/>
                  <a:pt x="1546" y="9210"/>
                  <a:pt x="1653" y="9210"/>
                </a:cubicBezTo>
                <a:cubicBezTo>
                  <a:pt x="1706" y="9210"/>
                  <a:pt x="1760" y="9196"/>
                  <a:pt x="1807" y="9165"/>
                </a:cubicBezTo>
                <a:cubicBezTo>
                  <a:pt x="1831" y="9148"/>
                  <a:pt x="1848" y="9137"/>
                  <a:pt x="1871" y="9125"/>
                </a:cubicBezTo>
                <a:cubicBezTo>
                  <a:pt x="1913" y="9151"/>
                  <a:pt x="1962" y="9166"/>
                  <a:pt x="2017" y="9166"/>
                </a:cubicBezTo>
                <a:cubicBezTo>
                  <a:pt x="2060" y="9166"/>
                  <a:pt x="2105" y="9157"/>
                  <a:pt x="2153" y="9137"/>
                </a:cubicBezTo>
                <a:cubicBezTo>
                  <a:pt x="2194" y="9113"/>
                  <a:pt x="2246" y="9090"/>
                  <a:pt x="2292" y="9067"/>
                </a:cubicBezTo>
                <a:cubicBezTo>
                  <a:pt x="2305" y="9073"/>
                  <a:pt x="2319" y="9075"/>
                  <a:pt x="2334" y="9075"/>
                </a:cubicBezTo>
                <a:cubicBezTo>
                  <a:pt x="2352" y="9075"/>
                  <a:pt x="2371" y="9071"/>
                  <a:pt x="2390" y="9062"/>
                </a:cubicBezTo>
                <a:cubicBezTo>
                  <a:pt x="2667" y="8917"/>
                  <a:pt x="2932" y="8773"/>
                  <a:pt x="3203" y="8623"/>
                </a:cubicBezTo>
                <a:lnTo>
                  <a:pt x="3203" y="8623"/>
                </a:lnTo>
                <a:cubicBezTo>
                  <a:pt x="3111" y="8716"/>
                  <a:pt x="3024" y="8808"/>
                  <a:pt x="2938" y="8906"/>
                </a:cubicBezTo>
                <a:cubicBezTo>
                  <a:pt x="2926" y="8917"/>
                  <a:pt x="2915" y="8923"/>
                  <a:pt x="2909" y="8941"/>
                </a:cubicBezTo>
                <a:lnTo>
                  <a:pt x="1807" y="9523"/>
                </a:lnTo>
                <a:cubicBezTo>
                  <a:pt x="1531" y="9661"/>
                  <a:pt x="1265" y="9805"/>
                  <a:pt x="994" y="9932"/>
                </a:cubicBezTo>
                <a:cubicBezTo>
                  <a:pt x="712" y="10076"/>
                  <a:pt x="406" y="10192"/>
                  <a:pt x="170" y="10405"/>
                </a:cubicBezTo>
                <a:cubicBezTo>
                  <a:pt x="1" y="10548"/>
                  <a:pt x="156" y="10792"/>
                  <a:pt x="343" y="10792"/>
                </a:cubicBezTo>
                <a:cubicBezTo>
                  <a:pt x="360" y="10792"/>
                  <a:pt x="377" y="10790"/>
                  <a:pt x="395" y="10786"/>
                </a:cubicBezTo>
                <a:cubicBezTo>
                  <a:pt x="683" y="10722"/>
                  <a:pt x="943" y="10561"/>
                  <a:pt x="1202" y="10434"/>
                </a:cubicBezTo>
                <a:cubicBezTo>
                  <a:pt x="1456" y="10301"/>
                  <a:pt x="1698" y="10180"/>
                  <a:pt x="1952" y="10048"/>
                </a:cubicBezTo>
                <a:cubicBezTo>
                  <a:pt x="2442" y="9800"/>
                  <a:pt x="2932" y="9540"/>
                  <a:pt x="3422" y="9269"/>
                </a:cubicBezTo>
                <a:cubicBezTo>
                  <a:pt x="3439" y="9303"/>
                  <a:pt x="3464" y="9327"/>
                  <a:pt x="3497" y="9327"/>
                </a:cubicBezTo>
                <a:cubicBezTo>
                  <a:pt x="3509" y="9327"/>
                  <a:pt x="3523" y="9323"/>
                  <a:pt x="3537" y="9315"/>
                </a:cubicBezTo>
                <a:cubicBezTo>
                  <a:pt x="3906" y="9085"/>
                  <a:pt x="4293" y="8889"/>
                  <a:pt x="4673" y="8687"/>
                </a:cubicBezTo>
                <a:cubicBezTo>
                  <a:pt x="5048" y="8485"/>
                  <a:pt x="5440" y="8306"/>
                  <a:pt x="5815" y="8099"/>
                </a:cubicBezTo>
                <a:cubicBezTo>
                  <a:pt x="6530" y="7695"/>
                  <a:pt x="7210" y="7240"/>
                  <a:pt x="7844" y="6726"/>
                </a:cubicBezTo>
                <a:cubicBezTo>
                  <a:pt x="7873" y="6703"/>
                  <a:pt x="7902" y="6675"/>
                  <a:pt x="7931" y="6657"/>
                </a:cubicBezTo>
                <a:cubicBezTo>
                  <a:pt x="8352" y="6380"/>
                  <a:pt x="8755" y="6098"/>
                  <a:pt x="9153" y="5798"/>
                </a:cubicBezTo>
                <a:cubicBezTo>
                  <a:pt x="9937" y="5187"/>
                  <a:pt x="10716" y="4495"/>
                  <a:pt x="11200" y="3607"/>
                </a:cubicBezTo>
                <a:cubicBezTo>
                  <a:pt x="11471" y="3088"/>
                  <a:pt x="11690" y="2483"/>
                  <a:pt x="11621" y="1889"/>
                </a:cubicBezTo>
                <a:cubicBezTo>
                  <a:pt x="11615" y="1802"/>
                  <a:pt x="11592" y="1716"/>
                  <a:pt x="11575" y="1629"/>
                </a:cubicBezTo>
                <a:cubicBezTo>
                  <a:pt x="11563" y="1341"/>
                  <a:pt x="11500" y="1053"/>
                  <a:pt x="11344" y="793"/>
                </a:cubicBezTo>
                <a:cubicBezTo>
                  <a:pt x="11125" y="430"/>
                  <a:pt x="10768" y="182"/>
                  <a:pt x="10364" y="73"/>
                </a:cubicBezTo>
                <a:cubicBezTo>
                  <a:pt x="10176" y="21"/>
                  <a:pt x="9983" y="0"/>
                  <a:pt x="97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0" name="Google Shape;300;p13"/>
          <p:cNvGrpSpPr/>
          <p:nvPr/>
        </p:nvGrpSpPr>
        <p:grpSpPr>
          <a:xfrm>
            <a:off x="-205300" y="616112"/>
            <a:ext cx="1425291" cy="1417461"/>
            <a:chOff x="4363113" y="194497"/>
            <a:chExt cx="1068968" cy="1063096"/>
          </a:xfrm>
        </p:grpSpPr>
        <p:sp>
          <p:nvSpPr>
            <p:cNvPr id="301" name="Google Shape;301;p13"/>
            <p:cNvSpPr/>
            <p:nvPr/>
          </p:nvSpPr>
          <p:spPr>
            <a:xfrm>
              <a:off x="4363113" y="194497"/>
              <a:ext cx="1068968" cy="1063096"/>
            </a:xfrm>
            <a:custGeom>
              <a:avLst/>
              <a:gdLst/>
              <a:ahLst/>
              <a:cxnLst/>
              <a:rect l="l" t="t" r="r" b="b"/>
              <a:pathLst>
                <a:path w="11469" h="11406" extrusionOk="0">
                  <a:moveTo>
                    <a:pt x="5456" y="1"/>
                  </a:moveTo>
                  <a:cubicBezTo>
                    <a:pt x="5448" y="1"/>
                    <a:pt x="5440" y="1"/>
                    <a:pt x="5432" y="1"/>
                  </a:cubicBezTo>
                  <a:cubicBezTo>
                    <a:pt x="5051" y="13"/>
                    <a:pt x="4624" y="226"/>
                    <a:pt x="4532" y="618"/>
                  </a:cubicBezTo>
                  <a:cubicBezTo>
                    <a:pt x="4446" y="993"/>
                    <a:pt x="4474" y="1402"/>
                    <a:pt x="4503" y="1789"/>
                  </a:cubicBezTo>
                  <a:cubicBezTo>
                    <a:pt x="4521" y="2048"/>
                    <a:pt x="4549" y="2302"/>
                    <a:pt x="4538" y="2550"/>
                  </a:cubicBezTo>
                  <a:cubicBezTo>
                    <a:pt x="4532" y="2746"/>
                    <a:pt x="4492" y="2936"/>
                    <a:pt x="4492" y="3126"/>
                  </a:cubicBezTo>
                  <a:cubicBezTo>
                    <a:pt x="4492" y="3236"/>
                    <a:pt x="4521" y="3380"/>
                    <a:pt x="4480" y="3490"/>
                  </a:cubicBezTo>
                  <a:cubicBezTo>
                    <a:pt x="4434" y="3455"/>
                    <a:pt x="4411" y="3386"/>
                    <a:pt x="4382" y="3328"/>
                  </a:cubicBezTo>
                  <a:cubicBezTo>
                    <a:pt x="4273" y="3126"/>
                    <a:pt x="4146" y="2953"/>
                    <a:pt x="4002" y="2780"/>
                  </a:cubicBezTo>
                  <a:cubicBezTo>
                    <a:pt x="3760" y="2492"/>
                    <a:pt x="3500" y="2221"/>
                    <a:pt x="3241" y="1956"/>
                  </a:cubicBezTo>
                  <a:cubicBezTo>
                    <a:pt x="3119" y="1823"/>
                    <a:pt x="2998" y="1737"/>
                    <a:pt x="2831" y="1679"/>
                  </a:cubicBezTo>
                  <a:cubicBezTo>
                    <a:pt x="2624" y="1598"/>
                    <a:pt x="2347" y="1500"/>
                    <a:pt x="2128" y="1495"/>
                  </a:cubicBezTo>
                  <a:cubicBezTo>
                    <a:pt x="2118" y="1494"/>
                    <a:pt x="2107" y="1494"/>
                    <a:pt x="2097" y="1494"/>
                  </a:cubicBezTo>
                  <a:cubicBezTo>
                    <a:pt x="1838" y="1494"/>
                    <a:pt x="1601" y="1633"/>
                    <a:pt x="1390" y="1771"/>
                  </a:cubicBezTo>
                  <a:cubicBezTo>
                    <a:pt x="1148" y="1939"/>
                    <a:pt x="992" y="2048"/>
                    <a:pt x="934" y="2336"/>
                  </a:cubicBezTo>
                  <a:cubicBezTo>
                    <a:pt x="923" y="2429"/>
                    <a:pt x="865" y="2532"/>
                    <a:pt x="865" y="2625"/>
                  </a:cubicBezTo>
                  <a:cubicBezTo>
                    <a:pt x="848" y="2861"/>
                    <a:pt x="975" y="3115"/>
                    <a:pt x="1096" y="3299"/>
                  </a:cubicBezTo>
                  <a:cubicBezTo>
                    <a:pt x="1321" y="3645"/>
                    <a:pt x="1695" y="3824"/>
                    <a:pt x="1903" y="4170"/>
                  </a:cubicBezTo>
                  <a:cubicBezTo>
                    <a:pt x="1984" y="4303"/>
                    <a:pt x="2053" y="4412"/>
                    <a:pt x="2162" y="4510"/>
                  </a:cubicBezTo>
                  <a:cubicBezTo>
                    <a:pt x="2237" y="4585"/>
                    <a:pt x="2347" y="4643"/>
                    <a:pt x="2405" y="4735"/>
                  </a:cubicBezTo>
                  <a:cubicBezTo>
                    <a:pt x="2394" y="4738"/>
                    <a:pt x="2384" y="4739"/>
                    <a:pt x="2373" y="4739"/>
                  </a:cubicBezTo>
                  <a:cubicBezTo>
                    <a:pt x="2198" y="4739"/>
                    <a:pt x="1934" y="4414"/>
                    <a:pt x="1793" y="4354"/>
                  </a:cubicBezTo>
                  <a:cubicBezTo>
                    <a:pt x="1659" y="4294"/>
                    <a:pt x="1498" y="4270"/>
                    <a:pt x="1330" y="4270"/>
                  </a:cubicBezTo>
                  <a:cubicBezTo>
                    <a:pt x="1050" y="4270"/>
                    <a:pt x="750" y="4337"/>
                    <a:pt x="519" y="4412"/>
                  </a:cubicBezTo>
                  <a:cubicBezTo>
                    <a:pt x="329" y="4470"/>
                    <a:pt x="271" y="4510"/>
                    <a:pt x="202" y="4706"/>
                  </a:cubicBezTo>
                  <a:cubicBezTo>
                    <a:pt x="115" y="4914"/>
                    <a:pt x="69" y="5139"/>
                    <a:pt x="35" y="5364"/>
                  </a:cubicBezTo>
                  <a:cubicBezTo>
                    <a:pt x="0" y="5588"/>
                    <a:pt x="46" y="5750"/>
                    <a:pt x="121" y="5963"/>
                  </a:cubicBezTo>
                  <a:cubicBezTo>
                    <a:pt x="185" y="6142"/>
                    <a:pt x="185" y="6315"/>
                    <a:pt x="329" y="6459"/>
                  </a:cubicBezTo>
                  <a:cubicBezTo>
                    <a:pt x="450" y="6586"/>
                    <a:pt x="583" y="6667"/>
                    <a:pt x="738" y="6747"/>
                  </a:cubicBezTo>
                  <a:cubicBezTo>
                    <a:pt x="986" y="6868"/>
                    <a:pt x="1165" y="7070"/>
                    <a:pt x="1442" y="7145"/>
                  </a:cubicBezTo>
                  <a:cubicBezTo>
                    <a:pt x="1538" y="7170"/>
                    <a:pt x="1666" y="7199"/>
                    <a:pt x="1784" y="7199"/>
                  </a:cubicBezTo>
                  <a:cubicBezTo>
                    <a:pt x="1827" y="7199"/>
                    <a:pt x="1870" y="7195"/>
                    <a:pt x="1909" y="7186"/>
                  </a:cubicBezTo>
                  <a:lnTo>
                    <a:pt x="1909" y="7186"/>
                  </a:lnTo>
                  <a:cubicBezTo>
                    <a:pt x="1505" y="7595"/>
                    <a:pt x="623" y="8241"/>
                    <a:pt x="1026" y="8915"/>
                  </a:cubicBezTo>
                  <a:cubicBezTo>
                    <a:pt x="1280" y="9330"/>
                    <a:pt x="1632" y="9722"/>
                    <a:pt x="2139" y="9774"/>
                  </a:cubicBezTo>
                  <a:cubicBezTo>
                    <a:pt x="2168" y="9776"/>
                    <a:pt x="2196" y="9777"/>
                    <a:pt x="2225" y="9777"/>
                  </a:cubicBezTo>
                  <a:cubicBezTo>
                    <a:pt x="2371" y="9777"/>
                    <a:pt x="2519" y="9752"/>
                    <a:pt x="2658" y="9699"/>
                  </a:cubicBezTo>
                  <a:cubicBezTo>
                    <a:pt x="2860" y="9601"/>
                    <a:pt x="3114" y="9521"/>
                    <a:pt x="3298" y="9377"/>
                  </a:cubicBezTo>
                  <a:cubicBezTo>
                    <a:pt x="3437" y="9279"/>
                    <a:pt x="3575" y="9146"/>
                    <a:pt x="3731" y="9082"/>
                  </a:cubicBezTo>
                  <a:cubicBezTo>
                    <a:pt x="3788" y="9054"/>
                    <a:pt x="3858" y="9048"/>
                    <a:pt x="3915" y="9025"/>
                  </a:cubicBezTo>
                  <a:cubicBezTo>
                    <a:pt x="3949" y="9008"/>
                    <a:pt x="4097" y="8979"/>
                    <a:pt x="4105" y="8945"/>
                  </a:cubicBezTo>
                  <a:lnTo>
                    <a:pt x="4105" y="8945"/>
                  </a:lnTo>
                  <a:cubicBezTo>
                    <a:pt x="4082" y="9060"/>
                    <a:pt x="4019" y="9163"/>
                    <a:pt x="3979" y="9267"/>
                  </a:cubicBezTo>
                  <a:cubicBezTo>
                    <a:pt x="3892" y="9498"/>
                    <a:pt x="3875" y="9746"/>
                    <a:pt x="3817" y="9982"/>
                  </a:cubicBezTo>
                  <a:cubicBezTo>
                    <a:pt x="3760" y="10213"/>
                    <a:pt x="3633" y="10472"/>
                    <a:pt x="3644" y="10720"/>
                  </a:cubicBezTo>
                  <a:cubicBezTo>
                    <a:pt x="3661" y="10899"/>
                    <a:pt x="3783" y="11141"/>
                    <a:pt x="3927" y="11250"/>
                  </a:cubicBezTo>
                  <a:cubicBezTo>
                    <a:pt x="4082" y="11383"/>
                    <a:pt x="4382" y="11395"/>
                    <a:pt x="4584" y="11400"/>
                  </a:cubicBezTo>
                  <a:cubicBezTo>
                    <a:pt x="4629" y="11403"/>
                    <a:pt x="4676" y="11405"/>
                    <a:pt x="4722" y="11405"/>
                  </a:cubicBezTo>
                  <a:cubicBezTo>
                    <a:pt x="4928" y="11405"/>
                    <a:pt x="5137" y="11366"/>
                    <a:pt x="5287" y="11210"/>
                  </a:cubicBezTo>
                  <a:cubicBezTo>
                    <a:pt x="5553" y="10933"/>
                    <a:pt x="5714" y="10530"/>
                    <a:pt x="5835" y="10184"/>
                  </a:cubicBezTo>
                  <a:cubicBezTo>
                    <a:pt x="5910" y="9988"/>
                    <a:pt x="5956" y="9786"/>
                    <a:pt x="5985" y="9584"/>
                  </a:cubicBezTo>
                  <a:cubicBezTo>
                    <a:pt x="5997" y="9463"/>
                    <a:pt x="6020" y="9342"/>
                    <a:pt x="6054" y="9221"/>
                  </a:cubicBezTo>
                  <a:cubicBezTo>
                    <a:pt x="6060" y="9348"/>
                    <a:pt x="6089" y="9440"/>
                    <a:pt x="6124" y="9573"/>
                  </a:cubicBezTo>
                  <a:cubicBezTo>
                    <a:pt x="6210" y="9884"/>
                    <a:pt x="6325" y="10155"/>
                    <a:pt x="6464" y="10449"/>
                  </a:cubicBezTo>
                  <a:cubicBezTo>
                    <a:pt x="6521" y="10576"/>
                    <a:pt x="6579" y="10697"/>
                    <a:pt x="6631" y="10824"/>
                  </a:cubicBezTo>
                  <a:cubicBezTo>
                    <a:pt x="6654" y="10904"/>
                    <a:pt x="6700" y="10956"/>
                    <a:pt x="6781" y="10979"/>
                  </a:cubicBezTo>
                  <a:cubicBezTo>
                    <a:pt x="6913" y="10979"/>
                    <a:pt x="7040" y="10979"/>
                    <a:pt x="7173" y="10968"/>
                  </a:cubicBezTo>
                  <a:cubicBezTo>
                    <a:pt x="7317" y="10979"/>
                    <a:pt x="7450" y="10985"/>
                    <a:pt x="7594" y="10991"/>
                  </a:cubicBezTo>
                  <a:cubicBezTo>
                    <a:pt x="7612" y="10991"/>
                    <a:pt x="7630" y="10991"/>
                    <a:pt x="7648" y="10991"/>
                  </a:cubicBezTo>
                  <a:cubicBezTo>
                    <a:pt x="7941" y="10991"/>
                    <a:pt x="8225" y="10945"/>
                    <a:pt x="8459" y="10760"/>
                  </a:cubicBezTo>
                  <a:cubicBezTo>
                    <a:pt x="8534" y="10703"/>
                    <a:pt x="8603" y="10645"/>
                    <a:pt x="8672" y="10576"/>
                  </a:cubicBezTo>
                  <a:cubicBezTo>
                    <a:pt x="8707" y="10472"/>
                    <a:pt x="8707" y="10380"/>
                    <a:pt x="8660" y="10276"/>
                  </a:cubicBezTo>
                  <a:cubicBezTo>
                    <a:pt x="8574" y="9895"/>
                    <a:pt x="8418" y="9538"/>
                    <a:pt x="8274" y="9175"/>
                  </a:cubicBezTo>
                  <a:cubicBezTo>
                    <a:pt x="8188" y="8950"/>
                    <a:pt x="8101" y="8731"/>
                    <a:pt x="8015" y="8512"/>
                  </a:cubicBezTo>
                  <a:cubicBezTo>
                    <a:pt x="7992" y="8460"/>
                    <a:pt x="7969" y="8414"/>
                    <a:pt x="7934" y="8368"/>
                  </a:cubicBezTo>
                  <a:lnTo>
                    <a:pt x="7934" y="8368"/>
                  </a:lnTo>
                  <a:cubicBezTo>
                    <a:pt x="8084" y="8460"/>
                    <a:pt x="8257" y="8517"/>
                    <a:pt x="8424" y="8569"/>
                  </a:cubicBezTo>
                  <a:cubicBezTo>
                    <a:pt x="8758" y="8656"/>
                    <a:pt x="9110" y="8713"/>
                    <a:pt x="9450" y="8748"/>
                  </a:cubicBezTo>
                  <a:cubicBezTo>
                    <a:pt x="9592" y="8763"/>
                    <a:pt x="9738" y="8772"/>
                    <a:pt x="9885" y="8772"/>
                  </a:cubicBezTo>
                  <a:cubicBezTo>
                    <a:pt x="10020" y="8772"/>
                    <a:pt x="10154" y="8765"/>
                    <a:pt x="10286" y="8748"/>
                  </a:cubicBezTo>
                  <a:cubicBezTo>
                    <a:pt x="10379" y="8737"/>
                    <a:pt x="10477" y="8719"/>
                    <a:pt x="10557" y="8656"/>
                  </a:cubicBezTo>
                  <a:cubicBezTo>
                    <a:pt x="10644" y="8587"/>
                    <a:pt x="10702" y="8460"/>
                    <a:pt x="10748" y="8362"/>
                  </a:cubicBezTo>
                  <a:cubicBezTo>
                    <a:pt x="10805" y="8223"/>
                    <a:pt x="10817" y="8056"/>
                    <a:pt x="10834" y="7906"/>
                  </a:cubicBezTo>
                  <a:cubicBezTo>
                    <a:pt x="10846" y="7785"/>
                    <a:pt x="10846" y="7670"/>
                    <a:pt x="10834" y="7555"/>
                  </a:cubicBezTo>
                  <a:cubicBezTo>
                    <a:pt x="10788" y="7324"/>
                    <a:pt x="10690" y="7174"/>
                    <a:pt x="10465" y="7093"/>
                  </a:cubicBezTo>
                  <a:cubicBezTo>
                    <a:pt x="10344" y="7047"/>
                    <a:pt x="10217" y="7030"/>
                    <a:pt x="10096" y="6978"/>
                  </a:cubicBezTo>
                  <a:cubicBezTo>
                    <a:pt x="9923" y="6915"/>
                    <a:pt x="9796" y="6776"/>
                    <a:pt x="9629" y="6713"/>
                  </a:cubicBezTo>
                  <a:cubicBezTo>
                    <a:pt x="9566" y="6690"/>
                    <a:pt x="9324" y="6684"/>
                    <a:pt x="9306" y="6609"/>
                  </a:cubicBezTo>
                  <a:cubicBezTo>
                    <a:pt x="9381" y="6557"/>
                    <a:pt x="9508" y="6528"/>
                    <a:pt x="9600" y="6499"/>
                  </a:cubicBezTo>
                  <a:cubicBezTo>
                    <a:pt x="9814" y="6424"/>
                    <a:pt x="10056" y="6401"/>
                    <a:pt x="10263" y="6298"/>
                  </a:cubicBezTo>
                  <a:cubicBezTo>
                    <a:pt x="10402" y="6228"/>
                    <a:pt x="10529" y="6142"/>
                    <a:pt x="10661" y="6061"/>
                  </a:cubicBezTo>
                  <a:cubicBezTo>
                    <a:pt x="10805" y="5980"/>
                    <a:pt x="10932" y="5888"/>
                    <a:pt x="11048" y="5779"/>
                  </a:cubicBezTo>
                  <a:cubicBezTo>
                    <a:pt x="11192" y="5629"/>
                    <a:pt x="11238" y="5450"/>
                    <a:pt x="11313" y="5260"/>
                  </a:cubicBezTo>
                  <a:cubicBezTo>
                    <a:pt x="11342" y="5202"/>
                    <a:pt x="11382" y="5144"/>
                    <a:pt x="11411" y="5087"/>
                  </a:cubicBezTo>
                  <a:cubicBezTo>
                    <a:pt x="11468" y="4960"/>
                    <a:pt x="11445" y="4770"/>
                    <a:pt x="11393" y="4649"/>
                  </a:cubicBezTo>
                  <a:cubicBezTo>
                    <a:pt x="11359" y="4562"/>
                    <a:pt x="11272" y="4499"/>
                    <a:pt x="11197" y="4435"/>
                  </a:cubicBezTo>
                  <a:cubicBezTo>
                    <a:pt x="11105" y="4349"/>
                    <a:pt x="11013" y="4251"/>
                    <a:pt x="10898" y="4193"/>
                  </a:cubicBezTo>
                  <a:cubicBezTo>
                    <a:pt x="10817" y="4159"/>
                    <a:pt x="10736" y="4150"/>
                    <a:pt x="10652" y="4150"/>
                  </a:cubicBezTo>
                  <a:cubicBezTo>
                    <a:pt x="10623" y="4150"/>
                    <a:pt x="10593" y="4151"/>
                    <a:pt x="10563" y="4153"/>
                  </a:cubicBezTo>
                  <a:cubicBezTo>
                    <a:pt x="10177" y="4158"/>
                    <a:pt x="9785" y="4216"/>
                    <a:pt x="9410" y="4331"/>
                  </a:cubicBezTo>
                  <a:cubicBezTo>
                    <a:pt x="9249" y="4383"/>
                    <a:pt x="9087" y="4424"/>
                    <a:pt x="8920" y="4470"/>
                  </a:cubicBezTo>
                  <a:cubicBezTo>
                    <a:pt x="8851" y="4481"/>
                    <a:pt x="8787" y="4504"/>
                    <a:pt x="8718" y="4539"/>
                  </a:cubicBezTo>
                  <a:cubicBezTo>
                    <a:pt x="8678" y="4579"/>
                    <a:pt x="8632" y="4597"/>
                    <a:pt x="8586" y="4597"/>
                  </a:cubicBezTo>
                  <a:cubicBezTo>
                    <a:pt x="8707" y="4470"/>
                    <a:pt x="8851" y="4354"/>
                    <a:pt x="8966" y="4216"/>
                  </a:cubicBezTo>
                  <a:cubicBezTo>
                    <a:pt x="9116" y="4043"/>
                    <a:pt x="9254" y="3859"/>
                    <a:pt x="9381" y="3668"/>
                  </a:cubicBezTo>
                  <a:cubicBezTo>
                    <a:pt x="9485" y="3524"/>
                    <a:pt x="9583" y="3374"/>
                    <a:pt x="9664" y="3213"/>
                  </a:cubicBezTo>
                  <a:cubicBezTo>
                    <a:pt x="9727" y="3115"/>
                    <a:pt x="9773" y="3011"/>
                    <a:pt x="9802" y="2896"/>
                  </a:cubicBezTo>
                  <a:cubicBezTo>
                    <a:pt x="9796" y="2746"/>
                    <a:pt x="9716" y="2596"/>
                    <a:pt x="9623" y="2481"/>
                  </a:cubicBezTo>
                  <a:cubicBezTo>
                    <a:pt x="9401" y="2207"/>
                    <a:pt x="9062" y="2006"/>
                    <a:pt x="8723" y="2006"/>
                  </a:cubicBezTo>
                  <a:cubicBezTo>
                    <a:pt x="8562" y="2006"/>
                    <a:pt x="8400" y="2052"/>
                    <a:pt x="8251" y="2158"/>
                  </a:cubicBezTo>
                  <a:cubicBezTo>
                    <a:pt x="8044" y="2302"/>
                    <a:pt x="7847" y="2504"/>
                    <a:pt x="7646" y="2659"/>
                  </a:cubicBezTo>
                  <a:cubicBezTo>
                    <a:pt x="7363" y="2861"/>
                    <a:pt x="7104" y="3086"/>
                    <a:pt x="6867" y="3328"/>
                  </a:cubicBezTo>
                  <a:cubicBezTo>
                    <a:pt x="6815" y="3518"/>
                    <a:pt x="6723" y="3616"/>
                    <a:pt x="6573" y="3640"/>
                  </a:cubicBezTo>
                  <a:cubicBezTo>
                    <a:pt x="6608" y="3524"/>
                    <a:pt x="6654" y="3415"/>
                    <a:pt x="6689" y="3299"/>
                  </a:cubicBezTo>
                  <a:cubicBezTo>
                    <a:pt x="6723" y="3201"/>
                    <a:pt x="6740" y="3086"/>
                    <a:pt x="6781" y="2982"/>
                  </a:cubicBezTo>
                  <a:cubicBezTo>
                    <a:pt x="6810" y="2919"/>
                    <a:pt x="6838" y="2861"/>
                    <a:pt x="6844" y="2792"/>
                  </a:cubicBezTo>
                  <a:cubicBezTo>
                    <a:pt x="6862" y="2619"/>
                    <a:pt x="6838" y="2429"/>
                    <a:pt x="6827" y="2256"/>
                  </a:cubicBezTo>
                  <a:cubicBezTo>
                    <a:pt x="6804" y="1991"/>
                    <a:pt x="6752" y="1714"/>
                    <a:pt x="6683" y="1454"/>
                  </a:cubicBezTo>
                  <a:cubicBezTo>
                    <a:pt x="6602" y="1183"/>
                    <a:pt x="6608" y="930"/>
                    <a:pt x="6435" y="682"/>
                  </a:cubicBezTo>
                  <a:cubicBezTo>
                    <a:pt x="6232" y="399"/>
                    <a:pt x="5840" y="1"/>
                    <a:pt x="5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4404868" y="223577"/>
              <a:ext cx="1017519" cy="976136"/>
            </a:xfrm>
            <a:custGeom>
              <a:avLst/>
              <a:gdLst/>
              <a:ahLst/>
              <a:cxnLst/>
              <a:rect l="l" t="t" r="r" b="b"/>
              <a:pathLst>
                <a:path w="10917" h="10473" extrusionOk="0">
                  <a:moveTo>
                    <a:pt x="5171" y="0"/>
                  </a:moveTo>
                  <a:cubicBezTo>
                    <a:pt x="5128" y="0"/>
                    <a:pt x="5085" y="6"/>
                    <a:pt x="5041" y="18"/>
                  </a:cubicBezTo>
                  <a:cubicBezTo>
                    <a:pt x="4707" y="110"/>
                    <a:pt x="4597" y="508"/>
                    <a:pt x="4551" y="831"/>
                  </a:cubicBezTo>
                  <a:cubicBezTo>
                    <a:pt x="4395" y="2140"/>
                    <a:pt x="4401" y="3518"/>
                    <a:pt x="4989" y="4706"/>
                  </a:cubicBezTo>
                  <a:cubicBezTo>
                    <a:pt x="4955" y="4648"/>
                    <a:pt x="4914" y="4590"/>
                    <a:pt x="4874" y="4538"/>
                  </a:cubicBezTo>
                  <a:cubicBezTo>
                    <a:pt x="4251" y="3650"/>
                    <a:pt x="3386" y="2930"/>
                    <a:pt x="2527" y="2220"/>
                  </a:cubicBezTo>
                  <a:cubicBezTo>
                    <a:pt x="2291" y="2024"/>
                    <a:pt x="2043" y="1823"/>
                    <a:pt x="1732" y="1748"/>
                  </a:cubicBezTo>
                  <a:cubicBezTo>
                    <a:pt x="1618" y="1722"/>
                    <a:pt x="1520" y="1710"/>
                    <a:pt x="1434" y="1710"/>
                  </a:cubicBezTo>
                  <a:cubicBezTo>
                    <a:pt x="753" y="1710"/>
                    <a:pt x="907" y="2458"/>
                    <a:pt x="1224" y="2884"/>
                  </a:cubicBezTo>
                  <a:cubicBezTo>
                    <a:pt x="1611" y="3420"/>
                    <a:pt x="2158" y="3881"/>
                    <a:pt x="2695" y="4302"/>
                  </a:cubicBezTo>
                  <a:cubicBezTo>
                    <a:pt x="3150" y="4659"/>
                    <a:pt x="3623" y="5075"/>
                    <a:pt x="4130" y="5369"/>
                  </a:cubicBezTo>
                  <a:cubicBezTo>
                    <a:pt x="3761" y="5203"/>
                    <a:pt x="1754" y="4395"/>
                    <a:pt x="688" y="4395"/>
                  </a:cubicBezTo>
                  <a:cubicBezTo>
                    <a:pt x="273" y="4395"/>
                    <a:pt x="1" y="4518"/>
                    <a:pt x="25" y="4850"/>
                  </a:cubicBezTo>
                  <a:cubicBezTo>
                    <a:pt x="83" y="5634"/>
                    <a:pt x="1709" y="5957"/>
                    <a:pt x="2326" y="6084"/>
                  </a:cubicBezTo>
                  <a:cubicBezTo>
                    <a:pt x="2520" y="6120"/>
                    <a:pt x="2713" y="6131"/>
                    <a:pt x="2904" y="6131"/>
                  </a:cubicBezTo>
                  <a:cubicBezTo>
                    <a:pt x="3172" y="6131"/>
                    <a:pt x="3438" y="6110"/>
                    <a:pt x="3702" y="6110"/>
                  </a:cubicBezTo>
                  <a:cubicBezTo>
                    <a:pt x="3872" y="6110"/>
                    <a:pt x="4042" y="6119"/>
                    <a:pt x="4211" y="6147"/>
                  </a:cubicBezTo>
                  <a:cubicBezTo>
                    <a:pt x="3704" y="6556"/>
                    <a:pt x="561" y="7906"/>
                    <a:pt x="1443" y="8857"/>
                  </a:cubicBezTo>
                  <a:cubicBezTo>
                    <a:pt x="1582" y="9004"/>
                    <a:pt x="1753" y="9067"/>
                    <a:pt x="1944" y="9067"/>
                  </a:cubicBezTo>
                  <a:cubicBezTo>
                    <a:pt x="2933" y="9067"/>
                    <a:pt x="4461" y="7381"/>
                    <a:pt x="4770" y="6874"/>
                  </a:cubicBezTo>
                  <a:lnTo>
                    <a:pt x="4770" y="6874"/>
                  </a:lnTo>
                  <a:cubicBezTo>
                    <a:pt x="4553" y="7285"/>
                    <a:pt x="2874" y="10472"/>
                    <a:pt x="4243" y="10472"/>
                  </a:cubicBezTo>
                  <a:cubicBezTo>
                    <a:pt x="4255" y="10472"/>
                    <a:pt x="4268" y="10472"/>
                    <a:pt x="4280" y="10471"/>
                  </a:cubicBezTo>
                  <a:cubicBezTo>
                    <a:pt x="5520" y="10419"/>
                    <a:pt x="5335" y="7710"/>
                    <a:pt x="5491" y="6954"/>
                  </a:cubicBezTo>
                  <a:lnTo>
                    <a:pt x="5491" y="6954"/>
                  </a:lnTo>
                  <a:cubicBezTo>
                    <a:pt x="5406" y="7662"/>
                    <a:pt x="6111" y="10272"/>
                    <a:pt x="7092" y="10272"/>
                  </a:cubicBezTo>
                  <a:cubicBezTo>
                    <a:pt x="7110" y="10272"/>
                    <a:pt x="7128" y="10271"/>
                    <a:pt x="7146" y="10270"/>
                  </a:cubicBezTo>
                  <a:cubicBezTo>
                    <a:pt x="8045" y="10183"/>
                    <a:pt x="7498" y="9174"/>
                    <a:pt x="7325" y="8753"/>
                  </a:cubicBezTo>
                  <a:cubicBezTo>
                    <a:pt x="7180" y="8401"/>
                    <a:pt x="7030" y="8056"/>
                    <a:pt x="6858" y="7715"/>
                  </a:cubicBezTo>
                  <a:cubicBezTo>
                    <a:pt x="6771" y="7542"/>
                    <a:pt x="6339" y="7093"/>
                    <a:pt x="6448" y="6920"/>
                  </a:cubicBezTo>
                  <a:lnTo>
                    <a:pt x="6448" y="6920"/>
                  </a:lnTo>
                  <a:cubicBezTo>
                    <a:pt x="6869" y="7110"/>
                    <a:pt x="7238" y="7387"/>
                    <a:pt x="7670" y="7565"/>
                  </a:cubicBezTo>
                  <a:cubicBezTo>
                    <a:pt x="8156" y="7766"/>
                    <a:pt x="8670" y="7903"/>
                    <a:pt x="9195" y="7903"/>
                  </a:cubicBezTo>
                  <a:cubicBezTo>
                    <a:pt x="9244" y="7903"/>
                    <a:pt x="9293" y="7902"/>
                    <a:pt x="9343" y="7900"/>
                  </a:cubicBezTo>
                  <a:cubicBezTo>
                    <a:pt x="9913" y="7854"/>
                    <a:pt x="9936" y="7364"/>
                    <a:pt x="9596" y="7070"/>
                  </a:cubicBezTo>
                  <a:cubicBezTo>
                    <a:pt x="9573" y="7052"/>
                    <a:pt x="9556" y="7035"/>
                    <a:pt x="9533" y="7018"/>
                  </a:cubicBezTo>
                  <a:cubicBezTo>
                    <a:pt x="9152" y="6752"/>
                    <a:pt x="8697" y="6579"/>
                    <a:pt x="8236" y="6447"/>
                  </a:cubicBezTo>
                  <a:cubicBezTo>
                    <a:pt x="7780" y="6320"/>
                    <a:pt x="7261" y="6285"/>
                    <a:pt x="6829" y="6101"/>
                  </a:cubicBezTo>
                  <a:cubicBezTo>
                    <a:pt x="7774" y="6037"/>
                    <a:pt x="8697" y="5807"/>
                    <a:pt x="9585" y="5490"/>
                  </a:cubicBezTo>
                  <a:cubicBezTo>
                    <a:pt x="9971" y="5351"/>
                    <a:pt x="10917" y="4815"/>
                    <a:pt x="10294" y="4412"/>
                  </a:cubicBezTo>
                  <a:cubicBezTo>
                    <a:pt x="10144" y="4313"/>
                    <a:pt x="9948" y="4302"/>
                    <a:pt x="9769" y="4302"/>
                  </a:cubicBezTo>
                  <a:cubicBezTo>
                    <a:pt x="8547" y="4308"/>
                    <a:pt x="7376" y="4757"/>
                    <a:pt x="6252" y="5207"/>
                  </a:cubicBezTo>
                  <a:cubicBezTo>
                    <a:pt x="6938" y="4648"/>
                    <a:pt x="7596" y="4071"/>
                    <a:pt x="8241" y="3477"/>
                  </a:cubicBezTo>
                  <a:cubicBezTo>
                    <a:pt x="8535" y="3206"/>
                    <a:pt x="9366" y="2440"/>
                    <a:pt x="8766" y="2094"/>
                  </a:cubicBezTo>
                  <a:cubicBezTo>
                    <a:pt x="8683" y="2046"/>
                    <a:pt x="8594" y="2025"/>
                    <a:pt x="8500" y="2025"/>
                  </a:cubicBezTo>
                  <a:cubicBezTo>
                    <a:pt x="8019" y="2025"/>
                    <a:pt x="7433" y="2577"/>
                    <a:pt x="7163" y="2837"/>
                  </a:cubicBezTo>
                  <a:cubicBezTo>
                    <a:pt x="6834" y="3149"/>
                    <a:pt x="6540" y="3477"/>
                    <a:pt x="6246" y="3812"/>
                  </a:cubicBezTo>
                  <a:cubicBezTo>
                    <a:pt x="6021" y="4048"/>
                    <a:pt x="5699" y="4313"/>
                    <a:pt x="5635" y="4642"/>
                  </a:cubicBezTo>
                  <a:cubicBezTo>
                    <a:pt x="5779" y="3852"/>
                    <a:pt x="5906" y="3068"/>
                    <a:pt x="6027" y="2284"/>
                  </a:cubicBezTo>
                  <a:cubicBezTo>
                    <a:pt x="6137" y="1598"/>
                    <a:pt x="6160" y="1004"/>
                    <a:pt x="5779" y="381"/>
                  </a:cubicBezTo>
                  <a:cubicBezTo>
                    <a:pt x="5647" y="180"/>
                    <a:pt x="5415" y="0"/>
                    <a:pt x="5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3" name="Google Shape;303;p13"/>
          <p:cNvGrpSpPr/>
          <p:nvPr/>
        </p:nvGrpSpPr>
        <p:grpSpPr>
          <a:xfrm>
            <a:off x="-108549" y="6186018"/>
            <a:ext cx="1059527" cy="671977"/>
            <a:chOff x="-183837" y="4639513"/>
            <a:chExt cx="794645" cy="503983"/>
          </a:xfrm>
        </p:grpSpPr>
        <p:sp>
          <p:nvSpPr>
            <p:cNvPr id="304" name="Google Shape;304;p13"/>
            <p:cNvSpPr/>
            <p:nvPr/>
          </p:nvSpPr>
          <p:spPr>
            <a:xfrm>
              <a:off x="20622" y="4928477"/>
              <a:ext cx="340319" cy="213200"/>
            </a:xfrm>
            <a:custGeom>
              <a:avLst/>
              <a:gdLst/>
              <a:ahLst/>
              <a:cxnLst/>
              <a:rect l="l" t="t" r="r" b="b"/>
              <a:pathLst>
                <a:path w="2803" h="1756" extrusionOk="0">
                  <a:moveTo>
                    <a:pt x="1956" y="1"/>
                  </a:moveTo>
                  <a:cubicBezTo>
                    <a:pt x="1940" y="1"/>
                    <a:pt x="1924" y="1"/>
                    <a:pt x="1909" y="2"/>
                  </a:cubicBezTo>
                  <a:cubicBezTo>
                    <a:pt x="1499" y="20"/>
                    <a:pt x="1107" y="221"/>
                    <a:pt x="773" y="458"/>
                  </a:cubicBezTo>
                  <a:cubicBezTo>
                    <a:pt x="663" y="544"/>
                    <a:pt x="548" y="636"/>
                    <a:pt x="438" y="740"/>
                  </a:cubicBezTo>
                  <a:cubicBezTo>
                    <a:pt x="334" y="896"/>
                    <a:pt x="248" y="1069"/>
                    <a:pt x="173" y="1236"/>
                  </a:cubicBezTo>
                  <a:cubicBezTo>
                    <a:pt x="104" y="1363"/>
                    <a:pt x="46" y="1501"/>
                    <a:pt x="0" y="1640"/>
                  </a:cubicBezTo>
                  <a:cubicBezTo>
                    <a:pt x="865" y="1680"/>
                    <a:pt x="1718" y="1732"/>
                    <a:pt x="2583" y="1755"/>
                  </a:cubicBezTo>
                  <a:lnTo>
                    <a:pt x="2797" y="1755"/>
                  </a:lnTo>
                  <a:cubicBezTo>
                    <a:pt x="2802" y="1513"/>
                    <a:pt x="2797" y="1271"/>
                    <a:pt x="2773" y="1029"/>
                  </a:cubicBezTo>
                  <a:cubicBezTo>
                    <a:pt x="2750" y="948"/>
                    <a:pt x="2727" y="861"/>
                    <a:pt x="2710" y="781"/>
                  </a:cubicBezTo>
                  <a:cubicBezTo>
                    <a:pt x="2606" y="469"/>
                    <a:pt x="2451" y="198"/>
                    <a:pt x="2180" y="31"/>
                  </a:cubicBezTo>
                  <a:cubicBezTo>
                    <a:pt x="2108" y="12"/>
                    <a:pt x="2032" y="1"/>
                    <a:pt x="1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-183837" y="4639513"/>
              <a:ext cx="794645" cy="503983"/>
            </a:xfrm>
            <a:custGeom>
              <a:avLst/>
              <a:gdLst/>
              <a:ahLst/>
              <a:cxnLst/>
              <a:rect l="l" t="t" r="r" b="b"/>
              <a:pathLst>
                <a:path w="6545" h="4151" extrusionOk="0">
                  <a:moveTo>
                    <a:pt x="3800" y="1"/>
                  </a:moveTo>
                  <a:cubicBezTo>
                    <a:pt x="3604" y="1"/>
                    <a:pt x="3420" y="53"/>
                    <a:pt x="3229" y="122"/>
                  </a:cubicBezTo>
                  <a:cubicBezTo>
                    <a:pt x="2272" y="456"/>
                    <a:pt x="1534" y="1154"/>
                    <a:pt x="981" y="1984"/>
                  </a:cubicBezTo>
                  <a:cubicBezTo>
                    <a:pt x="571" y="2596"/>
                    <a:pt x="254" y="3276"/>
                    <a:pt x="0" y="3968"/>
                  </a:cubicBezTo>
                  <a:cubicBezTo>
                    <a:pt x="122" y="3968"/>
                    <a:pt x="248" y="3968"/>
                    <a:pt x="369" y="3974"/>
                  </a:cubicBezTo>
                  <a:cubicBezTo>
                    <a:pt x="617" y="3985"/>
                    <a:pt x="865" y="3991"/>
                    <a:pt x="1113" y="3997"/>
                  </a:cubicBezTo>
                  <a:cubicBezTo>
                    <a:pt x="1344" y="3460"/>
                    <a:pt x="1615" y="2941"/>
                    <a:pt x="1978" y="2498"/>
                  </a:cubicBezTo>
                  <a:cubicBezTo>
                    <a:pt x="2332" y="2062"/>
                    <a:pt x="2819" y="1704"/>
                    <a:pt x="3397" y="1704"/>
                  </a:cubicBezTo>
                  <a:cubicBezTo>
                    <a:pt x="3431" y="1704"/>
                    <a:pt x="3465" y="1705"/>
                    <a:pt x="3500" y="1708"/>
                  </a:cubicBezTo>
                  <a:cubicBezTo>
                    <a:pt x="4757" y="1800"/>
                    <a:pt x="4780" y="3057"/>
                    <a:pt x="4775" y="4147"/>
                  </a:cubicBezTo>
                  <a:cubicBezTo>
                    <a:pt x="4890" y="4149"/>
                    <a:pt x="5006" y="4150"/>
                    <a:pt x="5121" y="4150"/>
                  </a:cubicBezTo>
                  <a:cubicBezTo>
                    <a:pt x="5559" y="4150"/>
                    <a:pt x="5997" y="4134"/>
                    <a:pt x="6435" y="4106"/>
                  </a:cubicBezTo>
                  <a:cubicBezTo>
                    <a:pt x="6545" y="3639"/>
                    <a:pt x="6527" y="3138"/>
                    <a:pt x="6424" y="2676"/>
                  </a:cubicBezTo>
                  <a:cubicBezTo>
                    <a:pt x="6158" y="1506"/>
                    <a:pt x="5582" y="445"/>
                    <a:pt x="4371" y="99"/>
                  </a:cubicBezTo>
                  <a:cubicBezTo>
                    <a:pt x="4181" y="47"/>
                    <a:pt x="3996" y="1"/>
                    <a:pt x="3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6" name="Google Shape;306;p13"/>
          <p:cNvGrpSpPr/>
          <p:nvPr/>
        </p:nvGrpSpPr>
        <p:grpSpPr>
          <a:xfrm>
            <a:off x="10549622" y="5349567"/>
            <a:ext cx="1792439" cy="1683663"/>
            <a:chOff x="834675" y="-1030956"/>
            <a:chExt cx="1344329" cy="1262747"/>
          </a:xfrm>
        </p:grpSpPr>
        <p:sp>
          <p:nvSpPr>
            <p:cNvPr id="307" name="Google Shape;307;p13"/>
            <p:cNvSpPr/>
            <p:nvPr/>
          </p:nvSpPr>
          <p:spPr>
            <a:xfrm>
              <a:off x="834675" y="-1030956"/>
              <a:ext cx="1344329" cy="1262747"/>
            </a:xfrm>
            <a:custGeom>
              <a:avLst/>
              <a:gdLst/>
              <a:ahLst/>
              <a:cxnLst/>
              <a:rect l="l" t="t" r="r" b="b"/>
              <a:pathLst>
                <a:path w="18538" h="17413" extrusionOk="0">
                  <a:moveTo>
                    <a:pt x="6813" y="16318"/>
                  </a:moveTo>
                  <a:cubicBezTo>
                    <a:pt x="6810" y="16322"/>
                    <a:pt x="6807" y="16328"/>
                    <a:pt x="6804" y="16335"/>
                  </a:cubicBezTo>
                  <a:cubicBezTo>
                    <a:pt x="6810" y="16329"/>
                    <a:pt x="6810" y="16324"/>
                    <a:pt x="6815" y="16318"/>
                  </a:cubicBezTo>
                  <a:cubicBezTo>
                    <a:pt x="6815" y="16318"/>
                    <a:pt x="6814" y="16318"/>
                    <a:pt x="6813" y="16318"/>
                  </a:cubicBezTo>
                  <a:close/>
                  <a:moveTo>
                    <a:pt x="6689" y="16301"/>
                  </a:moveTo>
                  <a:lnTo>
                    <a:pt x="6689" y="16301"/>
                  </a:lnTo>
                  <a:cubicBezTo>
                    <a:pt x="6614" y="16525"/>
                    <a:pt x="6562" y="16756"/>
                    <a:pt x="6516" y="16992"/>
                  </a:cubicBezTo>
                  <a:cubicBezTo>
                    <a:pt x="6487" y="17096"/>
                    <a:pt x="6464" y="17194"/>
                    <a:pt x="6441" y="17287"/>
                  </a:cubicBezTo>
                  <a:cubicBezTo>
                    <a:pt x="6481" y="17160"/>
                    <a:pt x="6510" y="17027"/>
                    <a:pt x="6550" y="16894"/>
                  </a:cubicBezTo>
                  <a:cubicBezTo>
                    <a:pt x="6602" y="16733"/>
                    <a:pt x="6614" y="16537"/>
                    <a:pt x="6689" y="16301"/>
                  </a:cubicBezTo>
                  <a:close/>
                  <a:moveTo>
                    <a:pt x="18537" y="1"/>
                  </a:moveTo>
                  <a:cubicBezTo>
                    <a:pt x="16963" y="1448"/>
                    <a:pt x="16612" y="4256"/>
                    <a:pt x="14426" y="5063"/>
                  </a:cubicBezTo>
                  <a:cubicBezTo>
                    <a:pt x="13665" y="5346"/>
                    <a:pt x="12841" y="5305"/>
                    <a:pt x="12028" y="5340"/>
                  </a:cubicBezTo>
                  <a:cubicBezTo>
                    <a:pt x="11745" y="5351"/>
                    <a:pt x="11463" y="5374"/>
                    <a:pt x="11192" y="5426"/>
                  </a:cubicBezTo>
                  <a:cubicBezTo>
                    <a:pt x="9727" y="5697"/>
                    <a:pt x="9364" y="6660"/>
                    <a:pt x="8332" y="7450"/>
                  </a:cubicBezTo>
                  <a:cubicBezTo>
                    <a:pt x="7438" y="8136"/>
                    <a:pt x="6320" y="8107"/>
                    <a:pt x="5224" y="8332"/>
                  </a:cubicBezTo>
                  <a:cubicBezTo>
                    <a:pt x="3696" y="8638"/>
                    <a:pt x="2364" y="9526"/>
                    <a:pt x="1298" y="10679"/>
                  </a:cubicBezTo>
                  <a:cubicBezTo>
                    <a:pt x="819" y="11198"/>
                    <a:pt x="404" y="11769"/>
                    <a:pt x="41" y="12357"/>
                  </a:cubicBezTo>
                  <a:lnTo>
                    <a:pt x="0" y="12426"/>
                  </a:lnTo>
                  <a:cubicBezTo>
                    <a:pt x="12" y="12437"/>
                    <a:pt x="35" y="12455"/>
                    <a:pt x="58" y="12466"/>
                  </a:cubicBezTo>
                  <a:cubicBezTo>
                    <a:pt x="634" y="12870"/>
                    <a:pt x="957" y="13550"/>
                    <a:pt x="1447" y="14040"/>
                  </a:cubicBezTo>
                  <a:cubicBezTo>
                    <a:pt x="1615" y="14196"/>
                    <a:pt x="1753" y="14375"/>
                    <a:pt x="1961" y="14479"/>
                  </a:cubicBezTo>
                  <a:cubicBezTo>
                    <a:pt x="2243" y="14617"/>
                    <a:pt x="2572" y="14605"/>
                    <a:pt x="2860" y="14761"/>
                  </a:cubicBezTo>
                  <a:cubicBezTo>
                    <a:pt x="3269" y="14974"/>
                    <a:pt x="3581" y="15297"/>
                    <a:pt x="3956" y="15545"/>
                  </a:cubicBezTo>
                  <a:cubicBezTo>
                    <a:pt x="4838" y="16116"/>
                    <a:pt x="5737" y="16203"/>
                    <a:pt x="6689" y="16301"/>
                  </a:cubicBezTo>
                  <a:cubicBezTo>
                    <a:pt x="6728" y="16306"/>
                    <a:pt x="6774" y="16317"/>
                    <a:pt x="6813" y="16318"/>
                  </a:cubicBezTo>
                  <a:lnTo>
                    <a:pt x="6813" y="16318"/>
                  </a:lnTo>
                  <a:cubicBezTo>
                    <a:pt x="6816" y="16315"/>
                    <a:pt x="6818" y="16313"/>
                    <a:pt x="6820" y="16313"/>
                  </a:cubicBezTo>
                  <a:lnTo>
                    <a:pt x="6820" y="16313"/>
                  </a:lnTo>
                  <a:cubicBezTo>
                    <a:pt x="6824" y="16313"/>
                    <a:pt x="6824" y="16323"/>
                    <a:pt x="6815" y="16347"/>
                  </a:cubicBezTo>
                  <a:cubicBezTo>
                    <a:pt x="6827" y="16329"/>
                    <a:pt x="6827" y="16324"/>
                    <a:pt x="6833" y="16306"/>
                  </a:cubicBezTo>
                  <a:cubicBezTo>
                    <a:pt x="7115" y="16335"/>
                    <a:pt x="7404" y="16364"/>
                    <a:pt x="7692" y="16416"/>
                  </a:cubicBezTo>
                  <a:cubicBezTo>
                    <a:pt x="8107" y="16491"/>
                    <a:pt x="8453" y="16675"/>
                    <a:pt x="8845" y="16825"/>
                  </a:cubicBezTo>
                  <a:cubicBezTo>
                    <a:pt x="9081" y="16923"/>
                    <a:pt x="9318" y="16981"/>
                    <a:pt x="9572" y="17021"/>
                  </a:cubicBezTo>
                  <a:cubicBezTo>
                    <a:pt x="10584" y="17196"/>
                    <a:pt x="11616" y="17222"/>
                    <a:pt x="12644" y="17222"/>
                  </a:cubicBezTo>
                  <a:cubicBezTo>
                    <a:pt x="13074" y="17222"/>
                    <a:pt x="13503" y="17217"/>
                    <a:pt x="13931" y="17217"/>
                  </a:cubicBezTo>
                  <a:cubicBezTo>
                    <a:pt x="14340" y="17217"/>
                    <a:pt x="14663" y="17298"/>
                    <a:pt x="15049" y="17390"/>
                  </a:cubicBezTo>
                  <a:cubicBezTo>
                    <a:pt x="15113" y="17407"/>
                    <a:pt x="15508" y="17413"/>
                    <a:pt x="16010" y="17413"/>
                  </a:cubicBezTo>
                  <a:cubicBezTo>
                    <a:pt x="16831" y="17413"/>
                    <a:pt x="17940" y="17398"/>
                    <a:pt x="18363" y="17398"/>
                  </a:cubicBezTo>
                  <a:cubicBezTo>
                    <a:pt x="18474" y="17398"/>
                    <a:pt x="18537" y="17399"/>
                    <a:pt x="18537" y="17402"/>
                  </a:cubicBezTo>
                  <a:lnTo>
                    <a:pt x="185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1351431" y="-356548"/>
              <a:ext cx="646929" cy="446635"/>
            </a:xfrm>
            <a:custGeom>
              <a:avLst/>
              <a:gdLst/>
              <a:ahLst/>
              <a:cxnLst/>
              <a:rect l="l" t="t" r="r" b="b"/>
              <a:pathLst>
                <a:path w="8921" h="6159" extrusionOk="0">
                  <a:moveTo>
                    <a:pt x="3048" y="2575"/>
                  </a:moveTo>
                  <a:cubicBezTo>
                    <a:pt x="3198" y="2575"/>
                    <a:pt x="3351" y="2586"/>
                    <a:pt x="3495" y="2613"/>
                  </a:cubicBezTo>
                  <a:cubicBezTo>
                    <a:pt x="3610" y="2624"/>
                    <a:pt x="3726" y="2653"/>
                    <a:pt x="3829" y="2688"/>
                  </a:cubicBezTo>
                  <a:cubicBezTo>
                    <a:pt x="3939" y="2728"/>
                    <a:pt x="4037" y="2786"/>
                    <a:pt x="4095" y="2855"/>
                  </a:cubicBezTo>
                  <a:cubicBezTo>
                    <a:pt x="4158" y="2936"/>
                    <a:pt x="4152" y="3045"/>
                    <a:pt x="4100" y="3137"/>
                  </a:cubicBezTo>
                  <a:cubicBezTo>
                    <a:pt x="4043" y="3224"/>
                    <a:pt x="3945" y="3293"/>
                    <a:pt x="3841" y="3351"/>
                  </a:cubicBezTo>
                  <a:cubicBezTo>
                    <a:pt x="3628" y="3460"/>
                    <a:pt x="3374" y="3518"/>
                    <a:pt x="3137" y="3524"/>
                  </a:cubicBezTo>
                  <a:lnTo>
                    <a:pt x="3051" y="3524"/>
                  </a:lnTo>
                  <a:cubicBezTo>
                    <a:pt x="3022" y="3524"/>
                    <a:pt x="2999" y="3518"/>
                    <a:pt x="2970" y="3512"/>
                  </a:cubicBezTo>
                  <a:lnTo>
                    <a:pt x="2884" y="3489"/>
                  </a:lnTo>
                  <a:cubicBezTo>
                    <a:pt x="2855" y="3483"/>
                    <a:pt x="2826" y="3478"/>
                    <a:pt x="2803" y="3460"/>
                  </a:cubicBezTo>
                  <a:cubicBezTo>
                    <a:pt x="2699" y="3420"/>
                    <a:pt x="2595" y="3368"/>
                    <a:pt x="2497" y="3293"/>
                  </a:cubicBezTo>
                  <a:cubicBezTo>
                    <a:pt x="2338" y="3185"/>
                    <a:pt x="2197" y="3050"/>
                    <a:pt x="2076" y="2898"/>
                  </a:cubicBezTo>
                  <a:lnTo>
                    <a:pt x="2076" y="2898"/>
                  </a:lnTo>
                  <a:cubicBezTo>
                    <a:pt x="2120" y="2878"/>
                    <a:pt x="2161" y="2855"/>
                    <a:pt x="2198" y="2832"/>
                  </a:cubicBezTo>
                  <a:cubicBezTo>
                    <a:pt x="2301" y="2774"/>
                    <a:pt x="2399" y="2717"/>
                    <a:pt x="2503" y="2670"/>
                  </a:cubicBezTo>
                  <a:cubicBezTo>
                    <a:pt x="2601" y="2619"/>
                    <a:pt x="2705" y="2590"/>
                    <a:pt x="2815" y="2584"/>
                  </a:cubicBezTo>
                  <a:cubicBezTo>
                    <a:pt x="2890" y="2578"/>
                    <a:pt x="2969" y="2575"/>
                    <a:pt x="3048" y="2575"/>
                  </a:cubicBezTo>
                  <a:close/>
                  <a:moveTo>
                    <a:pt x="2443" y="4848"/>
                  </a:moveTo>
                  <a:lnTo>
                    <a:pt x="2443" y="4848"/>
                  </a:lnTo>
                  <a:cubicBezTo>
                    <a:pt x="2479" y="4857"/>
                    <a:pt x="2515" y="4863"/>
                    <a:pt x="2561" y="4873"/>
                  </a:cubicBezTo>
                  <a:cubicBezTo>
                    <a:pt x="2515" y="4867"/>
                    <a:pt x="2469" y="4861"/>
                    <a:pt x="2422" y="4861"/>
                  </a:cubicBezTo>
                  <a:cubicBezTo>
                    <a:pt x="2459" y="4861"/>
                    <a:pt x="2459" y="4854"/>
                    <a:pt x="2443" y="4848"/>
                  </a:cubicBezTo>
                  <a:close/>
                  <a:moveTo>
                    <a:pt x="2561" y="4873"/>
                  </a:moveTo>
                  <a:cubicBezTo>
                    <a:pt x="2630" y="4890"/>
                    <a:pt x="2705" y="4925"/>
                    <a:pt x="2763" y="4983"/>
                  </a:cubicBezTo>
                  <a:cubicBezTo>
                    <a:pt x="2699" y="4925"/>
                    <a:pt x="2624" y="4896"/>
                    <a:pt x="2561" y="4873"/>
                  </a:cubicBezTo>
                  <a:close/>
                  <a:moveTo>
                    <a:pt x="1356" y="5190"/>
                  </a:moveTo>
                  <a:lnTo>
                    <a:pt x="1356" y="5190"/>
                  </a:lnTo>
                  <a:cubicBezTo>
                    <a:pt x="1517" y="5271"/>
                    <a:pt x="1638" y="5334"/>
                    <a:pt x="1759" y="5392"/>
                  </a:cubicBezTo>
                  <a:cubicBezTo>
                    <a:pt x="1633" y="5357"/>
                    <a:pt x="1465" y="5277"/>
                    <a:pt x="1356" y="5190"/>
                  </a:cubicBezTo>
                  <a:close/>
                  <a:moveTo>
                    <a:pt x="1759" y="5392"/>
                  </a:moveTo>
                  <a:lnTo>
                    <a:pt x="1759" y="5392"/>
                  </a:lnTo>
                  <a:cubicBezTo>
                    <a:pt x="1759" y="5392"/>
                    <a:pt x="1759" y="5392"/>
                    <a:pt x="1759" y="5392"/>
                  </a:cubicBezTo>
                  <a:lnTo>
                    <a:pt x="1759" y="5392"/>
                  </a:lnTo>
                  <a:cubicBezTo>
                    <a:pt x="1759" y="5392"/>
                    <a:pt x="1759" y="5392"/>
                    <a:pt x="1759" y="5392"/>
                  </a:cubicBezTo>
                  <a:close/>
                  <a:moveTo>
                    <a:pt x="1759" y="5392"/>
                  </a:moveTo>
                  <a:lnTo>
                    <a:pt x="1759" y="5392"/>
                  </a:lnTo>
                  <a:cubicBezTo>
                    <a:pt x="1834" y="5426"/>
                    <a:pt x="1898" y="5455"/>
                    <a:pt x="1955" y="5484"/>
                  </a:cubicBezTo>
                  <a:cubicBezTo>
                    <a:pt x="1892" y="5467"/>
                    <a:pt x="1823" y="5426"/>
                    <a:pt x="1759" y="5392"/>
                  </a:cubicBezTo>
                  <a:close/>
                  <a:moveTo>
                    <a:pt x="2382" y="4861"/>
                  </a:moveTo>
                  <a:cubicBezTo>
                    <a:pt x="2474" y="4861"/>
                    <a:pt x="2567" y="4885"/>
                    <a:pt x="2647" y="4925"/>
                  </a:cubicBezTo>
                  <a:cubicBezTo>
                    <a:pt x="2728" y="4971"/>
                    <a:pt x="2792" y="5034"/>
                    <a:pt x="2832" y="5115"/>
                  </a:cubicBezTo>
                  <a:cubicBezTo>
                    <a:pt x="2855" y="5150"/>
                    <a:pt x="2872" y="5184"/>
                    <a:pt x="2878" y="5219"/>
                  </a:cubicBezTo>
                  <a:cubicBezTo>
                    <a:pt x="2901" y="5282"/>
                    <a:pt x="2913" y="5352"/>
                    <a:pt x="2901" y="5409"/>
                  </a:cubicBezTo>
                  <a:cubicBezTo>
                    <a:pt x="2890" y="5438"/>
                    <a:pt x="2878" y="5461"/>
                    <a:pt x="2861" y="5478"/>
                  </a:cubicBezTo>
                  <a:cubicBezTo>
                    <a:pt x="2849" y="5496"/>
                    <a:pt x="2826" y="5507"/>
                    <a:pt x="2803" y="5519"/>
                  </a:cubicBezTo>
                  <a:cubicBezTo>
                    <a:pt x="2774" y="5530"/>
                    <a:pt x="2757" y="5536"/>
                    <a:pt x="2717" y="5548"/>
                  </a:cubicBezTo>
                  <a:lnTo>
                    <a:pt x="2705" y="5548"/>
                  </a:lnTo>
                  <a:cubicBezTo>
                    <a:pt x="2680" y="5550"/>
                    <a:pt x="2655" y="5551"/>
                    <a:pt x="2630" y="5551"/>
                  </a:cubicBezTo>
                  <a:cubicBezTo>
                    <a:pt x="2515" y="5551"/>
                    <a:pt x="2398" y="5531"/>
                    <a:pt x="2284" y="5507"/>
                  </a:cubicBezTo>
                  <a:cubicBezTo>
                    <a:pt x="2013" y="5444"/>
                    <a:pt x="1731" y="5380"/>
                    <a:pt x="1477" y="5248"/>
                  </a:cubicBezTo>
                  <a:cubicBezTo>
                    <a:pt x="1417" y="5212"/>
                    <a:pt x="1358" y="5177"/>
                    <a:pt x="1302" y="5139"/>
                  </a:cubicBezTo>
                  <a:lnTo>
                    <a:pt x="1302" y="5139"/>
                  </a:lnTo>
                  <a:cubicBezTo>
                    <a:pt x="1342" y="5121"/>
                    <a:pt x="1381" y="5104"/>
                    <a:pt x="1419" y="5086"/>
                  </a:cubicBezTo>
                  <a:cubicBezTo>
                    <a:pt x="1558" y="5029"/>
                    <a:pt x="1690" y="4977"/>
                    <a:pt x="1823" y="4942"/>
                  </a:cubicBezTo>
                  <a:cubicBezTo>
                    <a:pt x="1869" y="4919"/>
                    <a:pt x="1892" y="4902"/>
                    <a:pt x="1955" y="4896"/>
                  </a:cubicBezTo>
                  <a:cubicBezTo>
                    <a:pt x="1996" y="4890"/>
                    <a:pt x="2042" y="4890"/>
                    <a:pt x="2094" y="4885"/>
                  </a:cubicBezTo>
                  <a:cubicBezTo>
                    <a:pt x="2169" y="4867"/>
                    <a:pt x="2255" y="4861"/>
                    <a:pt x="2336" y="4861"/>
                  </a:cubicBezTo>
                  <a:close/>
                  <a:moveTo>
                    <a:pt x="154" y="5980"/>
                  </a:moveTo>
                  <a:cubicBezTo>
                    <a:pt x="145" y="5992"/>
                    <a:pt x="136" y="6003"/>
                    <a:pt x="126" y="6014"/>
                  </a:cubicBezTo>
                  <a:lnTo>
                    <a:pt x="126" y="6014"/>
                  </a:lnTo>
                  <a:cubicBezTo>
                    <a:pt x="133" y="6008"/>
                    <a:pt x="141" y="5999"/>
                    <a:pt x="151" y="5986"/>
                  </a:cubicBezTo>
                  <a:cubicBezTo>
                    <a:pt x="152" y="5984"/>
                    <a:pt x="153" y="5982"/>
                    <a:pt x="154" y="5980"/>
                  </a:cubicBezTo>
                  <a:close/>
                  <a:moveTo>
                    <a:pt x="6493" y="1"/>
                  </a:moveTo>
                  <a:cubicBezTo>
                    <a:pt x="6712" y="1"/>
                    <a:pt x="6776" y="7"/>
                    <a:pt x="6747" y="18"/>
                  </a:cubicBezTo>
                  <a:cubicBezTo>
                    <a:pt x="6718" y="24"/>
                    <a:pt x="6591" y="35"/>
                    <a:pt x="6401" y="53"/>
                  </a:cubicBezTo>
                  <a:cubicBezTo>
                    <a:pt x="6247" y="63"/>
                    <a:pt x="6054" y="77"/>
                    <a:pt x="5855" y="77"/>
                  </a:cubicBezTo>
                  <a:cubicBezTo>
                    <a:pt x="5824" y="77"/>
                    <a:pt x="5792" y="77"/>
                    <a:pt x="5761" y="76"/>
                  </a:cubicBezTo>
                  <a:cubicBezTo>
                    <a:pt x="5519" y="64"/>
                    <a:pt x="5277" y="53"/>
                    <a:pt x="5075" y="35"/>
                  </a:cubicBezTo>
                  <a:cubicBezTo>
                    <a:pt x="4917" y="22"/>
                    <a:pt x="4747" y="13"/>
                    <a:pt x="4568" y="13"/>
                  </a:cubicBezTo>
                  <a:cubicBezTo>
                    <a:pt x="4155" y="13"/>
                    <a:pt x="3697" y="57"/>
                    <a:pt x="3230" y="174"/>
                  </a:cubicBezTo>
                  <a:cubicBezTo>
                    <a:pt x="3063" y="220"/>
                    <a:pt x="2895" y="260"/>
                    <a:pt x="2722" y="318"/>
                  </a:cubicBezTo>
                  <a:cubicBezTo>
                    <a:pt x="2624" y="364"/>
                    <a:pt x="2544" y="399"/>
                    <a:pt x="2463" y="451"/>
                  </a:cubicBezTo>
                  <a:cubicBezTo>
                    <a:pt x="2388" y="491"/>
                    <a:pt x="2313" y="543"/>
                    <a:pt x="2244" y="583"/>
                  </a:cubicBezTo>
                  <a:cubicBezTo>
                    <a:pt x="2100" y="681"/>
                    <a:pt x="1955" y="779"/>
                    <a:pt x="1817" y="895"/>
                  </a:cubicBezTo>
                  <a:cubicBezTo>
                    <a:pt x="1742" y="952"/>
                    <a:pt x="1679" y="1010"/>
                    <a:pt x="1615" y="1073"/>
                  </a:cubicBezTo>
                  <a:cubicBezTo>
                    <a:pt x="1581" y="1102"/>
                    <a:pt x="1552" y="1148"/>
                    <a:pt x="1511" y="1183"/>
                  </a:cubicBezTo>
                  <a:lnTo>
                    <a:pt x="1465" y="1246"/>
                  </a:lnTo>
                  <a:cubicBezTo>
                    <a:pt x="1448" y="1269"/>
                    <a:pt x="1425" y="1304"/>
                    <a:pt x="1413" y="1344"/>
                  </a:cubicBezTo>
                  <a:cubicBezTo>
                    <a:pt x="1408" y="1356"/>
                    <a:pt x="1408" y="1373"/>
                    <a:pt x="1402" y="1385"/>
                  </a:cubicBezTo>
                  <a:lnTo>
                    <a:pt x="1390" y="1413"/>
                  </a:lnTo>
                  <a:lnTo>
                    <a:pt x="1379" y="1465"/>
                  </a:lnTo>
                  <a:lnTo>
                    <a:pt x="1356" y="1563"/>
                  </a:lnTo>
                  <a:cubicBezTo>
                    <a:pt x="1344" y="1633"/>
                    <a:pt x="1327" y="1702"/>
                    <a:pt x="1315" y="1765"/>
                  </a:cubicBezTo>
                  <a:lnTo>
                    <a:pt x="1292" y="1875"/>
                  </a:lnTo>
                  <a:lnTo>
                    <a:pt x="1287" y="1932"/>
                  </a:lnTo>
                  <a:lnTo>
                    <a:pt x="1275" y="1961"/>
                  </a:lnTo>
                  <a:lnTo>
                    <a:pt x="1275" y="1979"/>
                  </a:lnTo>
                  <a:lnTo>
                    <a:pt x="1275" y="1984"/>
                  </a:lnTo>
                  <a:lnTo>
                    <a:pt x="1287" y="1984"/>
                  </a:lnTo>
                  <a:lnTo>
                    <a:pt x="1304" y="1990"/>
                  </a:lnTo>
                  <a:lnTo>
                    <a:pt x="1350" y="1996"/>
                  </a:lnTo>
                  <a:lnTo>
                    <a:pt x="1437" y="2013"/>
                  </a:lnTo>
                  <a:lnTo>
                    <a:pt x="1469" y="2018"/>
                  </a:lnTo>
                  <a:lnTo>
                    <a:pt x="1469" y="2018"/>
                  </a:lnTo>
                  <a:cubicBezTo>
                    <a:pt x="1409" y="2013"/>
                    <a:pt x="1345" y="2013"/>
                    <a:pt x="1275" y="2007"/>
                  </a:cubicBezTo>
                  <a:lnTo>
                    <a:pt x="1275" y="2077"/>
                  </a:lnTo>
                  <a:lnTo>
                    <a:pt x="1275" y="2140"/>
                  </a:lnTo>
                  <a:cubicBezTo>
                    <a:pt x="1275" y="2186"/>
                    <a:pt x="1281" y="2238"/>
                    <a:pt x="1298" y="2284"/>
                  </a:cubicBezTo>
                  <a:cubicBezTo>
                    <a:pt x="1321" y="2382"/>
                    <a:pt x="1356" y="2480"/>
                    <a:pt x="1413" y="2561"/>
                  </a:cubicBezTo>
                  <a:cubicBezTo>
                    <a:pt x="1463" y="2638"/>
                    <a:pt x="1517" y="2704"/>
                    <a:pt x="1562" y="2765"/>
                  </a:cubicBezTo>
                  <a:lnTo>
                    <a:pt x="1562" y="2765"/>
                  </a:lnTo>
                  <a:cubicBezTo>
                    <a:pt x="1502" y="2783"/>
                    <a:pt x="1437" y="2810"/>
                    <a:pt x="1373" y="2849"/>
                  </a:cubicBezTo>
                  <a:cubicBezTo>
                    <a:pt x="1333" y="2872"/>
                    <a:pt x="1292" y="2890"/>
                    <a:pt x="1246" y="2918"/>
                  </a:cubicBezTo>
                  <a:cubicBezTo>
                    <a:pt x="1206" y="2947"/>
                    <a:pt x="1171" y="2988"/>
                    <a:pt x="1142" y="3022"/>
                  </a:cubicBezTo>
                  <a:cubicBezTo>
                    <a:pt x="1016" y="3161"/>
                    <a:pt x="946" y="3293"/>
                    <a:pt x="871" y="3437"/>
                  </a:cubicBezTo>
                  <a:cubicBezTo>
                    <a:pt x="802" y="3593"/>
                    <a:pt x="750" y="3743"/>
                    <a:pt x="710" y="3893"/>
                  </a:cubicBezTo>
                  <a:cubicBezTo>
                    <a:pt x="670" y="4043"/>
                    <a:pt x="641" y="4198"/>
                    <a:pt x="641" y="4371"/>
                  </a:cubicBezTo>
                  <a:cubicBezTo>
                    <a:pt x="652" y="4527"/>
                    <a:pt x="687" y="4694"/>
                    <a:pt x="756" y="4833"/>
                  </a:cubicBezTo>
                  <a:cubicBezTo>
                    <a:pt x="818" y="4952"/>
                    <a:pt x="896" y="5056"/>
                    <a:pt x="987" y="5140"/>
                  </a:cubicBezTo>
                  <a:lnTo>
                    <a:pt x="987" y="5140"/>
                  </a:lnTo>
                  <a:cubicBezTo>
                    <a:pt x="821" y="5242"/>
                    <a:pt x="651" y="5370"/>
                    <a:pt x="497" y="5519"/>
                  </a:cubicBezTo>
                  <a:cubicBezTo>
                    <a:pt x="341" y="5669"/>
                    <a:pt x="197" y="5847"/>
                    <a:pt x="82" y="6026"/>
                  </a:cubicBezTo>
                  <a:lnTo>
                    <a:pt x="87" y="6026"/>
                  </a:lnTo>
                  <a:cubicBezTo>
                    <a:pt x="226" y="5832"/>
                    <a:pt x="387" y="5653"/>
                    <a:pt x="589" y="5511"/>
                  </a:cubicBezTo>
                  <a:lnTo>
                    <a:pt x="589" y="5511"/>
                  </a:lnTo>
                  <a:cubicBezTo>
                    <a:pt x="569" y="5525"/>
                    <a:pt x="555" y="5532"/>
                    <a:pt x="550" y="5532"/>
                  </a:cubicBezTo>
                  <a:cubicBezTo>
                    <a:pt x="549" y="5532"/>
                    <a:pt x="549" y="5531"/>
                    <a:pt x="549" y="5530"/>
                  </a:cubicBezTo>
                  <a:cubicBezTo>
                    <a:pt x="549" y="5525"/>
                    <a:pt x="572" y="5496"/>
                    <a:pt x="618" y="5461"/>
                  </a:cubicBezTo>
                  <a:lnTo>
                    <a:pt x="704" y="5415"/>
                  </a:lnTo>
                  <a:lnTo>
                    <a:pt x="704" y="5415"/>
                  </a:lnTo>
                  <a:cubicBezTo>
                    <a:pt x="672" y="5442"/>
                    <a:pt x="640" y="5469"/>
                    <a:pt x="610" y="5497"/>
                  </a:cubicBezTo>
                  <a:lnTo>
                    <a:pt x="610" y="5497"/>
                  </a:lnTo>
                  <a:cubicBezTo>
                    <a:pt x="610" y="5497"/>
                    <a:pt x="611" y="5496"/>
                    <a:pt x="612" y="5496"/>
                  </a:cubicBezTo>
                  <a:lnTo>
                    <a:pt x="612" y="5496"/>
                  </a:lnTo>
                  <a:cubicBezTo>
                    <a:pt x="611" y="5496"/>
                    <a:pt x="610" y="5497"/>
                    <a:pt x="609" y="5498"/>
                  </a:cubicBezTo>
                  <a:lnTo>
                    <a:pt x="609" y="5498"/>
                  </a:lnTo>
                  <a:cubicBezTo>
                    <a:pt x="609" y="5498"/>
                    <a:pt x="609" y="5497"/>
                    <a:pt x="610" y="5497"/>
                  </a:cubicBezTo>
                  <a:lnTo>
                    <a:pt x="610" y="5497"/>
                  </a:lnTo>
                  <a:cubicBezTo>
                    <a:pt x="603" y="5502"/>
                    <a:pt x="596" y="5507"/>
                    <a:pt x="589" y="5511"/>
                  </a:cubicBezTo>
                  <a:lnTo>
                    <a:pt x="589" y="5511"/>
                  </a:lnTo>
                  <a:cubicBezTo>
                    <a:pt x="595" y="5507"/>
                    <a:pt x="602" y="5503"/>
                    <a:pt x="609" y="5498"/>
                  </a:cubicBezTo>
                  <a:lnTo>
                    <a:pt x="609" y="5498"/>
                  </a:lnTo>
                  <a:cubicBezTo>
                    <a:pt x="475" y="5619"/>
                    <a:pt x="353" y="5748"/>
                    <a:pt x="231" y="5865"/>
                  </a:cubicBezTo>
                  <a:cubicBezTo>
                    <a:pt x="231" y="5865"/>
                    <a:pt x="183" y="5934"/>
                    <a:pt x="154" y="5980"/>
                  </a:cubicBezTo>
                  <a:lnTo>
                    <a:pt x="154" y="5980"/>
                  </a:lnTo>
                  <a:cubicBezTo>
                    <a:pt x="159" y="5975"/>
                    <a:pt x="163" y="5969"/>
                    <a:pt x="168" y="5963"/>
                  </a:cubicBezTo>
                  <a:cubicBezTo>
                    <a:pt x="197" y="5928"/>
                    <a:pt x="231" y="5899"/>
                    <a:pt x="255" y="5870"/>
                  </a:cubicBezTo>
                  <a:cubicBezTo>
                    <a:pt x="312" y="5865"/>
                    <a:pt x="324" y="5847"/>
                    <a:pt x="324" y="5847"/>
                  </a:cubicBezTo>
                  <a:cubicBezTo>
                    <a:pt x="526" y="5611"/>
                    <a:pt x="768" y="5415"/>
                    <a:pt x="1027" y="5271"/>
                  </a:cubicBezTo>
                  <a:cubicBezTo>
                    <a:pt x="1051" y="5258"/>
                    <a:pt x="1074" y="5246"/>
                    <a:pt x="1098" y="5234"/>
                  </a:cubicBezTo>
                  <a:lnTo>
                    <a:pt x="1098" y="5234"/>
                  </a:lnTo>
                  <a:cubicBezTo>
                    <a:pt x="1424" y="5485"/>
                    <a:pt x="1821" y="5598"/>
                    <a:pt x="2105" y="5669"/>
                  </a:cubicBezTo>
                  <a:cubicBezTo>
                    <a:pt x="2226" y="5697"/>
                    <a:pt x="2348" y="5715"/>
                    <a:pt x="2474" y="5732"/>
                  </a:cubicBezTo>
                  <a:cubicBezTo>
                    <a:pt x="2506" y="5735"/>
                    <a:pt x="2538" y="5736"/>
                    <a:pt x="2570" y="5736"/>
                  </a:cubicBezTo>
                  <a:cubicBezTo>
                    <a:pt x="2601" y="5736"/>
                    <a:pt x="2633" y="5735"/>
                    <a:pt x="2665" y="5732"/>
                  </a:cubicBezTo>
                  <a:cubicBezTo>
                    <a:pt x="2705" y="5732"/>
                    <a:pt x="2740" y="5726"/>
                    <a:pt x="2774" y="5709"/>
                  </a:cubicBezTo>
                  <a:cubicBezTo>
                    <a:pt x="2820" y="5697"/>
                    <a:pt x="2861" y="5680"/>
                    <a:pt x="2895" y="5651"/>
                  </a:cubicBezTo>
                  <a:cubicBezTo>
                    <a:pt x="2970" y="5599"/>
                    <a:pt x="3022" y="5525"/>
                    <a:pt x="3039" y="5438"/>
                  </a:cubicBezTo>
                  <a:cubicBezTo>
                    <a:pt x="3051" y="5392"/>
                    <a:pt x="3051" y="5352"/>
                    <a:pt x="3051" y="5305"/>
                  </a:cubicBezTo>
                  <a:cubicBezTo>
                    <a:pt x="3051" y="5265"/>
                    <a:pt x="3034" y="5236"/>
                    <a:pt x="3028" y="5207"/>
                  </a:cubicBezTo>
                  <a:cubicBezTo>
                    <a:pt x="3011" y="5138"/>
                    <a:pt x="2993" y="5092"/>
                    <a:pt x="2964" y="5034"/>
                  </a:cubicBezTo>
                  <a:cubicBezTo>
                    <a:pt x="2936" y="4977"/>
                    <a:pt x="2890" y="4919"/>
                    <a:pt x="2838" y="4873"/>
                  </a:cubicBezTo>
                  <a:lnTo>
                    <a:pt x="2838" y="4873"/>
                  </a:lnTo>
                  <a:cubicBezTo>
                    <a:pt x="2895" y="4925"/>
                    <a:pt x="2936" y="4983"/>
                    <a:pt x="2964" y="5046"/>
                  </a:cubicBezTo>
                  <a:lnTo>
                    <a:pt x="2982" y="5092"/>
                  </a:lnTo>
                  <a:lnTo>
                    <a:pt x="2999" y="5132"/>
                  </a:lnTo>
                  <a:cubicBezTo>
                    <a:pt x="3005" y="5161"/>
                    <a:pt x="3022" y="5190"/>
                    <a:pt x="3028" y="5219"/>
                  </a:cubicBezTo>
                  <a:cubicBezTo>
                    <a:pt x="3039" y="5277"/>
                    <a:pt x="3051" y="5363"/>
                    <a:pt x="3034" y="5444"/>
                  </a:cubicBezTo>
                  <a:cubicBezTo>
                    <a:pt x="3011" y="5525"/>
                    <a:pt x="2970" y="5594"/>
                    <a:pt x="2907" y="5640"/>
                  </a:cubicBezTo>
                  <a:cubicBezTo>
                    <a:pt x="2866" y="5663"/>
                    <a:pt x="2832" y="5680"/>
                    <a:pt x="2797" y="5697"/>
                  </a:cubicBezTo>
                  <a:cubicBezTo>
                    <a:pt x="2751" y="5709"/>
                    <a:pt x="2722" y="5721"/>
                    <a:pt x="2688" y="5721"/>
                  </a:cubicBezTo>
                  <a:cubicBezTo>
                    <a:pt x="2624" y="5726"/>
                    <a:pt x="2567" y="5726"/>
                    <a:pt x="2503" y="5726"/>
                  </a:cubicBezTo>
                  <a:cubicBezTo>
                    <a:pt x="2376" y="5721"/>
                    <a:pt x="2261" y="5697"/>
                    <a:pt x="2134" y="5669"/>
                  </a:cubicBezTo>
                  <a:cubicBezTo>
                    <a:pt x="2028" y="5647"/>
                    <a:pt x="2013" y="5639"/>
                    <a:pt x="2049" y="5639"/>
                  </a:cubicBezTo>
                  <a:cubicBezTo>
                    <a:pt x="2070" y="5639"/>
                    <a:pt x="2109" y="5641"/>
                    <a:pt x="2157" y="5646"/>
                  </a:cubicBezTo>
                  <a:cubicBezTo>
                    <a:pt x="2256" y="5659"/>
                    <a:pt x="2402" y="5672"/>
                    <a:pt x="2522" y="5672"/>
                  </a:cubicBezTo>
                  <a:cubicBezTo>
                    <a:pt x="2557" y="5672"/>
                    <a:pt x="2590" y="5671"/>
                    <a:pt x="2619" y="5669"/>
                  </a:cubicBezTo>
                  <a:cubicBezTo>
                    <a:pt x="2665" y="5663"/>
                    <a:pt x="2740" y="5669"/>
                    <a:pt x="2832" y="5634"/>
                  </a:cubicBezTo>
                  <a:cubicBezTo>
                    <a:pt x="2918" y="5605"/>
                    <a:pt x="2993" y="5525"/>
                    <a:pt x="3005" y="5450"/>
                  </a:cubicBezTo>
                  <a:cubicBezTo>
                    <a:pt x="3034" y="5380"/>
                    <a:pt x="3028" y="5294"/>
                    <a:pt x="3011" y="5236"/>
                  </a:cubicBezTo>
                  <a:cubicBezTo>
                    <a:pt x="2999" y="5173"/>
                    <a:pt x="2982" y="5127"/>
                    <a:pt x="2953" y="5069"/>
                  </a:cubicBezTo>
                  <a:cubicBezTo>
                    <a:pt x="2936" y="5011"/>
                    <a:pt x="2890" y="4959"/>
                    <a:pt x="2849" y="4913"/>
                  </a:cubicBezTo>
                  <a:cubicBezTo>
                    <a:pt x="2803" y="4867"/>
                    <a:pt x="2745" y="4827"/>
                    <a:pt x="2688" y="4798"/>
                  </a:cubicBezTo>
                  <a:cubicBezTo>
                    <a:pt x="2636" y="4775"/>
                    <a:pt x="2619" y="4758"/>
                    <a:pt x="2601" y="4746"/>
                  </a:cubicBezTo>
                  <a:cubicBezTo>
                    <a:pt x="2590" y="4729"/>
                    <a:pt x="2578" y="4723"/>
                    <a:pt x="2549" y="4717"/>
                  </a:cubicBezTo>
                  <a:cubicBezTo>
                    <a:pt x="2493" y="4706"/>
                    <a:pt x="2439" y="4701"/>
                    <a:pt x="2388" y="4701"/>
                  </a:cubicBezTo>
                  <a:cubicBezTo>
                    <a:pt x="2282" y="4701"/>
                    <a:pt x="2187" y="4721"/>
                    <a:pt x="2105" y="4740"/>
                  </a:cubicBezTo>
                  <a:cubicBezTo>
                    <a:pt x="1984" y="4769"/>
                    <a:pt x="1881" y="4804"/>
                    <a:pt x="1782" y="4827"/>
                  </a:cubicBezTo>
                  <a:cubicBezTo>
                    <a:pt x="1638" y="4861"/>
                    <a:pt x="1506" y="4902"/>
                    <a:pt x="1385" y="4948"/>
                  </a:cubicBezTo>
                  <a:cubicBezTo>
                    <a:pt x="1310" y="4975"/>
                    <a:pt x="1246" y="5001"/>
                    <a:pt x="1173" y="5037"/>
                  </a:cubicBezTo>
                  <a:lnTo>
                    <a:pt x="1173" y="5037"/>
                  </a:lnTo>
                  <a:cubicBezTo>
                    <a:pt x="1103" y="4967"/>
                    <a:pt x="1039" y="4885"/>
                    <a:pt x="998" y="4804"/>
                  </a:cubicBezTo>
                  <a:cubicBezTo>
                    <a:pt x="895" y="4608"/>
                    <a:pt x="871" y="4383"/>
                    <a:pt x="923" y="4170"/>
                  </a:cubicBezTo>
                  <a:cubicBezTo>
                    <a:pt x="969" y="3950"/>
                    <a:pt x="1044" y="3737"/>
                    <a:pt x="1142" y="3541"/>
                  </a:cubicBezTo>
                  <a:cubicBezTo>
                    <a:pt x="1189" y="3437"/>
                    <a:pt x="1246" y="3345"/>
                    <a:pt x="1315" y="3259"/>
                  </a:cubicBezTo>
                  <a:cubicBezTo>
                    <a:pt x="1350" y="3218"/>
                    <a:pt x="1385" y="3178"/>
                    <a:pt x="1419" y="3149"/>
                  </a:cubicBezTo>
                  <a:cubicBezTo>
                    <a:pt x="1465" y="3120"/>
                    <a:pt x="1506" y="3103"/>
                    <a:pt x="1558" y="3080"/>
                  </a:cubicBezTo>
                  <a:cubicBezTo>
                    <a:pt x="1619" y="3052"/>
                    <a:pt x="1681" y="3031"/>
                    <a:pt x="1744" y="3011"/>
                  </a:cubicBezTo>
                  <a:lnTo>
                    <a:pt x="1744" y="3011"/>
                  </a:lnTo>
                  <a:cubicBezTo>
                    <a:pt x="1911" y="3232"/>
                    <a:pt x="2115" y="3435"/>
                    <a:pt x="2365" y="3593"/>
                  </a:cubicBezTo>
                  <a:cubicBezTo>
                    <a:pt x="2492" y="3679"/>
                    <a:pt x="2636" y="3743"/>
                    <a:pt x="2797" y="3783"/>
                  </a:cubicBezTo>
                  <a:cubicBezTo>
                    <a:pt x="2832" y="3801"/>
                    <a:pt x="2878" y="3806"/>
                    <a:pt x="2913" y="3812"/>
                  </a:cubicBezTo>
                  <a:cubicBezTo>
                    <a:pt x="2947" y="3824"/>
                    <a:pt x="2999" y="3829"/>
                    <a:pt x="3039" y="3829"/>
                  </a:cubicBezTo>
                  <a:cubicBezTo>
                    <a:pt x="3126" y="3829"/>
                    <a:pt x="3201" y="3829"/>
                    <a:pt x="3282" y="3812"/>
                  </a:cubicBezTo>
                  <a:cubicBezTo>
                    <a:pt x="3432" y="3795"/>
                    <a:pt x="3576" y="3766"/>
                    <a:pt x="3720" y="3714"/>
                  </a:cubicBezTo>
                  <a:cubicBezTo>
                    <a:pt x="3864" y="3662"/>
                    <a:pt x="4008" y="3604"/>
                    <a:pt x="4146" y="3506"/>
                  </a:cubicBezTo>
                  <a:cubicBezTo>
                    <a:pt x="4210" y="3455"/>
                    <a:pt x="4285" y="3391"/>
                    <a:pt x="4337" y="3310"/>
                  </a:cubicBezTo>
                  <a:cubicBezTo>
                    <a:pt x="4400" y="3230"/>
                    <a:pt x="4441" y="3114"/>
                    <a:pt x="4441" y="2999"/>
                  </a:cubicBezTo>
                  <a:cubicBezTo>
                    <a:pt x="4446" y="2890"/>
                    <a:pt x="4412" y="2763"/>
                    <a:pt x="4348" y="2676"/>
                  </a:cubicBezTo>
                  <a:cubicBezTo>
                    <a:pt x="4279" y="2584"/>
                    <a:pt x="4204" y="2526"/>
                    <a:pt x="4123" y="2480"/>
                  </a:cubicBezTo>
                  <a:cubicBezTo>
                    <a:pt x="3968" y="2394"/>
                    <a:pt x="3824" y="2359"/>
                    <a:pt x="3668" y="2330"/>
                  </a:cubicBezTo>
                  <a:cubicBezTo>
                    <a:pt x="3524" y="2301"/>
                    <a:pt x="3380" y="2284"/>
                    <a:pt x="3235" y="2278"/>
                  </a:cubicBezTo>
                  <a:cubicBezTo>
                    <a:pt x="3166" y="2278"/>
                    <a:pt x="3091" y="2273"/>
                    <a:pt x="3022" y="2273"/>
                  </a:cubicBezTo>
                  <a:cubicBezTo>
                    <a:pt x="2947" y="2273"/>
                    <a:pt x="2878" y="2273"/>
                    <a:pt x="2797" y="2278"/>
                  </a:cubicBezTo>
                  <a:cubicBezTo>
                    <a:pt x="2630" y="2296"/>
                    <a:pt x="2463" y="2353"/>
                    <a:pt x="2330" y="2423"/>
                  </a:cubicBezTo>
                  <a:cubicBezTo>
                    <a:pt x="2192" y="2497"/>
                    <a:pt x="2082" y="2567"/>
                    <a:pt x="1967" y="2624"/>
                  </a:cubicBezTo>
                  <a:cubicBezTo>
                    <a:pt x="1945" y="2637"/>
                    <a:pt x="1921" y="2647"/>
                    <a:pt x="1895" y="2658"/>
                  </a:cubicBezTo>
                  <a:lnTo>
                    <a:pt x="1895" y="2658"/>
                  </a:lnTo>
                  <a:lnTo>
                    <a:pt x="1852" y="2601"/>
                  </a:lnTo>
                  <a:cubicBezTo>
                    <a:pt x="1806" y="2538"/>
                    <a:pt x="1759" y="2480"/>
                    <a:pt x="1725" y="2423"/>
                  </a:cubicBezTo>
                  <a:cubicBezTo>
                    <a:pt x="1690" y="2365"/>
                    <a:pt x="1667" y="2307"/>
                    <a:pt x="1650" y="2250"/>
                  </a:cubicBezTo>
                  <a:cubicBezTo>
                    <a:pt x="1638" y="2192"/>
                    <a:pt x="1638" y="2123"/>
                    <a:pt x="1644" y="2065"/>
                  </a:cubicBezTo>
                  <a:cubicBezTo>
                    <a:pt x="1667" y="1961"/>
                    <a:pt x="1679" y="1863"/>
                    <a:pt x="1702" y="1759"/>
                  </a:cubicBezTo>
                  <a:lnTo>
                    <a:pt x="1731" y="1604"/>
                  </a:lnTo>
                  <a:lnTo>
                    <a:pt x="1748" y="1523"/>
                  </a:lnTo>
                  <a:lnTo>
                    <a:pt x="1754" y="1488"/>
                  </a:lnTo>
                  <a:cubicBezTo>
                    <a:pt x="1754" y="1471"/>
                    <a:pt x="1754" y="1471"/>
                    <a:pt x="1759" y="1465"/>
                  </a:cubicBezTo>
                  <a:cubicBezTo>
                    <a:pt x="1765" y="1460"/>
                    <a:pt x="1765" y="1448"/>
                    <a:pt x="1771" y="1437"/>
                  </a:cubicBezTo>
                  <a:lnTo>
                    <a:pt x="1806" y="1402"/>
                  </a:lnTo>
                  <a:cubicBezTo>
                    <a:pt x="1834" y="1373"/>
                    <a:pt x="1852" y="1344"/>
                    <a:pt x="1881" y="1321"/>
                  </a:cubicBezTo>
                  <a:cubicBezTo>
                    <a:pt x="1938" y="1264"/>
                    <a:pt x="2002" y="1212"/>
                    <a:pt x="2071" y="1160"/>
                  </a:cubicBezTo>
                  <a:cubicBezTo>
                    <a:pt x="2198" y="1062"/>
                    <a:pt x="2342" y="958"/>
                    <a:pt x="2480" y="871"/>
                  </a:cubicBezTo>
                  <a:cubicBezTo>
                    <a:pt x="2624" y="785"/>
                    <a:pt x="2774" y="693"/>
                    <a:pt x="2907" y="658"/>
                  </a:cubicBezTo>
                  <a:cubicBezTo>
                    <a:pt x="3063" y="606"/>
                    <a:pt x="3230" y="566"/>
                    <a:pt x="3397" y="526"/>
                  </a:cubicBezTo>
                  <a:cubicBezTo>
                    <a:pt x="3879" y="421"/>
                    <a:pt x="4380" y="386"/>
                    <a:pt x="4895" y="386"/>
                  </a:cubicBezTo>
                  <a:cubicBezTo>
                    <a:pt x="5088" y="386"/>
                    <a:pt x="5282" y="391"/>
                    <a:pt x="5478" y="399"/>
                  </a:cubicBezTo>
                  <a:cubicBezTo>
                    <a:pt x="5571" y="399"/>
                    <a:pt x="5680" y="404"/>
                    <a:pt x="5796" y="404"/>
                  </a:cubicBezTo>
                  <a:cubicBezTo>
                    <a:pt x="5911" y="404"/>
                    <a:pt x="6043" y="404"/>
                    <a:pt x="6170" y="399"/>
                  </a:cubicBezTo>
                  <a:cubicBezTo>
                    <a:pt x="6430" y="381"/>
                    <a:pt x="6695" y="364"/>
                    <a:pt x="6954" y="353"/>
                  </a:cubicBezTo>
                  <a:cubicBezTo>
                    <a:pt x="7087" y="353"/>
                    <a:pt x="7214" y="353"/>
                    <a:pt x="7329" y="370"/>
                  </a:cubicBezTo>
                  <a:cubicBezTo>
                    <a:pt x="7358" y="376"/>
                    <a:pt x="7387" y="376"/>
                    <a:pt x="7416" y="381"/>
                  </a:cubicBezTo>
                  <a:cubicBezTo>
                    <a:pt x="7445" y="393"/>
                    <a:pt x="7473" y="393"/>
                    <a:pt x="7496" y="399"/>
                  </a:cubicBezTo>
                  <a:cubicBezTo>
                    <a:pt x="7554" y="410"/>
                    <a:pt x="7606" y="428"/>
                    <a:pt x="7664" y="439"/>
                  </a:cubicBezTo>
                  <a:cubicBezTo>
                    <a:pt x="7877" y="514"/>
                    <a:pt x="8085" y="606"/>
                    <a:pt x="8269" y="681"/>
                  </a:cubicBezTo>
                  <a:cubicBezTo>
                    <a:pt x="8511" y="768"/>
                    <a:pt x="8684" y="785"/>
                    <a:pt x="8788" y="785"/>
                  </a:cubicBezTo>
                  <a:cubicBezTo>
                    <a:pt x="8886" y="785"/>
                    <a:pt x="8921" y="768"/>
                    <a:pt x="8915" y="739"/>
                  </a:cubicBezTo>
                  <a:cubicBezTo>
                    <a:pt x="8915" y="716"/>
                    <a:pt x="8880" y="687"/>
                    <a:pt x="8846" y="658"/>
                  </a:cubicBezTo>
                  <a:cubicBezTo>
                    <a:pt x="8805" y="635"/>
                    <a:pt x="8771" y="612"/>
                    <a:pt x="8759" y="606"/>
                  </a:cubicBezTo>
                  <a:cubicBezTo>
                    <a:pt x="8477" y="468"/>
                    <a:pt x="8252" y="335"/>
                    <a:pt x="7923" y="197"/>
                  </a:cubicBezTo>
                  <a:cubicBezTo>
                    <a:pt x="7837" y="162"/>
                    <a:pt x="7750" y="133"/>
                    <a:pt x="7646" y="93"/>
                  </a:cubicBezTo>
                  <a:cubicBezTo>
                    <a:pt x="7548" y="64"/>
                    <a:pt x="7439" y="47"/>
                    <a:pt x="7318" y="30"/>
                  </a:cubicBezTo>
                  <a:cubicBezTo>
                    <a:pt x="7076" y="1"/>
                    <a:pt x="6810" y="1"/>
                    <a:pt x="6493" y="1"/>
                  </a:cubicBezTo>
                  <a:close/>
                  <a:moveTo>
                    <a:pt x="126" y="6014"/>
                  </a:moveTo>
                  <a:lnTo>
                    <a:pt x="126" y="6014"/>
                  </a:lnTo>
                  <a:cubicBezTo>
                    <a:pt x="106" y="6033"/>
                    <a:pt x="99" y="6029"/>
                    <a:pt x="82" y="6038"/>
                  </a:cubicBezTo>
                  <a:cubicBezTo>
                    <a:pt x="53" y="6078"/>
                    <a:pt x="24" y="6113"/>
                    <a:pt x="1" y="6159"/>
                  </a:cubicBezTo>
                  <a:cubicBezTo>
                    <a:pt x="27" y="6123"/>
                    <a:pt x="78" y="6071"/>
                    <a:pt x="126" y="6014"/>
                  </a:cubicBezTo>
                  <a:close/>
                </a:path>
              </a:pathLst>
            </a:custGeom>
            <a:solidFill>
              <a:schemeClr val="lt1"/>
            </a:solidFill>
            <a:ln w="425" cap="flat" cmpd="sng">
              <a:solidFill>
                <a:srgbClr val="FFFFFF"/>
              </a:solidFill>
              <a:prstDash val="solid"/>
              <a:miter lim="5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9" name="Google Shape;309;p13"/>
          <p:cNvGrpSpPr/>
          <p:nvPr/>
        </p:nvGrpSpPr>
        <p:grpSpPr>
          <a:xfrm>
            <a:off x="10383115" y="-754067"/>
            <a:ext cx="2463669" cy="2398184"/>
            <a:chOff x="7815111" y="-79375"/>
            <a:chExt cx="1847752" cy="1798638"/>
          </a:xfrm>
        </p:grpSpPr>
        <p:sp>
          <p:nvSpPr>
            <p:cNvPr id="310" name="Google Shape;310;p13"/>
            <p:cNvSpPr/>
            <p:nvPr/>
          </p:nvSpPr>
          <p:spPr>
            <a:xfrm rot="-1833849">
              <a:off x="8038557" y="189152"/>
              <a:ext cx="1400860" cy="1261585"/>
            </a:xfrm>
            <a:custGeom>
              <a:avLst/>
              <a:gdLst/>
              <a:ahLst/>
              <a:cxnLst/>
              <a:rect l="l" t="t" r="r" b="b"/>
              <a:pathLst>
                <a:path w="10800" h="9726" extrusionOk="0">
                  <a:moveTo>
                    <a:pt x="7780" y="1"/>
                  </a:moveTo>
                  <a:cubicBezTo>
                    <a:pt x="7628" y="1"/>
                    <a:pt x="7469" y="25"/>
                    <a:pt x="7288" y="76"/>
                  </a:cubicBezTo>
                  <a:cubicBezTo>
                    <a:pt x="6395" y="319"/>
                    <a:pt x="5541" y="728"/>
                    <a:pt x="4648" y="976"/>
                  </a:cubicBezTo>
                  <a:cubicBezTo>
                    <a:pt x="4244" y="1091"/>
                    <a:pt x="3829" y="1178"/>
                    <a:pt x="3414" y="1270"/>
                  </a:cubicBezTo>
                  <a:cubicBezTo>
                    <a:pt x="3097" y="1345"/>
                    <a:pt x="2791" y="1431"/>
                    <a:pt x="2474" y="1437"/>
                  </a:cubicBezTo>
                  <a:cubicBezTo>
                    <a:pt x="2444" y="1438"/>
                    <a:pt x="2415" y="1439"/>
                    <a:pt x="2385" y="1439"/>
                  </a:cubicBezTo>
                  <a:cubicBezTo>
                    <a:pt x="2284" y="1439"/>
                    <a:pt x="2185" y="1431"/>
                    <a:pt x="2082" y="1408"/>
                  </a:cubicBezTo>
                  <a:cubicBezTo>
                    <a:pt x="1978" y="1388"/>
                    <a:pt x="1852" y="1376"/>
                    <a:pt x="1714" y="1376"/>
                  </a:cubicBezTo>
                  <a:cubicBezTo>
                    <a:pt x="1084" y="1376"/>
                    <a:pt x="206" y="1611"/>
                    <a:pt x="93" y="2244"/>
                  </a:cubicBezTo>
                  <a:cubicBezTo>
                    <a:pt x="0" y="2752"/>
                    <a:pt x="98" y="3374"/>
                    <a:pt x="98" y="3893"/>
                  </a:cubicBezTo>
                  <a:cubicBezTo>
                    <a:pt x="98" y="4493"/>
                    <a:pt x="254" y="4989"/>
                    <a:pt x="329" y="5583"/>
                  </a:cubicBezTo>
                  <a:cubicBezTo>
                    <a:pt x="352" y="5779"/>
                    <a:pt x="329" y="5952"/>
                    <a:pt x="381" y="6142"/>
                  </a:cubicBezTo>
                  <a:cubicBezTo>
                    <a:pt x="421" y="6327"/>
                    <a:pt x="438" y="6459"/>
                    <a:pt x="438" y="6649"/>
                  </a:cubicBezTo>
                  <a:cubicBezTo>
                    <a:pt x="433" y="6990"/>
                    <a:pt x="548" y="7289"/>
                    <a:pt x="548" y="7624"/>
                  </a:cubicBezTo>
                  <a:cubicBezTo>
                    <a:pt x="548" y="8074"/>
                    <a:pt x="917" y="8783"/>
                    <a:pt x="1217" y="9123"/>
                  </a:cubicBezTo>
                  <a:cubicBezTo>
                    <a:pt x="1404" y="9332"/>
                    <a:pt x="1595" y="9389"/>
                    <a:pt x="1862" y="9389"/>
                  </a:cubicBezTo>
                  <a:cubicBezTo>
                    <a:pt x="1876" y="9389"/>
                    <a:pt x="1889" y="9389"/>
                    <a:pt x="1903" y="9388"/>
                  </a:cubicBezTo>
                  <a:cubicBezTo>
                    <a:pt x="2037" y="9385"/>
                    <a:pt x="2171" y="9384"/>
                    <a:pt x="2305" y="9384"/>
                  </a:cubicBezTo>
                  <a:cubicBezTo>
                    <a:pt x="2605" y="9384"/>
                    <a:pt x="2906" y="9389"/>
                    <a:pt x="3209" y="9389"/>
                  </a:cubicBezTo>
                  <a:cubicBezTo>
                    <a:pt x="3287" y="9389"/>
                    <a:pt x="3364" y="9389"/>
                    <a:pt x="3442" y="9388"/>
                  </a:cubicBezTo>
                  <a:cubicBezTo>
                    <a:pt x="3460" y="9388"/>
                    <a:pt x="3477" y="9388"/>
                    <a:pt x="3495" y="9388"/>
                  </a:cubicBezTo>
                  <a:cubicBezTo>
                    <a:pt x="4398" y="9388"/>
                    <a:pt x="5264" y="9677"/>
                    <a:pt x="6152" y="9723"/>
                  </a:cubicBezTo>
                  <a:cubicBezTo>
                    <a:pt x="6186" y="9724"/>
                    <a:pt x="6220" y="9725"/>
                    <a:pt x="6254" y="9725"/>
                  </a:cubicBezTo>
                  <a:cubicBezTo>
                    <a:pt x="6563" y="9725"/>
                    <a:pt x="6877" y="9659"/>
                    <a:pt x="7173" y="9607"/>
                  </a:cubicBezTo>
                  <a:cubicBezTo>
                    <a:pt x="7358" y="9579"/>
                    <a:pt x="7415" y="9521"/>
                    <a:pt x="7582" y="9400"/>
                  </a:cubicBezTo>
                  <a:cubicBezTo>
                    <a:pt x="8245" y="8927"/>
                    <a:pt x="8937" y="8587"/>
                    <a:pt x="9347" y="7866"/>
                  </a:cubicBezTo>
                  <a:cubicBezTo>
                    <a:pt x="9843" y="6995"/>
                    <a:pt x="10350" y="6229"/>
                    <a:pt x="10575" y="5225"/>
                  </a:cubicBezTo>
                  <a:cubicBezTo>
                    <a:pt x="10765" y="4343"/>
                    <a:pt x="10800" y="3092"/>
                    <a:pt x="10327" y="2273"/>
                  </a:cubicBezTo>
                  <a:cubicBezTo>
                    <a:pt x="10223" y="2100"/>
                    <a:pt x="10073" y="1985"/>
                    <a:pt x="9958" y="1823"/>
                  </a:cubicBezTo>
                  <a:cubicBezTo>
                    <a:pt x="9658" y="1431"/>
                    <a:pt x="9820" y="861"/>
                    <a:pt x="9404" y="538"/>
                  </a:cubicBezTo>
                  <a:cubicBezTo>
                    <a:pt x="9133" y="324"/>
                    <a:pt x="8776" y="255"/>
                    <a:pt x="8459" y="140"/>
                  </a:cubicBezTo>
                  <a:cubicBezTo>
                    <a:pt x="8210" y="51"/>
                    <a:pt x="8001" y="1"/>
                    <a:pt x="77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3"/>
            <p:cNvSpPr/>
            <p:nvPr/>
          </p:nvSpPr>
          <p:spPr>
            <a:xfrm rot="-1833849">
              <a:off x="8713078" y="750103"/>
              <a:ext cx="162396" cy="229981"/>
            </a:xfrm>
            <a:custGeom>
              <a:avLst/>
              <a:gdLst/>
              <a:ahLst/>
              <a:cxnLst/>
              <a:rect l="l" t="t" r="r" b="b"/>
              <a:pathLst>
                <a:path w="1252" h="1773" extrusionOk="0">
                  <a:moveTo>
                    <a:pt x="981" y="0"/>
                  </a:moveTo>
                  <a:cubicBezTo>
                    <a:pt x="646" y="525"/>
                    <a:pt x="329" y="1067"/>
                    <a:pt x="1" y="1603"/>
                  </a:cubicBezTo>
                  <a:cubicBezTo>
                    <a:pt x="24" y="1643"/>
                    <a:pt x="70" y="1672"/>
                    <a:pt x="122" y="1689"/>
                  </a:cubicBezTo>
                  <a:cubicBezTo>
                    <a:pt x="147" y="1740"/>
                    <a:pt x="207" y="1772"/>
                    <a:pt x="268" y="1772"/>
                  </a:cubicBezTo>
                  <a:cubicBezTo>
                    <a:pt x="277" y="1772"/>
                    <a:pt x="286" y="1772"/>
                    <a:pt x="295" y="1770"/>
                  </a:cubicBezTo>
                  <a:cubicBezTo>
                    <a:pt x="658" y="1384"/>
                    <a:pt x="958" y="928"/>
                    <a:pt x="1252" y="496"/>
                  </a:cubicBezTo>
                  <a:cubicBezTo>
                    <a:pt x="1246" y="484"/>
                    <a:pt x="1246" y="461"/>
                    <a:pt x="1240" y="450"/>
                  </a:cubicBezTo>
                  <a:cubicBezTo>
                    <a:pt x="1217" y="323"/>
                    <a:pt x="1183" y="208"/>
                    <a:pt x="1108" y="110"/>
                  </a:cubicBezTo>
                  <a:lnTo>
                    <a:pt x="1108" y="104"/>
                  </a:lnTo>
                  <a:cubicBezTo>
                    <a:pt x="1073" y="58"/>
                    <a:pt x="1033" y="23"/>
                    <a:pt x="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3"/>
            <p:cNvSpPr/>
            <p:nvPr/>
          </p:nvSpPr>
          <p:spPr>
            <a:xfrm rot="-1833849">
              <a:off x="8863196" y="482212"/>
              <a:ext cx="166158" cy="122708"/>
            </a:xfrm>
            <a:custGeom>
              <a:avLst/>
              <a:gdLst/>
              <a:ahLst/>
              <a:cxnLst/>
              <a:rect l="l" t="t" r="r" b="b"/>
              <a:pathLst>
                <a:path w="1281" h="946" extrusionOk="0">
                  <a:moveTo>
                    <a:pt x="1091" y="1"/>
                  </a:moveTo>
                  <a:cubicBezTo>
                    <a:pt x="876" y="1"/>
                    <a:pt x="661" y="43"/>
                    <a:pt x="456" y="110"/>
                  </a:cubicBezTo>
                  <a:cubicBezTo>
                    <a:pt x="369" y="249"/>
                    <a:pt x="277" y="376"/>
                    <a:pt x="190" y="514"/>
                  </a:cubicBezTo>
                  <a:cubicBezTo>
                    <a:pt x="139" y="589"/>
                    <a:pt x="98" y="681"/>
                    <a:pt x="52" y="756"/>
                  </a:cubicBezTo>
                  <a:cubicBezTo>
                    <a:pt x="29" y="808"/>
                    <a:pt x="12" y="843"/>
                    <a:pt x="0" y="889"/>
                  </a:cubicBezTo>
                  <a:cubicBezTo>
                    <a:pt x="145" y="929"/>
                    <a:pt x="295" y="946"/>
                    <a:pt x="445" y="946"/>
                  </a:cubicBezTo>
                  <a:cubicBezTo>
                    <a:pt x="533" y="946"/>
                    <a:pt x="622" y="940"/>
                    <a:pt x="709" y="929"/>
                  </a:cubicBezTo>
                  <a:cubicBezTo>
                    <a:pt x="732" y="912"/>
                    <a:pt x="750" y="889"/>
                    <a:pt x="767" y="866"/>
                  </a:cubicBezTo>
                  <a:cubicBezTo>
                    <a:pt x="980" y="606"/>
                    <a:pt x="1119" y="301"/>
                    <a:pt x="1280" y="12"/>
                  </a:cubicBezTo>
                  <a:cubicBezTo>
                    <a:pt x="1217" y="4"/>
                    <a:pt x="1154" y="1"/>
                    <a:pt x="10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3"/>
            <p:cNvSpPr/>
            <p:nvPr/>
          </p:nvSpPr>
          <p:spPr>
            <a:xfrm rot="-1833849">
              <a:off x="8821219" y="295695"/>
              <a:ext cx="99617" cy="113109"/>
            </a:xfrm>
            <a:custGeom>
              <a:avLst/>
              <a:gdLst/>
              <a:ahLst/>
              <a:cxnLst/>
              <a:rect l="l" t="t" r="r" b="b"/>
              <a:pathLst>
                <a:path w="768" h="872" extrusionOk="0">
                  <a:moveTo>
                    <a:pt x="381" y="1"/>
                  </a:moveTo>
                  <a:cubicBezTo>
                    <a:pt x="248" y="208"/>
                    <a:pt x="127" y="410"/>
                    <a:pt x="1" y="618"/>
                  </a:cubicBezTo>
                  <a:cubicBezTo>
                    <a:pt x="1" y="629"/>
                    <a:pt x="12" y="641"/>
                    <a:pt x="24" y="658"/>
                  </a:cubicBezTo>
                  <a:cubicBezTo>
                    <a:pt x="35" y="681"/>
                    <a:pt x="52" y="710"/>
                    <a:pt x="64" y="727"/>
                  </a:cubicBezTo>
                  <a:lnTo>
                    <a:pt x="70" y="739"/>
                  </a:lnTo>
                  <a:cubicBezTo>
                    <a:pt x="75" y="745"/>
                    <a:pt x="87" y="745"/>
                    <a:pt x="87" y="750"/>
                  </a:cubicBezTo>
                  <a:cubicBezTo>
                    <a:pt x="99" y="762"/>
                    <a:pt x="116" y="773"/>
                    <a:pt x="127" y="779"/>
                  </a:cubicBezTo>
                  <a:cubicBezTo>
                    <a:pt x="127" y="779"/>
                    <a:pt x="133" y="779"/>
                    <a:pt x="133" y="785"/>
                  </a:cubicBezTo>
                  <a:cubicBezTo>
                    <a:pt x="145" y="791"/>
                    <a:pt x="150" y="791"/>
                    <a:pt x="156" y="802"/>
                  </a:cubicBezTo>
                  <a:cubicBezTo>
                    <a:pt x="174" y="808"/>
                    <a:pt x="185" y="814"/>
                    <a:pt x="208" y="831"/>
                  </a:cubicBezTo>
                  <a:cubicBezTo>
                    <a:pt x="243" y="843"/>
                    <a:pt x="272" y="860"/>
                    <a:pt x="306" y="871"/>
                  </a:cubicBezTo>
                  <a:cubicBezTo>
                    <a:pt x="473" y="635"/>
                    <a:pt x="652" y="410"/>
                    <a:pt x="767" y="145"/>
                  </a:cubicBezTo>
                  <a:cubicBezTo>
                    <a:pt x="652" y="64"/>
                    <a:pt x="508" y="30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3"/>
            <p:cNvSpPr/>
            <p:nvPr/>
          </p:nvSpPr>
          <p:spPr>
            <a:xfrm rot="-1833849">
              <a:off x="8655062" y="1168093"/>
              <a:ext cx="169919" cy="213248"/>
            </a:xfrm>
            <a:custGeom>
              <a:avLst/>
              <a:gdLst/>
              <a:ahLst/>
              <a:cxnLst/>
              <a:rect l="l" t="t" r="r" b="b"/>
              <a:pathLst>
                <a:path w="1310" h="1644" extrusionOk="0">
                  <a:moveTo>
                    <a:pt x="952" y="1"/>
                  </a:moveTo>
                  <a:cubicBezTo>
                    <a:pt x="641" y="508"/>
                    <a:pt x="289" y="992"/>
                    <a:pt x="1" y="1511"/>
                  </a:cubicBezTo>
                  <a:cubicBezTo>
                    <a:pt x="81" y="1552"/>
                    <a:pt x="145" y="1598"/>
                    <a:pt x="231" y="1615"/>
                  </a:cubicBezTo>
                  <a:cubicBezTo>
                    <a:pt x="283" y="1632"/>
                    <a:pt x="324" y="1638"/>
                    <a:pt x="375" y="1644"/>
                  </a:cubicBezTo>
                  <a:cubicBezTo>
                    <a:pt x="439" y="1621"/>
                    <a:pt x="497" y="1586"/>
                    <a:pt x="543" y="1557"/>
                  </a:cubicBezTo>
                  <a:cubicBezTo>
                    <a:pt x="733" y="1431"/>
                    <a:pt x="866" y="1211"/>
                    <a:pt x="987" y="1015"/>
                  </a:cubicBezTo>
                  <a:cubicBezTo>
                    <a:pt x="1102" y="837"/>
                    <a:pt x="1206" y="652"/>
                    <a:pt x="1292" y="462"/>
                  </a:cubicBezTo>
                  <a:cubicBezTo>
                    <a:pt x="1304" y="427"/>
                    <a:pt x="1310" y="393"/>
                    <a:pt x="1310" y="352"/>
                  </a:cubicBezTo>
                  <a:cubicBezTo>
                    <a:pt x="1194" y="231"/>
                    <a:pt x="1073" y="116"/>
                    <a:pt x="9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3"/>
            <p:cNvSpPr/>
            <p:nvPr/>
          </p:nvSpPr>
          <p:spPr>
            <a:xfrm rot="-1833849">
              <a:off x="8357269" y="773656"/>
              <a:ext cx="190802" cy="176150"/>
            </a:xfrm>
            <a:custGeom>
              <a:avLst/>
              <a:gdLst/>
              <a:ahLst/>
              <a:cxnLst/>
              <a:rect l="l" t="t" r="r" b="b"/>
              <a:pathLst>
                <a:path w="1471" h="1358" extrusionOk="0">
                  <a:moveTo>
                    <a:pt x="1067" y="1"/>
                  </a:moveTo>
                  <a:cubicBezTo>
                    <a:pt x="831" y="249"/>
                    <a:pt x="623" y="514"/>
                    <a:pt x="399" y="768"/>
                  </a:cubicBezTo>
                  <a:cubicBezTo>
                    <a:pt x="260" y="918"/>
                    <a:pt x="133" y="1073"/>
                    <a:pt x="1" y="1235"/>
                  </a:cubicBezTo>
                  <a:cubicBezTo>
                    <a:pt x="145" y="1292"/>
                    <a:pt x="289" y="1344"/>
                    <a:pt x="445" y="1356"/>
                  </a:cubicBezTo>
                  <a:cubicBezTo>
                    <a:pt x="467" y="1357"/>
                    <a:pt x="489" y="1358"/>
                    <a:pt x="510" y="1358"/>
                  </a:cubicBezTo>
                  <a:cubicBezTo>
                    <a:pt x="586" y="1358"/>
                    <a:pt x="655" y="1348"/>
                    <a:pt x="727" y="1321"/>
                  </a:cubicBezTo>
                  <a:cubicBezTo>
                    <a:pt x="785" y="1298"/>
                    <a:pt x="848" y="1269"/>
                    <a:pt x="912" y="1258"/>
                  </a:cubicBezTo>
                  <a:cubicBezTo>
                    <a:pt x="1125" y="975"/>
                    <a:pt x="1298" y="681"/>
                    <a:pt x="1442" y="353"/>
                  </a:cubicBezTo>
                  <a:cubicBezTo>
                    <a:pt x="1471" y="289"/>
                    <a:pt x="1436" y="220"/>
                    <a:pt x="1384" y="191"/>
                  </a:cubicBezTo>
                  <a:cubicBezTo>
                    <a:pt x="1373" y="180"/>
                    <a:pt x="1356" y="174"/>
                    <a:pt x="1333" y="174"/>
                  </a:cubicBezTo>
                  <a:cubicBezTo>
                    <a:pt x="1327" y="145"/>
                    <a:pt x="1304" y="116"/>
                    <a:pt x="1275" y="93"/>
                  </a:cubicBezTo>
                  <a:cubicBezTo>
                    <a:pt x="1263" y="87"/>
                    <a:pt x="1246" y="82"/>
                    <a:pt x="1235" y="82"/>
                  </a:cubicBezTo>
                  <a:lnTo>
                    <a:pt x="1246" y="64"/>
                  </a:lnTo>
                  <a:cubicBezTo>
                    <a:pt x="1258" y="59"/>
                    <a:pt x="1258" y="53"/>
                    <a:pt x="1263" y="35"/>
                  </a:cubicBezTo>
                  <a:cubicBezTo>
                    <a:pt x="1229" y="24"/>
                    <a:pt x="1183" y="7"/>
                    <a:pt x="1142" y="7"/>
                  </a:cubicBezTo>
                  <a:cubicBezTo>
                    <a:pt x="1119" y="1"/>
                    <a:pt x="1090" y="1"/>
                    <a:pt x="1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3"/>
            <p:cNvSpPr/>
            <p:nvPr/>
          </p:nvSpPr>
          <p:spPr>
            <a:xfrm rot="-1833849">
              <a:off x="8550098" y="981327"/>
              <a:ext cx="107788" cy="142165"/>
            </a:xfrm>
            <a:custGeom>
              <a:avLst/>
              <a:gdLst/>
              <a:ahLst/>
              <a:cxnLst/>
              <a:rect l="l" t="t" r="r" b="b"/>
              <a:pathLst>
                <a:path w="831" h="1096" extrusionOk="0">
                  <a:moveTo>
                    <a:pt x="525" y="0"/>
                  </a:moveTo>
                  <a:cubicBezTo>
                    <a:pt x="375" y="167"/>
                    <a:pt x="242" y="340"/>
                    <a:pt x="116" y="525"/>
                  </a:cubicBezTo>
                  <a:cubicBezTo>
                    <a:pt x="75" y="582"/>
                    <a:pt x="35" y="640"/>
                    <a:pt x="0" y="698"/>
                  </a:cubicBezTo>
                  <a:cubicBezTo>
                    <a:pt x="0" y="709"/>
                    <a:pt x="6" y="721"/>
                    <a:pt x="6" y="727"/>
                  </a:cubicBezTo>
                  <a:cubicBezTo>
                    <a:pt x="23" y="773"/>
                    <a:pt x="35" y="813"/>
                    <a:pt x="58" y="859"/>
                  </a:cubicBezTo>
                  <a:cubicBezTo>
                    <a:pt x="64" y="865"/>
                    <a:pt x="64" y="882"/>
                    <a:pt x="75" y="888"/>
                  </a:cubicBezTo>
                  <a:lnTo>
                    <a:pt x="81" y="900"/>
                  </a:lnTo>
                  <a:cubicBezTo>
                    <a:pt x="87" y="917"/>
                    <a:pt x="104" y="928"/>
                    <a:pt x="110" y="951"/>
                  </a:cubicBezTo>
                  <a:cubicBezTo>
                    <a:pt x="133" y="986"/>
                    <a:pt x="150" y="1015"/>
                    <a:pt x="179" y="1044"/>
                  </a:cubicBezTo>
                  <a:cubicBezTo>
                    <a:pt x="196" y="1061"/>
                    <a:pt x="202" y="1073"/>
                    <a:pt x="219" y="1084"/>
                  </a:cubicBezTo>
                  <a:lnTo>
                    <a:pt x="225" y="1090"/>
                  </a:lnTo>
                  <a:lnTo>
                    <a:pt x="231" y="1096"/>
                  </a:lnTo>
                  <a:cubicBezTo>
                    <a:pt x="260" y="1090"/>
                    <a:pt x="289" y="1084"/>
                    <a:pt x="317" y="1061"/>
                  </a:cubicBezTo>
                  <a:cubicBezTo>
                    <a:pt x="554" y="888"/>
                    <a:pt x="733" y="634"/>
                    <a:pt x="831" y="363"/>
                  </a:cubicBezTo>
                  <a:cubicBezTo>
                    <a:pt x="813" y="335"/>
                    <a:pt x="790" y="306"/>
                    <a:pt x="779" y="283"/>
                  </a:cubicBezTo>
                  <a:cubicBezTo>
                    <a:pt x="698" y="167"/>
                    <a:pt x="629" y="87"/>
                    <a:pt x="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3"/>
            <p:cNvSpPr/>
            <p:nvPr/>
          </p:nvSpPr>
          <p:spPr>
            <a:xfrm rot="-1833849">
              <a:off x="8568674" y="762970"/>
              <a:ext cx="83144" cy="89891"/>
            </a:xfrm>
            <a:custGeom>
              <a:avLst/>
              <a:gdLst/>
              <a:ahLst/>
              <a:cxnLst/>
              <a:rect l="l" t="t" r="r" b="b"/>
              <a:pathLst>
                <a:path w="641" h="693" extrusionOk="0">
                  <a:moveTo>
                    <a:pt x="401" y="1"/>
                  </a:moveTo>
                  <a:cubicBezTo>
                    <a:pt x="376" y="1"/>
                    <a:pt x="353" y="14"/>
                    <a:pt x="324" y="31"/>
                  </a:cubicBezTo>
                  <a:cubicBezTo>
                    <a:pt x="295" y="48"/>
                    <a:pt x="278" y="71"/>
                    <a:pt x="260" y="100"/>
                  </a:cubicBezTo>
                  <a:cubicBezTo>
                    <a:pt x="260" y="100"/>
                    <a:pt x="254" y="110"/>
                    <a:pt x="255" y="110"/>
                  </a:cubicBezTo>
                  <a:cubicBezTo>
                    <a:pt x="256" y="110"/>
                    <a:pt x="257" y="108"/>
                    <a:pt x="260" y="106"/>
                  </a:cubicBezTo>
                  <a:lnTo>
                    <a:pt x="260" y="106"/>
                  </a:lnTo>
                  <a:lnTo>
                    <a:pt x="249" y="123"/>
                  </a:lnTo>
                  <a:cubicBezTo>
                    <a:pt x="231" y="134"/>
                    <a:pt x="226" y="152"/>
                    <a:pt x="208" y="163"/>
                  </a:cubicBezTo>
                  <a:cubicBezTo>
                    <a:pt x="191" y="192"/>
                    <a:pt x="174" y="221"/>
                    <a:pt x="151" y="261"/>
                  </a:cubicBezTo>
                  <a:cubicBezTo>
                    <a:pt x="93" y="330"/>
                    <a:pt x="47" y="411"/>
                    <a:pt x="7" y="492"/>
                  </a:cubicBezTo>
                  <a:cubicBezTo>
                    <a:pt x="1" y="509"/>
                    <a:pt x="1" y="538"/>
                    <a:pt x="7" y="561"/>
                  </a:cubicBezTo>
                  <a:cubicBezTo>
                    <a:pt x="18" y="590"/>
                    <a:pt x="30" y="613"/>
                    <a:pt x="53" y="636"/>
                  </a:cubicBezTo>
                  <a:cubicBezTo>
                    <a:pt x="73" y="653"/>
                    <a:pt x="104" y="664"/>
                    <a:pt x="136" y="664"/>
                  </a:cubicBezTo>
                  <a:cubicBezTo>
                    <a:pt x="157" y="664"/>
                    <a:pt x="178" y="659"/>
                    <a:pt x="197" y="648"/>
                  </a:cubicBezTo>
                  <a:lnTo>
                    <a:pt x="197" y="653"/>
                  </a:lnTo>
                  <a:cubicBezTo>
                    <a:pt x="218" y="678"/>
                    <a:pt x="247" y="692"/>
                    <a:pt x="275" y="692"/>
                  </a:cubicBezTo>
                  <a:cubicBezTo>
                    <a:pt x="292" y="692"/>
                    <a:pt x="308" y="687"/>
                    <a:pt x="324" y="676"/>
                  </a:cubicBezTo>
                  <a:cubicBezTo>
                    <a:pt x="370" y="648"/>
                    <a:pt x="404" y="619"/>
                    <a:pt x="439" y="590"/>
                  </a:cubicBezTo>
                  <a:cubicBezTo>
                    <a:pt x="485" y="555"/>
                    <a:pt x="514" y="509"/>
                    <a:pt x="537" y="469"/>
                  </a:cubicBezTo>
                  <a:cubicBezTo>
                    <a:pt x="583" y="377"/>
                    <a:pt x="612" y="273"/>
                    <a:pt x="629" y="175"/>
                  </a:cubicBezTo>
                  <a:cubicBezTo>
                    <a:pt x="641" y="117"/>
                    <a:pt x="606" y="59"/>
                    <a:pt x="572" y="36"/>
                  </a:cubicBezTo>
                  <a:cubicBezTo>
                    <a:pt x="549" y="21"/>
                    <a:pt x="523" y="13"/>
                    <a:pt x="498" y="13"/>
                  </a:cubicBezTo>
                  <a:cubicBezTo>
                    <a:pt x="486" y="13"/>
                    <a:pt x="474" y="15"/>
                    <a:pt x="462" y="19"/>
                  </a:cubicBezTo>
                  <a:cubicBezTo>
                    <a:pt x="456" y="13"/>
                    <a:pt x="439" y="8"/>
                    <a:pt x="433" y="8"/>
                  </a:cubicBezTo>
                  <a:cubicBezTo>
                    <a:pt x="422" y="3"/>
                    <a:pt x="41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3"/>
            <p:cNvSpPr/>
            <p:nvPr/>
          </p:nvSpPr>
          <p:spPr>
            <a:xfrm rot="-1833849">
              <a:off x="8798485" y="1001234"/>
              <a:ext cx="188597" cy="189381"/>
            </a:xfrm>
            <a:custGeom>
              <a:avLst/>
              <a:gdLst/>
              <a:ahLst/>
              <a:cxnLst/>
              <a:rect l="l" t="t" r="r" b="b"/>
              <a:pathLst>
                <a:path w="1454" h="1460" extrusionOk="0">
                  <a:moveTo>
                    <a:pt x="1218" y="0"/>
                  </a:moveTo>
                  <a:cubicBezTo>
                    <a:pt x="1133" y="0"/>
                    <a:pt x="1047" y="27"/>
                    <a:pt x="975" y="76"/>
                  </a:cubicBezTo>
                  <a:cubicBezTo>
                    <a:pt x="745" y="208"/>
                    <a:pt x="572" y="456"/>
                    <a:pt x="399" y="658"/>
                  </a:cubicBezTo>
                  <a:cubicBezTo>
                    <a:pt x="312" y="756"/>
                    <a:pt x="214" y="866"/>
                    <a:pt x="122" y="969"/>
                  </a:cubicBezTo>
                  <a:cubicBezTo>
                    <a:pt x="70" y="1044"/>
                    <a:pt x="1" y="1131"/>
                    <a:pt x="1" y="1235"/>
                  </a:cubicBezTo>
                  <a:cubicBezTo>
                    <a:pt x="1" y="1263"/>
                    <a:pt x="7" y="1292"/>
                    <a:pt x="12" y="1315"/>
                  </a:cubicBezTo>
                  <a:cubicBezTo>
                    <a:pt x="1" y="1361"/>
                    <a:pt x="18" y="1419"/>
                    <a:pt x="59" y="1460"/>
                  </a:cubicBezTo>
                  <a:cubicBezTo>
                    <a:pt x="485" y="1044"/>
                    <a:pt x="924" y="652"/>
                    <a:pt x="1356" y="243"/>
                  </a:cubicBezTo>
                  <a:cubicBezTo>
                    <a:pt x="1391" y="197"/>
                    <a:pt x="1425" y="145"/>
                    <a:pt x="1454" y="93"/>
                  </a:cubicBezTo>
                  <a:cubicBezTo>
                    <a:pt x="1390" y="29"/>
                    <a:pt x="1305" y="0"/>
                    <a:pt x="1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13"/>
            <p:cNvSpPr/>
            <p:nvPr/>
          </p:nvSpPr>
          <p:spPr>
            <a:xfrm rot="-1833849">
              <a:off x="8954555" y="830761"/>
              <a:ext cx="172902" cy="227516"/>
            </a:xfrm>
            <a:custGeom>
              <a:avLst/>
              <a:gdLst/>
              <a:ahLst/>
              <a:cxnLst/>
              <a:rect l="l" t="t" r="r" b="b"/>
              <a:pathLst>
                <a:path w="1333" h="1754" extrusionOk="0">
                  <a:moveTo>
                    <a:pt x="952" y="1"/>
                  </a:moveTo>
                  <a:cubicBezTo>
                    <a:pt x="617" y="451"/>
                    <a:pt x="295" y="906"/>
                    <a:pt x="0" y="1373"/>
                  </a:cubicBezTo>
                  <a:cubicBezTo>
                    <a:pt x="75" y="1465"/>
                    <a:pt x="162" y="1558"/>
                    <a:pt x="266" y="1633"/>
                  </a:cubicBezTo>
                  <a:cubicBezTo>
                    <a:pt x="346" y="1690"/>
                    <a:pt x="433" y="1742"/>
                    <a:pt x="525" y="1754"/>
                  </a:cubicBezTo>
                  <a:lnTo>
                    <a:pt x="531" y="1754"/>
                  </a:lnTo>
                  <a:cubicBezTo>
                    <a:pt x="865" y="1391"/>
                    <a:pt x="1119" y="970"/>
                    <a:pt x="1332" y="526"/>
                  </a:cubicBezTo>
                  <a:cubicBezTo>
                    <a:pt x="1275" y="433"/>
                    <a:pt x="1223" y="335"/>
                    <a:pt x="1159" y="243"/>
                  </a:cubicBezTo>
                  <a:cubicBezTo>
                    <a:pt x="1096" y="145"/>
                    <a:pt x="1027" y="76"/>
                    <a:pt x="9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0" name="Google Shape;320;p13"/>
          <p:cNvSpPr/>
          <p:nvPr/>
        </p:nvSpPr>
        <p:spPr>
          <a:xfrm>
            <a:off x="10383101" y="616100"/>
            <a:ext cx="1368631" cy="944893"/>
          </a:xfrm>
          <a:custGeom>
            <a:avLst/>
            <a:gdLst/>
            <a:ahLst/>
            <a:cxnLst/>
            <a:rect l="l" t="t" r="r" b="b"/>
            <a:pathLst>
              <a:path w="8921" h="6159" extrusionOk="0">
                <a:moveTo>
                  <a:pt x="3048" y="2575"/>
                </a:moveTo>
                <a:cubicBezTo>
                  <a:pt x="3198" y="2575"/>
                  <a:pt x="3351" y="2586"/>
                  <a:pt x="3495" y="2613"/>
                </a:cubicBezTo>
                <a:cubicBezTo>
                  <a:pt x="3610" y="2624"/>
                  <a:pt x="3726" y="2653"/>
                  <a:pt x="3829" y="2688"/>
                </a:cubicBezTo>
                <a:cubicBezTo>
                  <a:pt x="3939" y="2728"/>
                  <a:pt x="4037" y="2786"/>
                  <a:pt x="4095" y="2855"/>
                </a:cubicBezTo>
                <a:cubicBezTo>
                  <a:pt x="4158" y="2936"/>
                  <a:pt x="4152" y="3045"/>
                  <a:pt x="4100" y="3137"/>
                </a:cubicBezTo>
                <a:cubicBezTo>
                  <a:pt x="4043" y="3224"/>
                  <a:pt x="3945" y="3293"/>
                  <a:pt x="3841" y="3351"/>
                </a:cubicBezTo>
                <a:cubicBezTo>
                  <a:pt x="3628" y="3460"/>
                  <a:pt x="3374" y="3518"/>
                  <a:pt x="3137" y="3524"/>
                </a:cubicBezTo>
                <a:lnTo>
                  <a:pt x="3051" y="3524"/>
                </a:lnTo>
                <a:cubicBezTo>
                  <a:pt x="3022" y="3524"/>
                  <a:pt x="2999" y="3518"/>
                  <a:pt x="2970" y="3512"/>
                </a:cubicBezTo>
                <a:lnTo>
                  <a:pt x="2884" y="3489"/>
                </a:lnTo>
                <a:cubicBezTo>
                  <a:pt x="2855" y="3483"/>
                  <a:pt x="2826" y="3478"/>
                  <a:pt x="2803" y="3460"/>
                </a:cubicBezTo>
                <a:cubicBezTo>
                  <a:pt x="2699" y="3420"/>
                  <a:pt x="2595" y="3368"/>
                  <a:pt x="2497" y="3293"/>
                </a:cubicBezTo>
                <a:cubicBezTo>
                  <a:pt x="2338" y="3185"/>
                  <a:pt x="2197" y="3050"/>
                  <a:pt x="2076" y="2898"/>
                </a:cubicBezTo>
                <a:lnTo>
                  <a:pt x="2076" y="2898"/>
                </a:lnTo>
                <a:cubicBezTo>
                  <a:pt x="2120" y="2878"/>
                  <a:pt x="2161" y="2855"/>
                  <a:pt x="2198" y="2832"/>
                </a:cubicBezTo>
                <a:cubicBezTo>
                  <a:pt x="2301" y="2774"/>
                  <a:pt x="2399" y="2717"/>
                  <a:pt x="2503" y="2670"/>
                </a:cubicBezTo>
                <a:cubicBezTo>
                  <a:pt x="2601" y="2619"/>
                  <a:pt x="2705" y="2590"/>
                  <a:pt x="2815" y="2584"/>
                </a:cubicBezTo>
                <a:cubicBezTo>
                  <a:pt x="2890" y="2578"/>
                  <a:pt x="2969" y="2575"/>
                  <a:pt x="3048" y="2575"/>
                </a:cubicBezTo>
                <a:close/>
                <a:moveTo>
                  <a:pt x="2443" y="4848"/>
                </a:moveTo>
                <a:lnTo>
                  <a:pt x="2443" y="4848"/>
                </a:lnTo>
                <a:cubicBezTo>
                  <a:pt x="2479" y="4857"/>
                  <a:pt x="2515" y="4863"/>
                  <a:pt x="2561" y="4873"/>
                </a:cubicBezTo>
                <a:cubicBezTo>
                  <a:pt x="2515" y="4867"/>
                  <a:pt x="2469" y="4861"/>
                  <a:pt x="2422" y="4861"/>
                </a:cubicBezTo>
                <a:cubicBezTo>
                  <a:pt x="2459" y="4861"/>
                  <a:pt x="2459" y="4854"/>
                  <a:pt x="2443" y="4848"/>
                </a:cubicBezTo>
                <a:close/>
                <a:moveTo>
                  <a:pt x="2561" y="4873"/>
                </a:moveTo>
                <a:cubicBezTo>
                  <a:pt x="2630" y="4890"/>
                  <a:pt x="2705" y="4925"/>
                  <a:pt x="2763" y="4983"/>
                </a:cubicBezTo>
                <a:cubicBezTo>
                  <a:pt x="2699" y="4925"/>
                  <a:pt x="2624" y="4896"/>
                  <a:pt x="2561" y="4873"/>
                </a:cubicBezTo>
                <a:close/>
                <a:moveTo>
                  <a:pt x="1356" y="5190"/>
                </a:moveTo>
                <a:lnTo>
                  <a:pt x="1356" y="5190"/>
                </a:lnTo>
                <a:cubicBezTo>
                  <a:pt x="1517" y="5271"/>
                  <a:pt x="1638" y="5334"/>
                  <a:pt x="1759" y="5392"/>
                </a:cubicBezTo>
                <a:cubicBezTo>
                  <a:pt x="1633" y="5357"/>
                  <a:pt x="1465" y="5277"/>
                  <a:pt x="1356" y="5190"/>
                </a:cubicBezTo>
                <a:close/>
                <a:moveTo>
                  <a:pt x="1759" y="5392"/>
                </a:moveTo>
                <a:lnTo>
                  <a:pt x="1759" y="5392"/>
                </a:lnTo>
                <a:cubicBezTo>
                  <a:pt x="1759" y="5392"/>
                  <a:pt x="1759" y="5392"/>
                  <a:pt x="1759" y="5392"/>
                </a:cubicBezTo>
                <a:lnTo>
                  <a:pt x="1759" y="5392"/>
                </a:lnTo>
                <a:cubicBezTo>
                  <a:pt x="1759" y="5392"/>
                  <a:pt x="1759" y="5392"/>
                  <a:pt x="1759" y="5392"/>
                </a:cubicBezTo>
                <a:close/>
                <a:moveTo>
                  <a:pt x="1759" y="5392"/>
                </a:moveTo>
                <a:lnTo>
                  <a:pt x="1759" y="5392"/>
                </a:lnTo>
                <a:cubicBezTo>
                  <a:pt x="1834" y="5426"/>
                  <a:pt x="1898" y="5455"/>
                  <a:pt x="1955" y="5484"/>
                </a:cubicBezTo>
                <a:cubicBezTo>
                  <a:pt x="1892" y="5467"/>
                  <a:pt x="1823" y="5426"/>
                  <a:pt x="1759" y="5392"/>
                </a:cubicBezTo>
                <a:close/>
                <a:moveTo>
                  <a:pt x="2382" y="4861"/>
                </a:moveTo>
                <a:cubicBezTo>
                  <a:pt x="2474" y="4861"/>
                  <a:pt x="2567" y="4885"/>
                  <a:pt x="2647" y="4925"/>
                </a:cubicBezTo>
                <a:cubicBezTo>
                  <a:pt x="2728" y="4971"/>
                  <a:pt x="2792" y="5034"/>
                  <a:pt x="2832" y="5115"/>
                </a:cubicBezTo>
                <a:cubicBezTo>
                  <a:pt x="2855" y="5150"/>
                  <a:pt x="2872" y="5184"/>
                  <a:pt x="2878" y="5219"/>
                </a:cubicBezTo>
                <a:cubicBezTo>
                  <a:pt x="2901" y="5282"/>
                  <a:pt x="2913" y="5352"/>
                  <a:pt x="2901" y="5409"/>
                </a:cubicBezTo>
                <a:cubicBezTo>
                  <a:pt x="2890" y="5438"/>
                  <a:pt x="2878" y="5461"/>
                  <a:pt x="2861" y="5478"/>
                </a:cubicBezTo>
                <a:cubicBezTo>
                  <a:pt x="2849" y="5496"/>
                  <a:pt x="2826" y="5507"/>
                  <a:pt x="2803" y="5519"/>
                </a:cubicBezTo>
                <a:cubicBezTo>
                  <a:pt x="2774" y="5530"/>
                  <a:pt x="2757" y="5536"/>
                  <a:pt x="2717" y="5548"/>
                </a:cubicBezTo>
                <a:lnTo>
                  <a:pt x="2705" y="5548"/>
                </a:lnTo>
                <a:cubicBezTo>
                  <a:pt x="2680" y="5550"/>
                  <a:pt x="2655" y="5551"/>
                  <a:pt x="2630" y="5551"/>
                </a:cubicBezTo>
                <a:cubicBezTo>
                  <a:pt x="2515" y="5551"/>
                  <a:pt x="2398" y="5531"/>
                  <a:pt x="2284" y="5507"/>
                </a:cubicBezTo>
                <a:cubicBezTo>
                  <a:pt x="2013" y="5444"/>
                  <a:pt x="1731" y="5380"/>
                  <a:pt x="1477" y="5248"/>
                </a:cubicBezTo>
                <a:cubicBezTo>
                  <a:pt x="1417" y="5212"/>
                  <a:pt x="1358" y="5177"/>
                  <a:pt x="1302" y="5139"/>
                </a:cubicBezTo>
                <a:lnTo>
                  <a:pt x="1302" y="5139"/>
                </a:lnTo>
                <a:cubicBezTo>
                  <a:pt x="1342" y="5121"/>
                  <a:pt x="1381" y="5104"/>
                  <a:pt x="1419" y="5086"/>
                </a:cubicBezTo>
                <a:cubicBezTo>
                  <a:pt x="1558" y="5029"/>
                  <a:pt x="1690" y="4977"/>
                  <a:pt x="1823" y="4942"/>
                </a:cubicBezTo>
                <a:cubicBezTo>
                  <a:pt x="1869" y="4919"/>
                  <a:pt x="1892" y="4902"/>
                  <a:pt x="1955" y="4896"/>
                </a:cubicBezTo>
                <a:cubicBezTo>
                  <a:pt x="1996" y="4890"/>
                  <a:pt x="2042" y="4890"/>
                  <a:pt x="2094" y="4885"/>
                </a:cubicBezTo>
                <a:cubicBezTo>
                  <a:pt x="2169" y="4867"/>
                  <a:pt x="2255" y="4861"/>
                  <a:pt x="2336" y="4861"/>
                </a:cubicBezTo>
                <a:close/>
                <a:moveTo>
                  <a:pt x="154" y="5980"/>
                </a:moveTo>
                <a:cubicBezTo>
                  <a:pt x="145" y="5992"/>
                  <a:pt x="136" y="6003"/>
                  <a:pt x="126" y="6014"/>
                </a:cubicBezTo>
                <a:lnTo>
                  <a:pt x="126" y="6014"/>
                </a:lnTo>
                <a:cubicBezTo>
                  <a:pt x="133" y="6008"/>
                  <a:pt x="141" y="5999"/>
                  <a:pt x="151" y="5986"/>
                </a:cubicBezTo>
                <a:cubicBezTo>
                  <a:pt x="152" y="5984"/>
                  <a:pt x="153" y="5982"/>
                  <a:pt x="154" y="5980"/>
                </a:cubicBezTo>
                <a:close/>
                <a:moveTo>
                  <a:pt x="6493" y="1"/>
                </a:moveTo>
                <a:cubicBezTo>
                  <a:pt x="6712" y="1"/>
                  <a:pt x="6776" y="7"/>
                  <a:pt x="6747" y="18"/>
                </a:cubicBezTo>
                <a:cubicBezTo>
                  <a:pt x="6718" y="24"/>
                  <a:pt x="6591" y="35"/>
                  <a:pt x="6401" y="53"/>
                </a:cubicBezTo>
                <a:cubicBezTo>
                  <a:pt x="6247" y="63"/>
                  <a:pt x="6054" y="77"/>
                  <a:pt x="5855" y="77"/>
                </a:cubicBezTo>
                <a:cubicBezTo>
                  <a:pt x="5824" y="77"/>
                  <a:pt x="5792" y="77"/>
                  <a:pt x="5761" y="76"/>
                </a:cubicBezTo>
                <a:cubicBezTo>
                  <a:pt x="5519" y="64"/>
                  <a:pt x="5277" y="53"/>
                  <a:pt x="5075" y="35"/>
                </a:cubicBezTo>
                <a:cubicBezTo>
                  <a:pt x="4917" y="22"/>
                  <a:pt x="4747" y="13"/>
                  <a:pt x="4568" y="13"/>
                </a:cubicBezTo>
                <a:cubicBezTo>
                  <a:pt x="4155" y="13"/>
                  <a:pt x="3697" y="57"/>
                  <a:pt x="3230" y="174"/>
                </a:cubicBezTo>
                <a:cubicBezTo>
                  <a:pt x="3063" y="220"/>
                  <a:pt x="2895" y="260"/>
                  <a:pt x="2722" y="318"/>
                </a:cubicBezTo>
                <a:cubicBezTo>
                  <a:pt x="2624" y="364"/>
                  <a:pt x="2544" y="399"/>
                  <a:pt x="2463" y="451"/>
                </a:cubicBezTo>
                <a:cubicBezTo>
                  <a:pt x="2388" y="491"/>
                  <a:pt x="2313" y="543"/>
                  <a:pt x="2244" y="583"/>
                </a:cubicBezTo>
                <a:cubicBezTo>
                  <a:pt x="2100" y="681"/>
                  <a:pt x="1955" y="779"/>
                  <a:pt x="1817" y="895"/>
                </a:cubicBezTo>
                <a:cubicBezTo>
                  <a:pt x="1742" y="952"/>
                  <a:pt x="1679" y="1010"/>
                  <a:pt x="1615" y="1073"/>
                </a:cubicBezTo>
                <a:cubicBezTo>
                  <a:pt x="1581" y="1102"/>
                  <a:pt x="1552" y="1148"/>
                  <a:pt x="1511" y="1183"/>
                </a:cubicBezTo>
                <a:lnTo>
                  <a:pt x="1465" y="1246"/>
                </a:lnTo>
                <a:cubicBezTo>
                  <a:pt x="1448" y="1269"/>
                  <a:pt x="1425" y="1304"/>
                  <a:pt x="1413" y="1344"/>
                </a:cubicBezTo>
                <a:cubicBezTo>
                  <a:pt x="1408" y="1356"/>
                  <a:pt x="1408" y="1373"/>
                  <a:pt x="1402" y="1385"/>
                </a:cubicBezTo>
                <a:lnTo>
                  <a:pt x="1390" y="1413"/>
                </a:lnTo>
                <a:lnTo>
                  <a:pt x="1379" y="1465"/>
                </a:lnTo>
                <a:lnTo>
                  <a:pt x="1356" y="1563"/>
                </a:lnTo>
                <a:cubicBezTo>
                  <a:pt x="1344" y="1633"/>
                  <a:pt x="1327" y="1702"/>
                  <a:pt x="1315" y="1765"/>
                </a:cubicBezTo>
                <a:lnTo>
                  <a:pt x="1292" y="1875"/>
                </a:lnTo>
                <a:lnTo>
                  <a:pt x="1287" y="1932"/>
                </a:lnTo>
                <a:lnTo>
                  <a:pt x="1275" y="1961"/>
                </a:lnTo>
                <a:lnTo>
                  <a:pt x="1275" y="1979"/>
                </a:lnTo>
                <a:lnTo>
                  <a:pt x="1275" y="1984"/>
                </a:lnTo>
                <a:lnTo>
                  <a:pt x="1287" y="1984"/>
                </a:lnTo>
                <a:lnTo>
                  <a:pt x="1304" y="1990"/>
                </a:lnTo>
                <a:lnTo>
                  <a:pt x="1350" y="1996"/>
                </a:lnTo>
                <a:lnTo>
                  <a:pt x="1437" y="2013"/>
                </a:lnTo>
                <a:lnTo>
                  <a:pt x="1469" y="2018"/>
                </a:lnTo>
                <a:lnTo>
                  <a:pt x="1469" y="2018"/>
                </a:lnTo>
                <a:cubicBezTo>
                  <a:pt x="1409" y="2013"/>
                  <a:pt x="1345" y="2013"/>
                  <a:pt x="1275" y="2007"/>
                </a:cubicBezTo>
                <a:lnTo>
                  <a:pt x="1275" y="2077"/>
                </a:lnTo>
                <a:lnTo>
                  <a:pt x="1275" y="2140"/>
                </a:lnTo>
                <a:cubicBezTo>
                  <a:pt x="1275" y="2186"/>
                  <a:pt x="1281" y="2238"/>
                  <a:pt x="1298" y="2284"/>
                </a:cubicBezTo>
                <a:cubicBezTo>
                  <a:pt x="1321" y="2382"/>
                  <a:pt x="1356" y="2480"/>
                  <a:pt x="1413" y="2561"/>
                </a:cubicBezTo>
                <a:cubicBezTo>
                  <a:pt x="1463" y="2638"/>
                  <a:pt x="1517" y="2704"/>
                  <a:pt x="1562" y="2765"/>
                </a:cubicBezTo>
                <a:lnTo>
                  <a:pt x="1562" y="2765"/>
                </a:lnTo>
                <a:cubicBezTo>
                  <a:pt x="1502" y="2783"/>
                  <a:pt x="1437" y="2810"/>
                  <a:pt x="1373" y="2849"/>
                </a:cubicBezTo>
                <a:cubicBezTo>
                  <a:pt x="1333" y="2872"/>
                  <a:pt x="1292" y="2890"/>
                  <a:pt x="1246" y="2918"/>
                </a:cubicBezTo>
                <a:cubicBezTo>
                  <a:pt x="1206" y="2947"/>
                  <a:pt x="1171" y="2988"/>
                  <a:pt x="1142" y="3022"/>
                </a:cubicBezTo>
                <a:cubicBezTo>
                  <a:pt x="1016" y="3161"/>
                  <a:pt x="946" y="3293"/>
                  <a:pt x="871" y="3437"/>
                </a:cubicBezTo>
                <a:cubicBezTo>
                  <a:pt x="802" y="3593"/>
                  <a:pt x="750" y="3743"/>
                  <a:pt x="710" y="3893"/>
                </a:cubicBezTo>
                <a:cubicBezTo>
                  <a:pt x="670" y="4043"/>
                  <a:pt x="641" y="4198"/>
                  <a:pt x="641" y="4371"/>
                </a:cubicBezTo>
                <a:cubicBezTo>
                  <a:pt x="652" y="4527"/>
                  <a:pt x="687" y="4694"/>
                  <a:pt x="756" y="4833"/>
                </a:cubicBezTo>
                <a:cubicBezTo>
                  <a:pt x="818" y="4952"/>
                  <a:pt x="896" y="5056"/>
                  <a:pt x="987" y="5140"/>
                </a:cubicBezTo>
                <a:lnTo>
                  <a:pt x="987" y="5140"/>
                </a:lnTo>
                <a:cubicBezTo>
                  <a:pt x="821" y="5242"/>
                  <a:pt x="651" y="5370"/>
                  <a:pt x="497" y="5519"/>
                </a:cubicBezTo>
                <a:cubicBezTo>
                  <a:pt x="341" y="5669"/>
                  <a:pt x="197" y="5847"/>
                  <a:pt x="82" y="6026"/>
                </a:cubicBezTo>
                <a:lnTo>
                  <a:pt x="87" y="6026"/>
                </a:lnTo>
                <a:cubicBezTo>
                  <a:pt x="226" y="5832"/>
                  <a:pt x="387" y="5653"/>
                  <a:pt x="589" y="5511"/>
                </a:cubicBezTo>
                <a:lnTo>
                  <a:pt x="589" y="5511"/>
                </a:lnTo>
                <a:cubicBezTo>
                  <a:pt x="569" y="5525"/>
                  <a:pt x="555" y="5532"/>
                  <a:pt x="550" y="5532"/>
                </a:cubicBezTo>
                <a:cubicBezTo>
                  <a:pt x="549" y="5532"/>
                  <a:pt x="549" y="5531"/>
                  <a:pt x="549" y="5530"/>
                </a:cubicBezTo>
                <a:cubicBezTo>
                  <a:pt x="549" y="5525"/>
                  <a:pt x="572" y="5496"/>
                  <a:pt x="618" y="5461"/>
                </a:cubicBezTo>
                <a:lnTo>
                  <a:pt x="704" y="5415"/>
                </a:lnTo>
                <a:lnTo>
                  <a:pt x="704" y="5415"/>
                </a:lnTo>
                <a:cubicBezTo>
                  <a:pt x="672" y="5442"/>
                  <a:pt x="640" y="5469"/>
                  <a:pt x="610" y="5497"/>
                </a:cubicBezTo>
                <a:lnTo>
                  <a:pt x="610" y="5497"/>
                </a:lnTo>
                <a:cubicBezTo>
                  <a:pt x="610" y="5497"/>
                  <a:pt x="611" y="5496"/>
                  <a:pt x="612" y="5496"/>
                </a:cubicBezTo>
                <a:lnTo>
                  <a:pt x="612" y="5496"/>
                </a:lnTo>
                <a:cubicBezTo>
                  <a:pt x="611" y="5496"/>
                  <a:pt x="610" y="5497"/>
                  <a:pt x="609" y="5498"/>
                </a:cubicBezTo>
                <a:lnTo>
                  <a:pt x="609" y="5498"/>
                </a:lnTo>
                <a:cubicBezTo>
                  <a:pt x="609" y="5498"/>
                  <a:pt x="609" y="5497"/>
                  <a:pt x="610" y="5497"/>
                </a:cubicBezTo>
                <a:lnTo>
                  <a:pt x="610" y="5497"/>
                </a:lnTo>
                <a:cubicBezTo>
                  <a:pt x="603" y="5502"/>
                  <a:pt x="596" y="5507"/>
                  <a:pt x="589" y="5511"/>
                </a:cubicBezTo>
                <a:lnTo>
                  <a:pt x="589" y="5511"/>
                </a:lnTo>
                <a:cubicBezTo>
                  <a:pt x="595" y="5507"/>
                  <a:pt x="602" y="5503"/>
                  <a:pt x="609" y="5498"/>
                </a:cubicBezTo>
                <a:lnTo>
                  <a:pt x="609" y="5498"/>
                </a:lnTo>
                <a:cubicBezTo>
                  <a:pt x="475" y="5619"/>
                  <a:pt x="353" y="5748"/>
                  <a:pt x="231" y="5865"/>
                </a:cubicBezTo>
                <a:cubicBezTo>
                  <a:pt x="231" y="5865"/>
                  <a:pt x="183" y="5934"/>
                  <a:pt x="154" y="5980"/>
                </a:cubicBezTo>
                <a:lnTo>
                  <a:pt x="154" y="5980"/>
                </a:lnTo>
                <a:cubicBezTo>
                  <a:pt x="159" y="5975"/>
                  <a:pt x="163" y="5969"/>
                  <a:pt x="168" y="5963"/>
                </a:cubicBezTo>
                <a:cubicBezTo>
                  <a:pt x="197" y="5928"/>
                  <a:pt x="231" y="5899"/>
                  <a:pt x="255" y="5870"/>
                </a:cubicBezTo>
                <a:cubicBezTo>
                  <a:pt x="312" y="5865"/>
                  <a:pt x="324" y="5847"/>
                  <a:pt x="324" y="5847"/>
                </a:cubicBezTo>
                <a:cubicBezTo>
                  <a:pt x="526" y="5611"/>
                  <a:pt x="768" y="5415"/>
                  <a:pt x="1027" y="5271"/>
                </a:cubicBezTo>
                <a:cubicBezTo>
                  <a:pt x="1051" y="5258"/>
                  <a:pt x="1074" y="5246"/>
                  <a:pt x="1098" y="5234"/>
                </a:cubicBezTo>
                <a:lnTo>
                  <a:pt x="1098" y="5234"/>
                </a:lnTo>
                <a:cubicBezTo>
                  <a:pt x="1424" y="5485"/>
                  <a:pt x="1821" y="5598"/>
                  <a:pt x="2105" y="5669"/>
                </a:cubicBezTo>
                <a:cubicBezTo>
                  <a:pt x="2226" y="5697"/>
                  <a:pt x="2348" y="5715"/>
                  <a:pt x="2474" y="5732"/>
                </a:cubicBezTo>
                <a:cubicBezTo>
                  <a:pt x="2506" y="5735"/>
                  <a:pt x="2538" y="5736"/>
                  <a:pt x="2570" y="5736"/>
                </a:cubicBezTo>
                <a:cubicBezTo>
                  <a:pt x="2601" y="5736"/>
                  <a:pt x="2633" y="5735"/>
                  <a:pt x="2665" y="5732"/>
                </a:cubicBezTo>
                <a:cubicBezTo>
                  <a:pt x="2705" y="5732"/>
                  <a:pt x="2740" y="5726"/>
                  <a:pt x="2774" y="5709"/>
                </a:cubicBezTo>
                <a:cubicBezTo>
                  <a:pt x="2820" y="5697"/>
                  <a:pt x="2861" y="5680"/>
                  <a:pt x="2895" y="5651"/>
                </a:cubicBezTo>
                <a:cubicBezTo>
                  <a:pt x="2970" y="5599"/>
                  <a:pt x="3022" y="5525"/>
                  <a:pt x="3039" y="5438"/>
                </a:cubicBezTo>
                <a:cubicBezTo>
                  <a:pt x="3051" y="5392"/>
                  <a:pt x="3051" y="5352"/>
                  <a:pt x="3051" y="5305"/>
                </a:cubicBezTo>
                <a:cubicBezTo>
                  <a:pt x="3051" y="5265"/>
                  <a:pt x="3034" y="5236"/>
                  <a:pt x="3028" y="5207"/>
                </a:cubicBezTo>
                <a:cubicBezTo>
                  <a:pt x="3011" y="5138"/>
                  <a:pt x="2993" y="5092"/>
                  <a:pt x="2964" y="5034"/>
                </a:cubicBezTo>
                <a:cubicBezTo>
                  <a:pt x="2936" y="4977"/>
                  <a:pt x="2890" y="4919"/>
                  <a:pt x="2838" y="4873"/>
                </a:cubicBezTo>
                <a:lnTo>
                  <a:pt x="2838" y="4873"/>
                </a:lnTo>
                <a:cubicBezTo>
                  <a:pt x="2895" y="4925"/>
                  <a:pt x="2936" y="4983"/>
                  <a:pt x="2964" y="5046"/>
                </a:cubicBezTo>
                <a:lnTo>
                  <a:pt x="2982" y="5092"/>
                </a:lnTo>
                <a:lnTo>
                  <a:pt x="2999" y="5132"/>
                </a:lnTo>
                <a:cubicBezTo>
                  <a:pt x="3005" y="5161"/>
                  <a:pt x="3022" y="5190"/>
                  <a:pt x="3028" y="5219"/>
                </a:cubicBezTo>
                <a:cubicBezTo>
                  <a:pt x="3039" y="5277"/>
                  <a:pt x="3051" y="5363"/>
                  <a:pt x="3034" y="5444"/>
                </a:cubicBezTo>
                <a:cubicBezTo>
                  <a:pt x="3011" y="5525"/>
                  <a:pt x="2970" y="5594"/>
                  <a:pt x="2907" y="5640"/>
                </a:cubicBezTo>
                <a:cubicBezTo>
                  <a:pt x="2866" y="5663"/>
                  <a:pt x="2832" y="5680"/>
                  <a:pt x="2797" y="5697"/>
                </a:cubicBezTo>
                <a:cubicBezTo>
                  <a:pt x="2751" y="5709"/>
                  <a:pt x="2722" y="5721"/>
                  <a:pt x="2688" y="5721"/>
                </a:cubicBezTo>
                <a:cubicBezTo>
                  <a:pt x="2624" y="5726"/>
                  <a:pt x="2567" y="5726"/>
                  <a:pt x="2503" y="5726"/>
                </a:cubicBezTo>
                <a:cubicBezTo>
                  <a:pt x="2376" y="5721"/>
                  <a:pt x="2261" y="5697"/>
                  <a:pt x="2134" y="5669"/>
                </a:cubicBezTo>
                <a:cubicBezTo>
                  <a:pt x="2028" y="5647"/>
                  <a:pt x="2013" y="5639"/>
                  <a:pt x="2049" y="5639"/>
                </a:cubicBezTo>
                <a:cubicBezTo>
                  <a:pt x="2070" y="5639"/>
                  <a:pt x="2109" y="5641"/>
                  <a:pt x="2157" y="5646"/>
                </a:cubicBezTo>
                <a:cubicBezTo>
                  <a:pt x="2256" y="5659"/>
                  <a:pt x="2402" y="5672"/>
                  <a:pt x="2522" y="5672"/>
                </a:cubicBezTo>
                <a:cubicBezTo>
                  <a:pt x="2557" y="5672"/>
                  <a:pt x="2590" y="5671"/>
                  <a:pt x="2619" y="5669"/>
                </a:cubicBezTo>
                <a:cubicBezTo>
                  <a:pt x="2665" y="5663"/>
                  <a:pt x="2740" y="5669"/>
                  <a:pt x="2832" y="5634"/>
                </a:cubicBezTo>
                <a:cubicBezTo>
                  <a:pt x="2918" y="5605"/>
                  <a:pt x="2993" y="5525"/>
                  <a:pt x="3005" y="5450"/>
                </a:cubicBezTo>
                <a:cubicBezTo>
                  <a:pt x="3034" y="5380"/>
                  <a:pt x="3028" y="5294"/>
                  <a:pt x="3011" y="5236"/>
                </a:cubicBezTo>
                <a:cubicBezTo>
                  <a:pt x="2999" y="5173"/>
                  <a:pt x="2982" y="5127"/>
                  <a:pt x="2953" y="5069"/>
                </a:cubicBezTo>
                <a:cubicBezTo>
                  <a:pt x="2936" y="5011"/>
                  <a:pt x="2890" y="4959"/>
                  <a:pt x="2849" y="4913"/>
                </a:cubicBezTo>
                <a:cubicBezTo>
                  <a:pt x="2803" y="4867"/>
                  <a:pt x="2745" y="4827"/>
                  <a:pt x="2688" y="4798"/>
                </a:cubicBezTo>
                <a:cubicBezTo>
                  <a:pt x="2636" y="4775"/>
                  <a:pt x="2619" y="4758"/>
                  <a:pt x="2601" y="4746"/>
                </a:cubicBezTo>
                <a:cubicBezTo>
                  <a:pt x="2590" y="4729"/>
                  <a:pt x="2578" y="4723"/>
                  <a:pt x="2549" y="4717"/>
                </a:cubicBezTo>
                <a:cubicBezTo>
                  <a:pt x="2493" y="4706"/>
                  <a:pt x="2439" y="4701"/>
                  <a:pt x="2388" y="4701"/>
                </a:cubicBezTo>
                <a:cubicBezTo>
                  <a:pt x="2282" y="4701"/>
                  <a:pt x="2187" y="4721"/>
                  <a:pt x="2105" y="4740"/>
                </a:cubicBezTo>
                <a:cubicBezTo>
                  <a:pt x="1984" y="4769"/>
                  <a:pt x="1881" y="4804"/>
                  <a:pt x="1782" y="4827"/>
                </a:cubicBezTo>
                <a:cubicBezTo>
                  <a:pt x="1638" y="4861"/>
                  <a:pt x="1506" y="4902"/>
                  <a:pt x="1385" y="4948"/>
                </a:cubicBezTo>
                <a:cubicBezTo>
                  <a:pt x="1310" y="4975"/>
                  <a:pt x="1246" y="5001"/>
                  <a:pt x="1173" y="5037"/>
                </a:cubicBezTo>
                <a:lnTo>
                  <a:pt x="1173" y="5037"/>
                </a:lnTo>
                <a:cubicBezTo>
                  <a:pt x="1103" y="4967"/>
                  <a:pt x="1039" y="4885"/>
                  <a:pt x="998" y="4804"/>
                </a:cubicBezTo>
                <a:cubicBezTo>
                  <a:pt x="895" y="4608"/>
                  <a:pt x="871" y="4383"/>
                  <a:pt x="923" y="4170"/>
                </a:cubicBezTo>
                <a:cubicBezTo>
                  <a:pt x="969" y="3950"/>
                  <a:pt x="1044" y="3737"/>
                  <a:pt x="1142" y="3541"/>
                </a:cubicBezTo>
                <a:cubicBezTo>
                  <a:pt x="1189" y="3437"/>
                  <a:pt x="1246" y="3345"/>
                  <a:pt x="1315" y="3259"/>
                </a:cubicBezTo>
                <a:cubicBezTo>
                  <a:pt x="1350" y="3218"/>
                  <a:pt x="1385" y="3178"/>
                  <a:pt x="1419" y="3149"/>
                </a:cubicBezTo>
                <a:cubicBezTo>
                  <a:pt x="1465" y="3120"/>
                  <a:pt x="1506" y="3103"/>
                  <a:pt x="1558" y="3080"/>
                </a:cubicBezTo>
                <a:cubicBezTo>
                  <a:pt x="1619" y="3052"/>
                  <a:pt x="1681" y="3031"/>
                  <a:pt x="1744" y="3011"/>
                </a:cubicBezTo>
                <a:lnTo>
                  <a:pt x="1744" y="3011"/>
                </a:lnTo>
                <a:cubicBezTo>
                  <a:pt x="1911" y="3232"/>
                  <a:pt x="2115" y="3435"/>
                  <a:pt x="2365" y="3593"/>
                </a:cubicBezTo>
                <a:cubicBezTo>
                  <a:pt x="2492" y="3679"/>
                  <a:pt x="2636" y="3743"/>
                  <a:pt x="2797" y="3783"/>
                </a:cubicBezTo>
                <a:cubicBezTo>
                  <a:pt x="2832" y="3801"/>
                  <a:pt x="2878" y="3806"/>
                  <a:pt x="2913" y="3812"/>
                </a:cubicBezTo>
                <a:cubicBezTo>
                  <a:pt x="2947" y="3824"/>
                  <a:pt x="2999" y="3829"/>
                  <a:pt x="3039" y="3829"/>
                </a:cubicBezTo>
                <a:cubicBezTo>
                  <a:pt x="3126" y="3829"/>
                  <a:pt x="3201" y="3829"/>
                  <a:pt x="3282" y="3812"/>
                </a:cubicBezTo>
                <a:cubicBezTo>
                  <a:pt x="3432" y="3795"/>
                  <a:pt x="3576" y="3766"/>
                  <a:pt x="3720" y="3714"/>
                </a:cubicBezTo>
                <a:cubicBezTo>
                  <a:pt x="3864" y="3662"/>
                  <a:pt x="4008" y="3604"/>
                  <a:pt x="4146" y="3506"/>
                </a:cubicBezTo>
                <a:cubicBezTo>
                  <a:pt x="4210" y="3455"/>
                  <a:pt x="4285" y="3391"/>
                  <a:pt x="4337" y="3310"/>
                </a:cubicBezTo>
                <a:cubicBezTo>
                  <a:pt x="4400" y="3230"/>
                  <a:pt x="4441" y="3114"/>
                  <a:pt x="4441" y="2999"/>
                </a:cubicBezTo>
                <a:cubicBezTo>
                  <a:pt x="4446" y="2890"/>
                  <a:pt x="4412" y="2763"/>
                  <a:pt x="4348" y="2676"/>
                </a:cubicBezTo>
                <a:cubicBezTo>
                  <a:pt x="4279" y="2584"/>
                  <a:pt x="4204" y="2526"/>
                  <a:pt x="4123" y="2480"/>
                </a:cubicBezTo>
                <a:cubicBezTo>
                  <a:pt x="3968" y="2394"/>
                  <a:pt x="3824" y="2359"/>
                  <a:pt x="3668" y="2330"/>
                </a:cubicBezTo>
                <a:cubicBezTo>
                  <a:pt x="3524" y="2301"/>
                  <a:pt x="3380" y="2284"/>
                  <a:pt x="3235" y="2278"/>
                </a:cubicBezTo>
                <a:cubicBezTo>
                  <a:pt x="3166" y="2278"/>
                  <a:pt x="3091" y="2273"/>
                  <a:pt x="3022" y="2273"/>
                </a:cubicBezTo>
                <a:cubicBezTo>
                  <a:pt x="2947" y="2273"/>
                  <a:pt x="2878" y="2273"/>
                  <a:pt x="2797" y="2278"/>
                </a:cubicBezTo>
                <a:cubicBezTo>
                  <a:pt x="2630" y="2296"/>
                  <a:pt x="2463" y="2353"/>
                  <a:pt x="2330" y="2423"/>
                </a:cubicBezTo>
                <a:cubicBezTo>
                  <a:pt x="2192" y="2497"/>
                  <a:pt x="2082" y="2567"/>
                  <a:pt x="1967" y="2624"/>
                </a:cubicBezTo>
                <a:cubicBezTo>
                  <a:pt x="1945" y="2637"/>
                  <a:pt x="1921" y="2647"/>
                  <a:pt x="1895" y="2658"/>
                </a:cubicBezTo>
                <a:lnTo>
                  <a:pt x="1895" y="2658"/>
                </a:lnTo>
                <a:lnTo>
                  <a:pt x="1852" y="2601"/>
                </a:lnTo>
                <a:cubicBezTo>
                  <a:pt x="1806" y="2538"/>
                  <a:pt x="1759" y="2480"/>
                  <a:pt x="1725" y="2423"/>
                </a:cubicBezTo>
                <a:cubicBezTo>
                  <a:pt x="1690" y="2365"/>
                  <a:pt x="1667" y="2307"/>
                  <a:pt x="1650" y="2250"/>
                </a:cubicBezTo>
                <a:cubicBezTo>
                  <a:pt x="1638" y="2192"/>
                  <a:pt x="1638" y="2123"/>
                  <a:pt x="1644" y="2065"/>
                </a:cubicBezTo>
                <a:cubicBezTo>
                  <a:pt x="1667" y="1961"/>
                  <a:pt x="1679" y="1863"/>
                  <a:pt x="1702" y="1759"/>
                </a:cubicBezTo>
                <a:lnTo>
                  <a:pt x="1731" y="1604"/>
                </a:lnTo>
                <a:lnTo>
                  <a:pt x="1748" y="1523"/>
                </a:lnTo>
                <a:lnTo>
                  <a:pt x="1754" y="1488"/>
                </a:lnTo>
                <a:cubicBezTo>
                  <a:pt x="1754" y="1471"/>
                  <a:pt x="1754" y="1471"/>
                  <a:pt x="1759" y="1465"/>
                </a:cubicBezTo>
                <a:cubicBezTo>
                  <a:pt x="1765" y="1460"/>
                  <a:pt x="1765" y="1448"/>
                  <a:pt x="1771" y="1437"/>
                </a:cubicBezTo>
                <a:lnTo>
                  <a:pt x="1806" y="1402"/>
                </a:lnTo>
                <a:cubicBezTo>
                  <a:pt x="1834" y="1373"/>
                  <a:pt x="1852" y="1344"/>
                  <a:pt x="1881" y="1321"/>
                </a:cubicBezTo>
                <a:cubicBezTo>
                  <a:pt x="1938" y="1264"/>
                  <a:pt x="2002" y="1212"/>
                  <a:pt x="2071" y="1160"/>
                </a:cubicBezTo>
                <a:cubicBezTo>
                  <a:pt x="2198" y="1062"/>
                  <a:pt x="2342" y="958"/>
                  <a:pt x="2480" y="871"/>
                </a:cubicBezTo>
                <a:cubicBezTo>
                  <a:pt x="2624" y="785"/>
                  <a:pt x="2774" y="693"/>
                  <a:pt x="2907" y="658"/>
                </a:cubicBezTo>
                <a:cubicBezTo>
                  <a:pt x="3063" y="606"/>
                  <a:pt x="3230" y="566"/>
                  <a:pt x="3397" y="526"/>
                </a:cubicBezTo>
                <a:cubicBezTo>
                  <a:pt x="3879" y="421"/>
                  <a:pt x="4380" y="386"/>
                  <a:pt x="4895" y="386"/>
                </a:cubicBezTo>
                <a:cubicBezTo>
                  <a:pt x="5088" y="386"/>
                  <a:pt x="5282" y="391"/>
                  <a:pt x="5478" y="399"/>
                </a:cubicBezTo>
                <a:cubicBezTo>
                  <a:pt x="5571" y="399"/>
                  <a:pt x="5680" y="404"/>
                  <a:pt x="5796" y="404"/>
                </a:cubicBezTo>
                <a:cubicBezTo>
                  <a:pt x="5911" y="404"/>
                  <a:pt x="6043" y="404"/>
                  <a:pt x="6170" y="399"/>
                </a:cubicBezTo>
                <a:cubicBezTo>
                  <a:pt x="6430" y="381"/>
                  <a:pt x="6695" y="364"/>
                  <a:pt x="6954" y="353"/>
                </a:cubicBezTo>
                <a:cubicBezTo>
                  <a:pt x="7087" y="353"/>
                  <a:pt x="7214" y="353"/>
                  <a:pt x="7329" y="370"/>
                </a:cubicBezTo>
                <a:cubicBezTo>
                  <a:pt x="7358" y="376"/>
                  <a:pt x="7387" y="376"/>
                  <a:pt x="7416" y="381"/>
                </a:cubicBezTo>
                <a:cubicBezTo>
                  <a:pt x="7445" y="393"/>
                  <a:pt x="7473" y="393"/>
                  <a:pt x="7496" y="399"/>
                </a:cubicBezTo>
                <a:cubicBezTo>
                  <a:pt x="7554" y="410"/>
                  <a:pt x="7606" y="428"/>
                  <a:pt x="7664" y="439"/>
                </a:cubicBezTo>
                <a:cubicBezTo>
                  <a:pt x="7877" y="514"/>
                  <a:pt x="8085" y="606"/>
                  <a:pt x="8269" y="681"/>
                </a:cubicBezTo>
                <a:cubicBezTo>
                  <a:pt x="8511" y="768"/>
                  <a:pt x="8684" y="785"/>
                  <a:pt x="8788" y="785"/>
                </a:cubicBezTo>
                <a:cubicBezTo>
                  <a:pt x="8886" y="785"/>
                  <a:pt x="8921" y="768"/>
                  <a:pt x="8915" y="739"/>
                </a:cubicBezTo>
                <a:cubicBezTo>
                  <a:pt x="8915" y="716"/>
                  <a:pt x="8880" y="687"/>
                  <a:pt x="8846" y="658"/>
                </a:cubicBezTo>
                <a:cubicBezTo>
                  <a:pt x="8805" y="635"/>
                  <a:pt x="8771" y="612"/>
                  <a:pt x="8759" y="606"/>
                </a:cubicBezTo>
                <a:cubicBezTo>
                  <a:pt x="8477" y="468"/>
                  <a:pt x="8252" y="335"/>
                  <a:pt x="7923" y="197"/>
                </a:cubicBezTo>
                <a:cubicBezTo>
                  <a:pt x="7837" y="162"/>
                  <a:pt x="7750" y="133"/>
                  <a:pt x="7646" y="93"/>
                </a:cubicBezTo>
                <a:cubicBezTo>
                  <a:pt x="7548" y="64"/>
                  <a:pt x="7439" y="47"/>
                  <a:pt x="7318" y="30"/>
                </a:cubicBezTo>
                <a:cubicBezTo>
                  <a:pt x="7076" y="1"/>
                  <a:pt x="6810" y="1"/>
                  <a:pt x="6493" y="1"/>
                </a:cubicBezTo>
                <a:close/>
                <a:moveTo>
                  <a:pt x="126" y="6014"/>
                </a:moveTo>
                <a:lnTo>
                  <a:pt x="126" y="6014"/>
                </a:lnTo>
                <a:cubicBezTo>
                  <a:pt x="106" y="6033"/>
                  <a:pt x="99" y="6029"/>
                  <a:pt x="82" y="6038"/>
                </a:cubicBezTo>
                <a:cubicBezTo>
                  <a:pt x="53" y="6078"/>
                  <a:pt x="24" y="6113"/>
                  <a:pt x="1" y="6159"/>
                </a:cubicBezTo>
                <a:cubicBezTo>
                  <a:pt x="27" y="6123"/>
                  <a:pt x="78" y="6071"/>
                  <a:pt x="126" y="6014"/>
                </a:cubicBezTo>
                <a:close/>
              </a:path>
            </a:pathLst>
          </a:custGeom>
          <a:solidFill>
            <a:schemeClr val="dk1"/>
          </a:solidFill>
          <a:ln w="425" cap="flat" cmpd="sng">
            <a:solidFill>
              <a:srgbClr val="FFFFFF"/>
            </a:solidFill>
            <a:prstDash val="solid"/>
            <a:miter lim="576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941593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4"/>
          <p:cNvSpPr/>
          <p:nvPr/>
        </p:nvSpPr>
        <p:spPr>
          <a:xfrm rot="-913813" flipH="1">
            <a:off x="8939053" y="4969065"/>
            <a:ext cx="3930683" cy="2408000"/>
          </a:xfrm>
          <a:custGeom>
            <a:avLst/>
            <a:gdLst/>
            <a:ahLst/>
            <a:cxnLst/>
            <a:rect l="l" t="t" r="r" b="b"/>
            <a:pathLst>
              <a:path w="32111" h="19672" extrusionOk="0">
                <a:moveTo>
                  <a:pt x="8681" y="1"/>
                </a:moveTo>
                <a:cubicBezTo>
                  <a:pt x="8240" y="1"/>
                  <a:pt x="7803" y="20"/>
                  <a:pt x="7375" y="68"/>
                </a:cubicBezTo>
                <a:cubicBezTo>
                  <a:pt x="7104" y="108"/>
                  <a:pt x="6856" y="189"/>
                  <a:pt x="6596" y="276"/>
                </a:cubicBezTo>
                <a:cubicBezTo>
                  <a:pt x="5864" y="518"/>
                  <a:pt x="5068" y="593"/>
                  <a:pt x="4290" y="598"/>
                </a:cubicBezTo>
                <a:cubicBezTo>
                  <a:pt x="3827" y="601"/>
                  <a:pt x="3320" y="636"/>
                  <a:pt x="2819" y="636"/>
                </a:cubicBezTo>
                <a:cubicBezTo>
                  <a:pt x="2378" y="636"/>
                  <a:pt x="1942" y="609"/>
                  <a:pt x="1545" y="512"/>
                </a:cubicBezTo>
                <a:cubicBezTo>
                  <a:pt x="1403" y="477"/>
                  <a:pt x="1276" y="455"/>
                  <a:pt x="1163" y="455"/>
                </a:cubicBezTo>
                <a:cubicBezTo>
                  <a:pt x="887" y="455"/>
                  <a:pt x="700" y="587"/>
                  <a:pt x="605" y="985"/>
                </a:cubicBezTo>
                <a:cubicBezTo>
                  <a:pt x="605" y="996"/>
                  <a:pt x="600" y="1002"/>
                  <a:pt x="611" y="1014"/>
                </a:cubicBezTo>
                <a:cubicBezTo>
                  <a:pt x="254" y="2634"/>
                  <a:pt x="530" y="4323"/>
                  <a:pt x="571" y="5949"/>
                </a:cubicBezTo>
                <a:cubicBezTo>
                  <a:pt x="605" y="7385"/>
                  <a:pt x="190" y="8786"/>
                  <a:pt x="369" y="10227"/>
                </a:cubicBezTo>
                <a:cubicBezTo>
                  <a:pt x="548" y="11680"/>
                  <a:pt x="75" y="13053"/>
                  <a:pt x="40" y="14500"/>
                </a:cubicBezTo>
                <a:cubicBezTo>
                  <a:pt x="0" y="15780"/>
                  <a:pt x="605" y="16835"/>
                  <a:pt x="1171" y="17930"/>
                </a:cubicBezTo>
                <a:cubicBezTo>
                  <a:pt x="1395" y="18363"/>
                  <a:pt x="1465" y="18749"/>
                  <a:pt x="1499" y="19228"/>
                </a:cubicBezTo>
                <a:cubicBezTo>
                  <a:pt x="1661" y="19276"/>
                  <a:pt x="1836" y="19291"/>
                  <a:pt x="2016" y="19291"/>
                </a:cubicBezTo>
                <a:cubicBezTo>
                  <a:pt x="2303" y="19291"/>
                  <a:pt x="2604" y="19254"/>
                  <a:pt x="2885" y="19254"/>
                </a:cubicBezTo>
                <a:cubicBezTo>
                  <a:pt x="2977" y="19254"/>
                  <a:pt x="3067" y="19258"/>
                  <a:pt x="3154" y="19268"/>
                </a:cubicBezTo>
                <a:cubicBezTo>
                  <a:pt x="3944" y="19372"/>
                  <a:pt x="4717" y="19516"/>
                  <a:pt x="5518" y="19539"/>
                </a:cubicBezTo>
                <a:cubicBezTo>
                  <a:pt x="6017" y="19552"/>
                  <a:pt x="6518" y="19556"/>
                  <a:pt x="7018" y="19556"/>
                </a:cubicBezTo>
                <a:cubicBezTo>
                  <a:pt x="7853" y="19556"/>
                  <a:pt x="8689" y="19545"/>
                  <a:pt x="9525" y="19545"/>
                </a:cubicBezTo>
                <a:cubicBezTo>
                  <a:pt x="12668" y="19545"/>
                  <a:pt x="15787" y="19608"/>
                  <a:pt x="18924" y="19666"/>
                </a:cubicBezTo>
                <a:cubicBezTo>
                  <a:pt x="19131" y="19670"/>
                  <a:pt x="19339" y="19672"/>
                  <a:pt x="19546" y="19672"/>
                </a:cubicBezTo>
                <a:cubicBezTo>
                  <a:pt x="22087" y="19672"/>
                  <a:pt x="24621" y="19399"/>
                  <a:pt x="27169" y="19383"/>
                </a:cubicBezTo>
                <a:cubicBezTo>
                  <a:pt x="27847" y="19383"/>
                  <a:pt x="28529" y="19398"/>
                  <a:pt x="29208" y="19398"/>
                </a:cubicBezTo>
                <a:cubicBezTo>
                  <a:pt x="29378" y="19398"/>
                  <a:pt x="29548" y="19397"/>
                  <a:pt x="29717" y="19395"/>
                </a:cubicBezTo>
                <a:cubicBezTo>
                  <a:pt x="29773" y="19395"/>
                  <a:pt x="29827" y="19397"/>
                  <a:pt x="29880" y="19397"/>
                </a:cubicBezTo>
                <a:cubicBezTo>
                  <a:pt x="30073" y="19397"/>
                  <a:pt x="30243" y="19375"/>
                  <a:pt x="30375" y="19176"/>
                </a:cubicBezTo>
                <a:cubicBezTo>
                  <a:pt x="30599" y="18830"/>
                  <a:pt x="30253" y="18680"/>
                  <a:pt x="30155" y="18357"/>
                </a:cubicBezTo>
                <a:cubicBezTo>
                  <a:pt x="30069" y="18063"/>
                  <a:pt x="30121" y="17631"/>
                  <a:pt x="30196" y="17331"/>
                </a:cubicBezTo>
                <a:cubicBezTo>
                  <a:pt x="30461" y="16593"/>
                  <a:pt x="30807" y="15837"/>
                  <a:pt x="30905" y="15053"/>
                </a:cubicBezTo>
                <a:cubicBezTo>
                  <a:pt x="30974" y="14575"/>
                  <a:pt x="30859" y="14154"/>
                  <a:pt x="30749" y="13687"/>
                </a:cubicBezTo>
                <a:cubicBezTo>
                  <a:pt x="30432" y="12280"/>
                  <a:pt x="30865" y="10700"/>
                  <a:pt x="30899" y="9276"/>
                </a:cubicBezTo>
                <a:cubicBezTo>
                  <a:pt x="30922" y="8157"/>
                  <a:pt x="31015" y="7068"/>
                  <a:pt x="31193" y="5966"/>
                </a:cubicBezTo>
                <a:cubicBezTo>
                  <a:pt x="31384" y="4779"/>
                  <a:pt x="31389" y="3447"/>
                  <a:pt x="31770" y="2294"/>
                </a:cubicBezTo>
                <a:cubicBezTo>
                  <a:pt x="31868" y="2017"/>
                  <a:pt x="32110" y="1596"/>
                  <a:pt x="31816" y="1365"/>
                </a:cubicBezTo>
                <a:cubicBezTo>
                  <a:pt x="31594" y="1196"/>
                  <a:pt x="31078" y="1159"/>
                  <a:pt x="30601" y="1159"/>
                </a:cubicBezTo>
                <a:cubicBezTo>
                  <a:pt x="30234" y="1159"/>
                  <a:pt x="29891" y="1181"/>
                  <a:pt x="29723" y="1181"/>
                </a:cubicBezTo>
                <a:cubicBezTo>
                  <a:pt x="29535" y="1178"/>
                  <a:pt x="29347" y="1177"/>
                  <a:pt x="29159" y="1177"/>
                </a:cubicBezTo>
                <a:cubicBezTo>
                  <a:pt x="28735" y="1177"/>
                  <a:pt x="28311" y="1182"/>
                  <a:pt x="27887" y="1182"/>
                </a:cubicBezTo>
                <a:cubicBezTo>
                  <a:pt x="27445" y="1182"/>
                  <a:pt x="27004" y="1176"/>
                  <a:pt x="26563" y="1152"/>
                </a:cubicBezTo>
                <a:cubicBezTo>
                  <a:pt x="24505" y="1031"/>
                  <a:pt x="22447" y="1002"/>
                  <a:pt x="20405" y="743"/>
                </a:cubicBezTo>
                <a:cubicBezTo>
                  <a:pt x="17644" y="391"/>
                  <a:pt x="14853" y="322"/>
                  <a:pt x="12074" y="178"/>
                </a:cubicBezTo>
                <a:cubicBezTo>
                  <a:pt x="10974" y="124"/>
                  <a:pt x="9814" y="1"/>
                  <a:pt x="868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4"/>
          <p:cNvSpPr/>
          <p:nvPr/>
        </p:nvSpPr>
        <p:spPr>
          <a:xfrm rot="10402097" flipH="1">
            <a:off x="-1387015" y="-1421257"/>
            <a:ext cx="4805827" cy="3021533"/>
          </a:xfrm>
          <a:custGeom>
            <a:avLst/>
            <a:gdLst/>
            <a:ahLst/>
            <a:cxnLst/>
            <a:rect l="l" t="t" r="r" b="b"/>
            <a:pathLst>
              <a:path w="30180" h="16925" extrusionOk="0">
                <a:moveTo>
                  <a:pt x="7447" y="1"/>
                </a:moveTo>
                <a:cubicBezTo>
                  <a:pt x="5397" y="1"/>
                  <a:pt x="2585" y="788"/>
                  <a:pt x="1598" y="2388"/>
                </a:cubicBezTo>
                <a:cubicBezTo>
                  <a:pt x="1" y="4948"/>
                  <a:pt x="3051" y="7998"/>
                  <a:pt x="4786" y="9486"/>
                </a:cubicBezTo>
                <a:cubicBezTo>
                  <a:pt x="7150" y="11521"/>
                  <a:pt x="9607" y="13493"/>
                  <a:pt x="12368" y="14958"/>
                </a:cubicBezTo>
                <a:cubicBezTo>
                  <a:pt x="14450" y="16060"/>
                  <a:pt x="17273" y="16925"/>
                  <a:pt x="19940" y="16925"/>
                </a:cubicBezTo>
                <a:cubicBezTo>
                  <a:pt x="21918" y="16925"/>
                  <a:pt x="23810" y="16449"/>
                  <a:pt x="25249" y="15240"/>
                </a:cubicBezTo>
                <a:cubicBezTo>
                  <a:pt x="27066" y="13718"/>
                  <a:pt x="28767" y="11919"/>
                  <a:pt x="29476" y="9659"/>
                </a:cubicBezTo>
                <a:cubicBezTo>
                  <a:pt x="30179" y="7404"/>
                  <a:pt x="29631" y="4614"/>
                  <a:pt x="27671" y="3299"/>
                </a:cubicBezTo>
                <a:cubicBezTo>
                  <a:pt x="26713" y="2651"/>
                  <a:pt x="25567" y="2430"/>
                  <a:pt x="24395" y="2430"/>
                </a:cubicBezTo>
                <a:cubicBezTo>
                  <a:pt x="23669" y="2430"/>
                  <a:pt x="22934" y="2515"/>
                  <a:pt x="22228" y="2636"/>
                </a:cubicBezTo>
                <a:cubicBezTo>
                  <a:pt x="20721" y="2895"/>
                  <a:pt x="19206" y="3297"/>
                  <a:pt x="17686" y="3297"/>
                </a:cubicBezTo>
                <a:cubicBezTo>
                  <a:pt x="17346" y="3297"/>
                  <a:pt x="17005" y="3276"/>
                  <a:pt x="16664" y="3230"/>
                </a:cubicBezTo>
                <a:cubicBezTo>
                  <a:pt x="15903" y="3126"/>
                  <a:pt x="15176" y="2896"/>
                  <a:pt x="14461" y="2596"/>
                </a:cubicBezTo>
                <a:cubicBezTo>
                  <a:pt x="12478" y="1777"/>
                  <a:pt x="10627" y="457"/>
                  <a:pt x="8494" y="82"/>
                </a:cubicBezTo>
                <a:cubicBezTo>
                  <a:pt x="8182" y="28"/>
                  <a:pt x="7828" y="1"/>
                  <a:pt x="74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4"/>
          <p:cNvSpPr/>
          <p:nvPr/>
        </p:nvSpPr>
        <p:spPr>
          <a:xfrm rot="10800000" flipH="1">
            <a:off x="9180134" y="-369400"/>
            <a:ext cx="3474615" cy="2936839"/>
          </a:xfrm>
          <a:custGeom>
            <a:avLst/>
            <a:gdLst/>
            <a:ahLst/>
            <a:cxnLst/>
            <a:rect l="l" t="t" r="r" b="b"/>
            <a:pathLst>
              <a:path w="23318" h="19709" extrusionOk="0">
                <a:moveTo>
                  <a:pt x="20579" y="1"/>
                </a:moveTo>
                <a:cubicBezTo>
                  <a:pt x="16698" y="1"/>
                  <a:pt x="12657" y="8127"/>
                  <a:pt x="11544" y="11072"/>
                </a:cubicBezTo>
                <a:cubicBezTo>
                  <a:pt x="11358" y="9328"/>
                  <a:pt x="9535" y="8252"/>
                  <a:pt x="7748" y="8252"/>
                </a:cubicBezTo>
                <a:cubicBezTo>
                  <a:pt x="7314" y="8252"/>
                  <a:pt x="6882" y="8316"/>
                  <a:pt x="6476" y="8449"/>
                </a:cubicBezTo>
                <a:cubicBezTo>
                  <a:pt x="3829" y="9296"/>
                  <a:pt x="1" y="13995"/>
                  <a:pt x="687" y="16872"/>
                </a:cubicBezTo>
                <a:cubicBezTo>
                  <a:pt x="1767" y="19165"/>
                  <a:pt x="4360" y="19709"/>
                  <a:pt x="7114" y="19709"/>
                </a:cubicBezTo>
                <a:cubicBezTo>
                  <a:pt x="9430" y="19709"/>
                  <a:pt x="11861" y="19324"/>
                  <a:pt x="13602" y="19271"/>
                </a:cubicBezTo>
                <a:cubicBezTo>
                  <a:pt x="13971" y="19236"/>
                  <a:pt x="14383" y="19224"/>
                  <a:pt x="14821" y="19224"/>
                </a:cubicBezTo>
                <a:cubicBezTo>
                  <a:pt x="15704" y="19224"/>
                  <a:pt x="16697" y="19272"/>
                  <a:pt x="17672" y="19272"/>
                </a:cubicBezTo>
                <a:cubicBezTo>
                  <a:pt x="19080" y="19272"/>
                  <a:pt x="20453" y="19173"/>
                  <a:pt x="21409" y="18689"/>
                </a:cubicBezTo>
                <a:cubicBezTo>
                  <a:pt x="23318" y="17714"/>
                  <a:pt x="22885" y="14774"/>
                  <a:pt x="22960" y="13004"/>
                </a:cubicBezTo>
                <a:cubicBezTo>
                  <a:pt x="23081" y="9884"/>
                  <a:pt x="23081" y="6759"/>
                  <a:pt x="22972" y="3646"/>
                </a:cubicBezTo>
                <a:cubicBezTo>
                  <a:pt x="22932" y="2371"/>
                  <a:pt x="22741" y="895"/>
                  <a:pt x="21652" y="221"/>
                </a:cubicBezTo>
                <a:cubicBezTo>
                  <a:pt x="21297" y="71"/>
                  <a:pt x="20939" y="1"/>
                  <a:pt x="2057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5" name="Google Shape;325;p14"/>
          <p:cNvGrpSpPr/>
          <p:nvPr/>
        </p:nvGrpSpPr>
        <p:grpSpPr>
          <a:xfrm flipH="1">
            <a:off x="-79421" y="4784877"/>
            <a:ext cx="2393624" cy="2248364"/>
            <a:chOff x="834675" y="-1030956"/>
            <a:chExt cx="1344329" cy="1262747"/>
          </a:xfrm>
        </p:grpSpPr>
        <p:sp>
          <p:nvSpPr>
            <p:cNvPr id="326" name="Google Shape;326;p14"/>
            <p:cNvSpPr/>
            <p:nvPr/>
          </p:nvSpPr>
          <p:spPr>
            <a:xfrm>
              <a:off x="834675" y="-1030956"/>
              <a:ext cx="1344329" cy="1262747"/>
            </a:xfrm>
            <a:custGeom>
              <a:avLst/>
              <a:gdLst/>
              <a:ahLst/>
              <a:cxnLst/>
              <a:rect l="l" t="t" r="r" b="b"/>
              <a:pathLst>
                <a:path w="18538" h="17413" extrusionOk="0">
                  <a:moveTo>
                    <a:pt x="6813" y="16318"/>
                  </a:moveTo>
                  <a:cubicBezTo>
                    <a:pt x="6810" y="16322"/>
                    <a:pt x="6807" y="16328"/>
                    <a:pt x="6804" y="16335"/>
                  </a:cubicBezTo>
                  <a:cubicBezTo>
                    <a:pt x="6810" y="16329"/>
                    <a:pt x="6810" y="16324"/>
                    <a:pt x="6815" y="16318"/>
                  </a:cubicBezTo>
                  <a:cubicBezTo>
                    <a:pt x="6815" y="16318"/>
                    <a:pt x="6814" y="16318"/>
                    <a:pt x="6813" y="16318"/>
                  </a:cubicBezTo>
                  <a:close/>
                  <a:moveTo>
                    <a:pt x="6689" y="16301"/>
                  </a:moveTo>
                  <a:lnTo>
                    <a:pt x="6689" y="16301"/>
                  </a:lnTo>
                  <a:cubicBezTo>
                    <a:pt x="6614" y="16525"/>
                    <a:pt x="6562" y="16756"/>
                    <a:pt x="6516" y="16992"/>
                  </a:cubicBezTo>
                  <a:cubicBezTo>
                    <a:pt x="6487" y="17096"/>
                    <a:pt x="6464" y="17194"/>
                    <a:pt x="6441" y="17287"/>
                  </a:cubicBezTo>
                  <a:cubicBezTo>
                    <a:pt x="6481" y="17160"/>
                    <a:pt x="6510" y="17027"/>
                    <a:pt x="6550" y="16894"/>
                  </a:cubicBezTo>
                  <a:cubicBezTo>
                    <a:pt x="6602" y="16733"/>
                    <a:pt x="6614" y="16537"/>
                    <a:pt x="6689" y="16301"/>
                  </a:cubicBezTo>
                  <a:close/>
                  <a:moveTo>
                    <a:pt x="18537" y="1"/>
                  </a:moveTo>
                  <a:cubicBezTo>
                    <a:pt x="16963" y="1448"/>
                    <a:pt x="16612" y="4256"/>
                    <a:pt x="14426" y="5063"/>
                  </a:cubicBezTo>
                  <a:cubicBezTo>
                    <a:pt x="13665" y="5346"/>
                    <a:pt x="12841" y="5305"/>
                    <a:pt x="12028" y="5340"/>
                  </a:cubicBezTo>
                  <a:cubicBezTo>
                    <a:pt x="11745" y="5351"/>
                    <a:pt x="11463" y="5374"/>
                    <a:pt x="11192" y="5426"/>
                  </a:cubicBezTo>
                  <a:cubicBezTo>
                    <a:pt x="9727" y="5697"/>
                    <a:pt x="9364" y="6660"/>
                    <a:pt x="8332" y="7450"/>
                  </a:cubicBezTo>
                  <a:cubicBezTo>
                    <a:pt x="7438" y="8136"/>
                    <a:pt x="6320" y="8107"/>
                    <a:pt x="5224" y="8332"/>
                  </a:cubicBezTo>
                  <a:cubicBezTo>
                    <a:pt x="3696" y="8638"/>
                    <a:pt x="2364" y="9526"/>
                    <a:pt x="1298" y="10679"/>
                  </a:cubicBezTo>
                  <a:cubicBezTo>
                    <a:pt x="819" y="11198"/>
                    <a:pt x="404" y="11769"/>
                    <a:pt x="41" y="12357"/>
                  </a:cubicBezTo>
                  <a:lnTo>
                    <a:pt x="0" y="12426"/>
                  </a:lnTo>
                  <a:cubicBezTo>
                    <a:pt x="12" y="12437"/>
                    <a:pt x="35" y="12455"/>
                    <a:pt x="58" y="12466"/>
                  </a:cubicBezTo>
                  <a:cubicBezTo>
                    <a:pt x="634" y="12870"/>
                    <a:pt x="957" y="13550"/>
                    <a:pt x="1447" y="14040"/>
                  </a:cubicBezTo>
                  <a:cubicBezTo>
                    <a:pt x="1615" y="14196"/>
                    <a:pt x="1753" y="14375"/>
                    <a:pt x="1961" y="14479"/>
                  </a:cubicBezTo>
                  <a:cubicBezTo>
                    <a:pt x="2243" y="14617"/>
                    <a:pt x="2572" y="14605"/>
                    <a:pt x="2860" y="14761"/>
                  </a:cubicBezTo>
                  <a:cubicBezTo>
                    <a:pt x="3269" y="14974"/>
                    <a:pt x="3581" y="15297"/>
                    <a:pt x="3956" y="15545"/>
                  </a:cubicBezTo>
                  <a:cubicBezTo>
                    <a:pt x="4838" y="16116"/>
                    <a:pt x="5737" y="16203"/>
                    <a:pt x="6689" y="16301"/>
                  </a:cubicBezTo>
                  <a:cubicBezTo>
                    <a:pt x="6728" y="16306"/>
                    <a:pt x="6774" y="16317"/>
                    <a:pt x="6813" y="16318"/>
                  </a:cubicBezTo>
                  <a:lnTo>
                    <a:pt x="6813" y="16318"/>
                  </a:lnTo>
                  <a:cubicBezTo>
                    <a:pt x="6816" y="16315"/>
                    <a:pt x="6818" y="16313"/>
                    <a:pt x="6820" y="16313"/>
                  </a:cubicBezTo>
                  <a:lnTo>
                    <a:pt x="6820" y="16313"/>
                  </a:lnTo>
                  <a:cubicBezTo>
                    <a:pt x="6824" y="16313"/>
                    <a:pt x="6824" y="16323"/>
                    <a:pt x="6815" y="16347"/>
                  </a:cubicBezTo>
                  <a:cubicBezTo>
                    <a:pt x="6827" y="16329"/>
                    <a:pt x="6827" y="16324"/>
                    <a:pt x="6833" y="16306"/>
                  </a:cubicBezTo>
                  <a:cubicBezTo>
                    <a:pt x="7115" y="16335"/>
                    <a:pt x="7404" y="16364"/>
                    <a:pt x="7692" y="16416"/>
                  </a:cubicBezTo>
                  <a:cubicBezTo>
                    <a:pt x="8107" y="16491"/>
                    <a:pt x="8453" y="16675"/>
                    <a:pt x="8845" y="16825"/>
                  </a:cubicBezTo>
                  <a:cubicBezTo>
                    <a:pt x="9081" y="16923"/>
                    <a:pt x="9318" y="16981"/>
                    <a:pt x="9572" y="17021"/>
                  </a:cubicBezTo>
                  <a:cubicBezTo>
                    <a:pt x="10584" y="17196"/>
                    <a:pt x="11616" y="17222"/>
                    <a:pt x="12644" y="17222"/>
                  </a:cubicBezTo>
                  <a:cubicBezTo>
                    <a:pt x="13074" y="17222"/>
                    <a:pt x="13503" y="17217"/>
                    <a:pt x="13931" y="17217"/>
                  </a:cubicBezTo>
                  <a:cubicBezTo>
                    <a:pt x="14340" y="17217"/>
                    <a:pt x="14663" y="17298"/>
                    <a:pt x="15049" y="17390"/>
                  </a:cubicBezTo>
                  <a:cubicBezTo>
                    <a:pt x="15113" y="17407"/>
                    <a:pt x="15508" y="17413"/>
                    <a:pt x="16010" y="17413"/>
                  </a:cubicBezTo>
                  <a:cubicBezTo>
                    <a:pt x="16831" y="17413"/>
                    <a:pt x="17940" y="17398"/>
                    <a:pt x="18363" y="17398"/>
                  </a:cubicBezTo>
                  <a:cubicBezTo>
                    <a:pt x="18474" y="17398"/>
                    <a:pt x="18537" y="17399"/>
                    <a:pt x="18537" y="17402"/>
                  </a:cubicBezTo>
                  <a:lnTo>
                    <a:pt x="185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1351431" y="-356548"/>
              <a:ext cx="646929" cy="446635"/>
            </a:xfrm>
            <a:custGeom>
              <a:avLst/>
              <a:gdLst/>
              <a:ahLst/>
              <a:cxnLst/>
              <a:rect l="l" t="t" r="r" b="b"/>
              <a:pathLst>
                <a:path w="8921" h="6159" extrusionOk="0">
                  <a:moveTo>
                    <a:pt x="3048" y="2575"/>
                  </a:moveTo>
                  <a:cubicBezTo>
                    <a:pt x="3198" y="2575"/>
                    <a:pt x="3351" y="2586"/>
                    <a:pt x="3495" y="2613"/>
                  </a:cubicBezTo>
                  <a:cubicBezTo>
                    <a:pt x="3610" y="2624"/>
                    <a:pt x="3726" y="2653"/>
                    <a:pt x="3829" y="2688"/>
                  </a:cubicBezTo>
                  <a:cubicBezTo>
                    <a:pt x="3939" y="2728"/>
                    <a:pt x="4037" y="2786"/>
                    <a:pt x="4095" y="2855"/>
                  </a:cubicBezTo>
                  <a:cubicBezTo>
                    <a:pt x="4158" y="2936"/>
                    <a:pt x="4152" y="3045"/>
                    <a:pt x="4100" y="3137"/>
                  </a:cubicBezTo>
                  <a:cubicBezTo>
                    <a:pt x="4043" y="3224"/>
                    <a:pt x="3945" y="3293"/>
                    <a:pt x="3841" y="3351"/>
                  </a:cubicBezTo>
                  <a:cubicBezTo>
                    <a:pt x="3628" y="3460"/>
                    <a:pt x="3374" y="3518"/>
                    <a:pt x="3137" y="3524"/>
                  </a:cubicBezTo>
                  <a:lnTo>
                    <a:pt x="3051" y="3524"/>
                  </a:lnTo>
                  <a:cubicBezTo>
                    <a:pt x="3022" y="3524"/>
                    <a:pt x="2999" y="3518"/>
                    <a:pt x="2970" y="3512"/>
                  </a:cubicBezTo>
                  <a:lnTo>
                    <a:pt x="2884" y="3489"/>
                  </a:lnTo>
                  <a:cubicBezTo>
                    <a:pt x="2855" y="3483"/>
                    <a:pt x="2826" y="3478"/>
                    <a:pt x="2803" y="3460"/>
                  </a:cubicBezTo>
                  <a:cubicBezTo>
                    <a:pt x="2699" y="3420"/>
                    <a:pt x="2595" y="3368"/>
                    <a:pt x="2497" y="3293"/>
                  </a:cubicBezTo>
                  <a:cubicBezTo>
                    <a:pt x="2338" y="3185"/>
                    <a:pt x="2197" y="3050"/>
                    <a:pt x="2076" y="2898"/>
                  </a:cubicBezTo>
                  <a:lnTo>
                    <a:pt x="2076" y="2898"/>
                  </a:lnTo>
                  <a:cubicBezTo>
                    <a:pt x="2120" y="2878"/>
                    <a:pt x="2161" y="2855"/>
                    <a:pt x="2198" y="2832"/>
                  </a:cubicBezTo>
                  <a:cubicBezTo>
                    <a:pt x="2301" y="2774"/>
                    <a:pt x="2399" y="2717"/>
                    <a:pt x="2503" y="2670"/>
                  </a:cubicBezTo>
                  <a:cubicBezTo>
                    <a:pt x="2601" y="2619"/>
                    <a:pt x="2705" y="2590"/>
                    <a:pt x="2815" y="2584"/>
                  </a:cubicBezTo>
                  <a:cubicBezTo>
                    <a:pt x="2890" y="2578"/>
                    <a:pt x="2969" y="2575"/>
                    <a:pt x="3048" y="2575"/>
                  </a:cubicBezTo>
                  <a:close/>
                  <a:moveTo>
                    <a:pt x="2443" y="4848"/>
                  </a:moveTo>
                  <a:lnTo>
                    <a:pt x="2443" y="4848"/>
                  </a:lnTo>
                  <a:cubicBezTo>
                    <a:pt x="2479" y="4857"/>
                    <a:pt x="2515" y="4863"/>
                    <a:pt x="2561" y="4873"/>
                  </a:cubicBezTo>
                  <a:cubicBezTo>
                    <a:pt x="2515" y="4867"/>
                    <a:pt x="2469" y="4861"/>
                    <a:pt x="2422" y="4861"/>
                  </a:cubicBezTo>
                  <a:cubicBezTo>
                    <a:pt x="2459" y="4861"/>
                    <a:pt x="2459" y="4854"/>
                    <a:pt x="2443" y="4848"/>
                  </a:cubicBezTo>
                  <a:close/>
                  <a:moveTo>
                    <a:pt x="2561" y="4873"/>
                  </a:moveTo>
                  <a:cubicBezTo>
                    <a:pt x="2630" y="4890"/>
                    <a:pt x="2705" y="4925"/>
                    <a:pt x="2763" y="4983"/>
                  </a:cubicBezTo>
                  <a:cubicBezTo>
                    <a:pt x="2699" y="4925"/>
                    <a:pt x="2624" y="4896"/>
                    <a:pt x="2561" y="4873"/>
                  </a:cubicBezTo>
                  <a:close/>
                  <a:moveTo>
                    <a:pt x="1356" y="5190"/>
                  </a:moveTo>
                  <a:lnTo>
                    <a:pt x="1356" y="5190"/>
                  </a:lnTo>
                  <a:cubicBezTo>
                    <a:pt x="1517" y="5271"/>
                    <a:pt x="1638" y="5334"/>
                    <a:pt x="1759" y="5392"/>
                  </a:cubicBezTo>
                  <a:cubicBezTo>
                    <a:pt x="1633" y="5357"/>
                    <a:pt x="1465" y="5277"/>
                    <a:pt x="1356" y="5190"/>
                  </a:cubicBezTo>
                  <a:close/>
                  <a:moveTo>
                    <a:pt x="1759" y="5392"/>
                  </a:moveTo>
                  <a:lnTo>
                    <a:pt x="1759" y="5392"/>
                  </a:lnTo>
                  <a:cubicBezTo>
                    <a:pt x="1759" y="5392"/>
                    <a:pt x="1759" y="5392"/>
                    <a:pt x="1759" y="5392"/>
                  </a:cubicBezTo>
                  <a:lnTo>
                    <a:pt x="1759" y="5392"/>
                  </a:lnTo>
                  <a:cubicBezTo>
                    <a:pt x="1759" y="5392"/>
                    <a:pt x="1759" y="5392"/>
                    <a:pt x="1759" y="5392"/>
                  </a:cubicBezTo>
                  <a:close/>
                  <a:moveTo>
                    <a:pt x="1759" y="5392"/>
                  </a:moveTo>
                  <a:lnTo>
                    <a:pt x="1759" y="5392"/>
                  </a:lnTo>
                  <a:cubicBezTo>
                    <a:pt x="1834" y="5426"/>
                    <a:pt x="1898" y="5455"/>
                    <a:pt x="1955" y="5484"/>
                  </a:cubicBezTo>
                  <a:cubicBezTo>
                    <a:pt x="1892" y="5467"/>
                    <a:pt x="1823" y="5426"/>
                    <a:pt x="1759" y="5392"/>
                  </a:cubicBezTo>
                  <a:close/>
                  <a:moveTo>
                    <a:pt x="2382" y="4861"/>
                  </a:moveTo>
                  <a:cubicBezTo>
                    <a:pt x="2474" y="4861"/>
                    <a:pt x="2567" y="4885"/>
                    <a:pt x="2647" y="4925"/>
                  </a:cubicBezTo>
                  <a:cubicBezTo>
                    <a:pt x="2728" y="4971"/>
                    <a:pt x="2792" y="5034"/>
                    <a:pt x="2832" y="5115"/>
                  </a:cubicBezTo>
                  <a:cubicBezTo>
                    <a:pt x="2855" y="5150"/>
                    <a:pt x="2872" y="5184"/>
                    <a:pt x="2878" y="5219"/>
                  </a:cubicBezTo>
                  <a:cubicBezTo>
                    <a:pt x="2901" y="5282"/>
                    <a:pt x="2913" y="5352"/>
                    <a:pt x="2901" y="5409"/>
                  </a:cubicBezTo>
                  <a:cubicBezTo>
                    <a:pt x="2890" y="5438"/>
                    <a:pt x="2878" y="5461"/>
                    <a:pt x="2861" y="5478"/>
                  </a:cubicBezTo>
                  <a:cubicBezTo>
                    <a:pt x="2849" y="5496"/>
                    <a:pt x="2826" y="5507"/>
                    <a:pt x="2803" y="5519"/>
                  </a:cubicBezTo>
                  <a:cubicBezTo>
                    <a:pt x="2774" y="5530"/>
                    <a:pt x="2757" y="5536"/>
                    <a:pt x="2717" y="5548"/>
                  </a:cubicBezTo>
                  <a:lnTo>
                    <a:pt x="2705" y="5548"/>
                  </a:lnTo>
                  <a:cubicBezTo>
                    <a:pt x="2680" y="5550"/>
                    <a:pt x="2655" y="5551"/>
                    <a:pt x="2630" y="5551"/>
                  </a:cubicBezTo>
                  <a:cubicBezTo>
                    <a:pt x="2515" y="5551"/>
                    <a:pt x="2398" y="5531"/>
                    <a:pt x="2284" y="5507"/>
                  </a:cubicBezTo>
                  <a:cubicBezTo>
                    <a:pt x="2013" y="5444"/>
                    <a:pt x="1731" y="5380"/>
                    <a:pt x="1477" y="5248"/>
                  </a:cubicBezTo>
                  <a:cubicBezTo>
                    <a:pt x="1417" y="5212"/>
                    <a:pt x="1358" y="5177"/>
                    <a:pt x="1302" y="5139"/>
                  </a:cubicBezTo>
                  <a:lnTo>
                    <a:pt x="1302" y="5139"/>
                  </a:lnTo>
                  <a:cubicBezTo>
                    <a:pt x="1342" y="5121"/>
                    <a:pt x="1381" y="5104"/>
                    <a:pt x="1419" y="5086"/>
                  </a:cubicBezTo>
                  <a:cubicBezTo>
                    <a:pt x="1558" y="5029"/>
                    <a:pt x="1690" y="4977"/>
                    <a:pt x="1823" y="4942"/>
                  </a:cubicBezTo>
                  <a:cubicBezTo>
                    <a:pt x="1869" y="4919"/>
                    <a:pt x="1892" y="4902"/>
                    <a:pt x="1955" y="4896"/>
                  </a:cubicBezTo>
                  <a:cubicBezTo>
                    <a:pt x="1996" y="4890"/>
                    <a:pt x="2042" y="4890"/>
                    <a:pt x="2094" y="4885"/>
                  </a:cubicBezTo>
                  <a:cubicBezTo>
                    <a:pt x="2169" y="4867"/>
                    <a:pt x="2255" y="4861"/>
                    <a:pt x="2336" y="4861"/>
                  </a:cubicBezTo>
                  <a:close/>
                  <a:moveTo>
                    <a:pt x="154" y="5980"/>
                  </a:moveTo>
                  <a:cubicBezTo>
                    <a:pt x="145" y="5992"/>
                    <a:pt x="136" y="6003"/>
                    <a:pt x="126" y="6014"/>
                  </a:cubicBezTo>
                  <a:lnTo>
                    <a:pt x="126" y="6014"/>
                  </a:lnTo>
                  <a:cubicBezTo>
                    <a:pt x="133" y="6008"/>
                    <a:pt x="141" y="5999"/>
                    <a:pt x="151" y="5986"/>
                  </a:cubicBezTo>
                  <a:cubicBezTo>
                    <a:pt x="152" y="5984"/>
                    <a:pt x="153" y="5982"/>
                    <a:pt x="154" y="5980"/>
                  </a:cubicBezTo>
                  <a:close/>
                  <a:moveTo>
                    <a:pt x="6493" y="1"/>
                  </a:moveTo>
                  <a:cubicBezTo>
                    <a:pt x="6712" y="1"/>
                    <a:pt x="6776" y="7"/>
                    <a:pt x="6747" y="18"/>
                  </a:cubicBezTo>
                  <a:cubicBezTo>
                    <a:pt x="6718" y="24"/>
                    <a:pt x="6591" y="35"/>
                    <a:pt x="6401" y="53"/>
                  </a:cubicBezTo>
                  <a:cubicBezTo>
                    <a:pt x="6247" y="63"/>
                    <a:pt x="6054" y="77"/>
                    <a:pt x="5855" y="77"/>
                  </a:cubicBezTo>
                  <a:cubicBezTo>
                    <a:pt x="5824" y="77"/>
                    <a:pt x="5792" y="77"/>
                    <a:pt x="5761" y="76"/>
                  </a:cubicBezTo>
                  <a:cubicBezTo>
                    <a:pt x="5519" y="64"/>
                    <a:pt x="5277" y="53"/>
                    <a:pt x="5075" y="35"/>
                  </a:cubicBezTo>
                  <a:cubicBezTo>
                    <a:pt x="4917" y="22"/>
                    <a:pt x="4747" y="13"/>
                    <a:pt x="4568" y="13"/>
                  </a:cubicBezTo>
                  <a:cubicBezTo>
                    <a:pt x="4155" y="13"/>
                    <a:pt x="3697" y="57"/>
                    <a:pt x="3230" y="174"/>
                  </a:cubicBezTo>
                  <a:cubicBezTo>
                    <a:pt x="3063" y="220"/>
                    <a:pt x="2895" y="260"/>
                    <a:pt x="2722" y="318"/>
                  </a:cubicBezTo>
                  <a:cubicBezTo>
                    <a:pt x="2624" y="364"/>
                    <a:pt x="2544" y="399"/>
                    <a:pt x="2463" y="451"/>
                  </a:cubicBezTo>
                  <a:cubicBezTo>
                    <a:pt x="2388" y="491"/>
                    <a:pt x="2313" y="543"/>
                    <a:pt x="2244" y="583"/>
                  </a:cubicBezTo>
                  <a:cubicBezTo>
                    <a:pt x="2100" y="681"/>
                    <a:pt x="1955" y="779"/>
                    <a:pt x="1817" y="895"/>
                  </a:cubicBezTo>
                  <a:cubicBezTo>
                    <a:pt x="1742" y="952"/>
                    <a:pt x="1679" y="1010"/>
                    <a:pt x="1615" y="1073"/>
                  </a:cubicBezTo>
                  <a:cubicBezTo>
                    <a:pt x="1581" y="1102"/>
                    <a:pt x="1552" y="1148"/>
                    <a:pt x="1511" y="1183"/>
                  </a:cubicBezTo>
                  <a:lnTo>
                    <a:pt x="1465" y="1246"/>
                  </a:lnTo>
                  <a:cubicBezTo>
                    <a:pt x="1448" y="1269"/>
                    <a:pt x="1425" y="1304"/>
                    <a:pt x="1413" y="1344"/>
                  </a:cubicBezTo>
                  <a:cubicBezTo>
                    <a:pt x="1408" y="1356"/>
                    <a:pt x="1408" y="1373"/>
                    <a:pt x="1402" y="1385"/>
                  </a:cubicBezTo>
                  <a:lnTo>
                    <a:pt x="1390" y="1413"/>
                  </a:lnTo>
                  <a:lnTo>
                    <a:pt x="1379" y="1465"/>
                  </a:lnTo>
                  <a:lnTo>
                    <a:pt x="1356" y="1563"/>
                  </a:lnTo>
                  <a:cubicBezTo>
                    <a:pt x="1344" y="1633"/>
                    <a:pt x="1327" y="1702"/>
                    <a:pt x="1315" y="1765"/>
                  </a:cubicBezTo>
                  <a:lnTo>
                    <a:pt x="1292" y="1875"/>
                  </a:lnTo>
                  <a:lnTo>
                    <a:pt x="1287" y="1932"/>
                  </a:lnTo>
                  <a:lnTo>
                    <a:pt x="1275" y="1961"/>
                  </a:lnTo>
                  <a:lnTo>
                    <a:pt x="1275" y="1979"/>
                  </a:lnTo>
                  <a:lnTo>
                    <a:pt x="1275" y="1984"/>
                  </a:lnTo>
                  <a:lnTo>
                    <a:pt x="1287" y="1984"/>
                  </a:lnTo>
                  <a:lnTo>
                    <a:pt x="1304" y="1990"/>
                  </a:lnTo>
                  <a:lnTo>
                    <a:pt x="1350" y="1996"/>
                  </a:lnTo>
                  <a:lnTo>
                    <a:pt x="1437" y="2013"/>
                  </a:lnTo>
                  <a:lnTo>
                    <a:pt x="1469" y="2018"/>
                  </a:lnTo>
                  <a:lnTo>
                    <a:pt x="1469" y="2018"/>
                  </a:lnTo>
                  <a:cubicBezTo>
                    <a:pt x="1409" y="2013"/>
                    <a:pt x="1345" y="2013"/>
                    <a:pt x="1275" y="2007"/>
                  </a:cubicBezTo>
                  <a:lnTo>
                    <a:pt x="1275" y="2077"/>
                  </a:lnTo>
                  <a:lnTo>
                    <a:pt x="1275" y="2140"/>
                  </a:lnTo>
                  <a:cubicBezTo>
                    <a:pt x="1275" y="2186"/>
                    <a:pt x="1281" y="2238"/>
                    <a:pt x="1298" y="2284"/>
                  </a:cubicBezTo>
                  <a:cubicBezTo>
                    <a:pt x="1321" y="2382"/>
                    <a:pt x="1356" y="2480"/>
                    <a:pt x="1413" y="2561"/>
                  </a:cubicBezTo>
                  <a:cubicBezTo>
                    <a:pt x="1463" y="2638"/>
                    <a:pt x="1517" y="2704"/>
                    <a:pt x="1562" y="2765"/>
                  </a:cubicBezTo>
                  <a:lnTo>
                    <a:pt x="1562" y="2765"/>
                  </a:lnTo>
                  <a:cubicBezTo>
                    <a:pt x="1502" y="2783"/>
                    <a:pt x="1437" y="2810"/>
                    <a:pt x="1373" y="2849"/>
                  </a:cubicBezTo>
                  <a:cubicBezTo>
                    <a:pt x="1333" y="2872"/>
                    <a:pt x="1292" y="2890"/>
                    <a:pt x="1246" y="2918"/>
                  </a:cubicBezTo>
                  <a:cubicBezTo>
                    <a:pt x="1206" y="2947"/>
                    <a:pt x="1171" y="2988"/>
                    <a:pt x="1142" y="3022"/>
                  </a:cubicBezTo>
                  <a:cubicBezTo>
                    <a:pt x="1016" y="3161"/>
                    <a:pt x="946" y="3293"/>
                    <a:pt x="871" y="3437"/>
                  </a:cubicBezTo>
                  <a:cubicBezTo>
                    <a:pt x="802" y="3593"/>
                    <a:pt x="750" y="3743"/>
                    <a:pt x="710" y="3893"/>
                  </a:cubicBezTo>
                  <a:cubicBezTo>
                    <a:pt x="670" y="4043"/>
                    <a:pt x="641" y="4198"/>
                    <a:pt x="641" y="4371"/>
                  </a:cubicBezTo>
                  <a:cubicBezTo>
                    <a:pt x="652" y="4527"/>
                    <a:pt x="687" y="4694"/>
                    <a:pt x="756" y="4833"/>
                  </a:cubicBezTo>
                  <a:cubicBezTo>
                    <a:pt x="818" y="4952"/>
                    <a:pt x="896" y="5056"/>
                    <a:pt x="987" y="5140"/>
                  </a:cubicBezTo>
                  <a:lnTo>
                    <a:pt x="987" y="5140"/>
                  </a:lnTo>
                  <a:cubicBezTo>
                    <a:pt x="821" y="5242"/>
                    <a:pt x="651" y="5370"/>
                    <a:pt x="497" y="5519"/>
                  </a:cubicBezTo>
                  <a:cubicBezTo>
                    <a:pt x="341" y="5669"/>
                    <a:pt x="197" y="5847"/>
                    <a:pt x="82" y="6026"/>
                  </a:cubicBezTo>
                  <a:lnTo>
                    <a:pt x="87" y="6026"/>
                  </a:lnTo>
                  <a:cubicBezTo>
                    <a:pt x="226" y="5832"/>
                    <a:pt x="387" y="5653"/>
                    <a:pt x="589" y="5511"/>
                  </a:cubicBezTo>
                  <a:lnTo>
                    <a:pt x="589" y="5511"/>
                  </a:lnTo>
                  <a:cubicBezTo>
                    <a:pt x="569" y="5525"/>
                    <a:pt x="555" y="5532"/>
                    <a:pt x="550" y="5532"/>
                  </a:cubicBezTo>
                  <a:cubicBezTo>
                    <a:pt x="549" y="5532"/>
                    <a:pt x="549" y="5531"/>
                    <a:pt x="549" y="5530"/>
                  </a:cubicBezTo>
                  <a:cubicBezTo>
                    <a:pt x="549" y="5525"/>
                    <a:pt x="572" y="5496"/>
                    <a:pt x="618" y="5461"/>
                  </a:cubicBezTo>
                  <a:lnTo>
                    <a:pt x="704" y="5415"/>
                  </a:lnTo>
                  <a:lnTo>
                    <a:pt x="704" y="5415"/>
                  </a:lnTo>
                  <a:cubicBezTo>
                    <a:pt x="672" y="5442"/>
                    <a:pt x="640" y="5469"/>
                    <a:pt x="610" y="5497"/>
                  </a:cubicBezTo>
                  <a:lnTo>
                    <a:pt x="610" y="5497"/>
                  </a:lnTo>
                  <a:cubicBezTo>
                    <a:pt x="610" y="5497"/>
                    <a:pt x="611" y="5496"/>
                    <a:pt x="612" y="5496"/>
                  </a:cubicBezTo>
                  <a:lnTo>
                    <a:pt x="612" y="5496"/>
                  </a:lnTo>
                  <a:cubicBezTo>
                    <a:pt x="611" y="5496"/>
                    <a:pt x="610" y="5497"/>
                    <a:pt x="609" y="5498"/>
                  </a:cubicBezTo>
                  <a:lnTo>
                    <a:pt x="609" y="5498"/>
                  </a:lnTo>
                  <a:cubicBezTo>
                    <a:pt x="609" y="5498"/>
                    <a:pt x="609" y="5497"/>
                    <a:pt x="610" y="5497"/>
                  </a:cubicBezTo>
                  <a:lnTo>
                    <a:pt x="610" y="5497"/>
                  </a:lnTo>
                  <a:cubicBezTo>
                    <a:pt x="603" y="5502"/>
                    <a:pt x="596" y="5507"/>
                    <a:pt x="589" y="5511"/>
                  </a:cubicBezTo>
                  <a:lnTo>
                    <a:pt x="589" y="5511"/>
                  </a:lnTo>
                  <a:cubicBezTo>
                    <a:pt x="595" y="5507"/>
                    <a:pt x="602" y="5503"/>
                    <a:pt x="609" y="5498"/>
                  </a:cubicBezTo>
                  <a:lnTo>
                    <a:pt x="609" y="5498"/>
                  </a:lnTo>
                  <a:cubicBezTo>
                    <a:pt x="475" y="5619"/>
                    <a:pt x="353" y="5748"/>
                    <a:pt x="231" y="5865"/>
                  </a:cubicBezTo>
                  <a:cubicBezTo>
                    <a:pt x="231" y="5865"/>
                    <a:pt x="183" y="5934"/>
                    <a:pt x="154" y="5980"/>
                  </a:cubicBezTo>
                  <a:lnTo>
                    <a:pt x="154" y="5980"/>
                  </a:lnTo>
                  <a:cubicBezTo>
                    <a:pt x="159" y="5975"/>
                    <a:pt x="163" y="5969"/>
                    <a:pt x="168" y="5963"/>
                  </a:cubicBezTo>
                  <a:cubicBezTo>
                    <a:pt x="197" y="5928"/>
                    <a:pt x="231" y="5899"/>
                    <a:pt x="255" y="5870"/>
                  </a:cubicBezTo>
                  <a:cubicBezTo>
                    <a:pt x="312" y="5865"/>
                    <a:pt x="324" y="5847"/>
                    <a:pt x="324" y="5847"/>
                  </a:cubicBezTo>
                  <a:cubicBezTo>
                    <a:pt x="526" y="5611"/>
                    <a:pt x="768" y="5415"/>
                    <a:pt x="1027" y="5271"/>
                  </a:cubicBezTo>
                  <a:cubicBezTo>
                    <a:pt x="1051" y="5258"/>
                    <a:pt x="1074" y="5246"/>
                    <a:pt x="1098" y="5234"/>
                  </a:cubicBezTo>
                  <a:lnTo>
                    <a:pt x="1098" y="5234"/>
                  </a:lnTo>
                  <a:cubicBezTo>
                    <a:pt x="1424" y="5485"/>
                    <a:pt x="1821" y="5598"/>
                    <a:pt x="2105" y="5669"/>
                  </a:cubicBezTo>
                  <a:cubicBezTo>
                    <a:pt x="2226" y="5697"/>
                    <a:pt x="2348" y="5715"/>
                    <a:pt x="2474" y="5732"/>
                  </a:cubicBezTo>
                  <a:cubicBezTo>
                    <a:pt x="2506" y="5735"/>
                    <a:pt x="2538" y="5736"/>
                    <a:pt x="2570" y="5736"/>
                  </a:cubicBezTo>
                  <a:cubicBezTo>
                    <a:pt x="2601" y="5736"/>
                    <a:pt x="2633" y="5735"/>
                    <a:pt x="2665" y="5732"/>
                  </a:cubicBezTo>
                  <a:cubicBezTo>
                    <a:pt x="2705" y="5732"/>
                    <a:pt x="2740" y="5726"/>
                    <a:pt x="2774" y="5709"/>
                  </a:cubicBezTo>
                  <a:cubicBezTo>
                    <a:pt x="2820" y="5697"/>
                    <a:pt x="2861" y="5680"/>
                    <a:pt x="2895" y="5651"/>
                  </a:cubicBezTo>
                  <a:cubicBezTo>
                    <a:pt x="2970" y="5599"/>
                    <a:pt x="3022" y="5525"/>
                    <a:pt x="3039" y="5438"/>
                  </a:cubicBezTo>
                  <a:cubicBezTo>
                    <a:pt x="3051" y="5392"/>
                    <a:pt x="3051" y="5352"/>
                    <a:pt x="3051" y="5305"/>
                  </a:cubicBezTo>
                  <a:cubicBezTo>
                    <a:pt x="3051" y="5265"/>
                    <a:pt x="3034" y="5236"/>
                    <a:pt x="3028" y="5207"/>
                  </a:cubicBezTo>
                  <a:cubicBezTo>
                    <a:pt x="3011" y="5138"/>
                    <a:pt x="2993" y="5092"/>
                    <a:pt x="2964" y="5034"/>
                  </a:cubicBezTo>
                  <a:cubicBezTo>
                    <a:pt x="2936" y="4977"/>
                    <a:pt x="2890" y="4919"/>
                    <a:pt x="2838" y="4873"/>
                  </a:cubicBezTo>
                  <a:lnTo>
                    <a:pt x="2838" y="4873"/>
                  </a:lnTo>
                  <a:cubicBezTo>
                    <a:pt x="2895" y="4925"/>
                    <a:pt x="2936" y="4983"/>
                    <a:pt x="2964" y="5046"/>
                  </a:cubicBezTo>
                  <a:lnTo>
                    <a:pt x="2982" y="5092"/>
                  </a:lnTo>
                  <a:lnTo>
                    <a:pt x="2999" y="5132"/>
                  </a:lnTo>
                  <a:cubicBezTo>
                    <a:pt x="3005" y="5161"/>
                    <a:pt x="3022" y="5190"/>
                    <a:pt x="3028" y="5219"/>
                  </a:cubicBezTo>
                  <a:cubicBezTo>
                    <a:pt x="3039" y="5277"/>
                    <a:pt x="3051" y="5363"/>
                    <a:pt x="3034" y="5444"/>
                  </a:cubicBezTo>
                  <a:cubicBezTo>
                    <a:pt x="3011" y="5525"/>
                    <a:pt x="2970" y="5594"/>
                    <a:pt x="2907" y="5640"/>
                  </a:cubicBezTo>
                  <a:cubicBezTo>
                    <a:pt x="2866" y="5663"/>
                    <a:pt x="2832" y="5680"/>
                    <a:pt x="2797" y="5697"/>
                  </a:cubicBezTo>
                  <a:cubicBezTo>
                    <a:pt x="2751" y="5709"/>
                    <a:pt x="2722" y="5721"/>
                    <a:pt x="2688" y="5721"/>
                  </a:cubicBezTo>
                  <a:cubicBezTo>
                    <a:pt x="2624" y="5726"/>
                    <a:pt x="2567" y="5726"/>
                    <a:pt x="2503" y="5726"/>
                  </a:cubicBezTo>
                  <a:cubicBezTo>
                    <a:pt x="2376" y="5721"/>
                    <a:pt x="2261" y="5697"/>
                    <a:pt x="2134" y="5669"/>
                  </a:cubicBezTo>
                  <a:cubicBezTo>
                    <a:pt x="2028" y="5647"/>
                    <a:pt x="2013" y="5639"/>
                    <a:pt x="2049" y="5639"/>
                  </a:cubicBezTo>
                  <a:cubicBezTo>
                    <a:pt x="2070" y="5639"/>
                    <a:pt x="2109" y="5641"/>
                    <a:pt x="2157" y="5646"/>
                  </a:cubicBezTo>
                  <a:cubicBezTo>
                    <a:pt x="2256" y="5659"/>
                    <a:pt x="2402" y="5672"/>
                    <a:pt x="2522" y="5672"/>
                  </a:cubicBezTo>
                  <a:cubicBezTo>
                    <a:pt x="2557" y="5672"/>
                    <a:pt x="2590" y="5671"/>
                    <a:pt x="2619" y="5669"/>
                  </a:cubicBezTo>
                  <a:cubicBezTo>
                    <a:pt x="2665" y="5663"/>
                    <a:pt x="2740" y="5669"/>
                    <a:pt x="2832" y="5634"/>
                  </a:cubicBezTo>
                  <a:cubicBezTo>
                    <a:pt x="2918" y="5605"/>
                    <a:pt x="2993" y="5525"/>
                    <a:pt x="3005" y="5450"/>
                  </a:cubicBezTo>
                  <a:cubicBezTo>
                    <a:pt x="3034" y="5380"/>
                    <a:pt x="3028" y="5294"/>
                    <a:pt x="3011" y="5236"/>
                  </a:cubicBezTo>
                  <a:cubicBezTo>
                    <a:pt x="2999" y="5173"/>
                    <a:pt x="2982" y="5127"/>
                    <a:pt x="2953" y="5069"/>
                  </a:cubicBezTo>
                  <a:cubicBezTo>
                    <a:pt x="2936" y="5011"/>
                    <a:pt x="2890" y="4959"/>
                    <a:pt x="2849" y="4913"/>
                  </a:cubicBezTo>
                  <a:cubicBezTo>
                    <a:pt x="2803" y="4867"/>
                    <a:pt x="2745" y="4827"/>
                    <a:pt x="2688" y="4798"/>
                  </a:cubicBezTo>
                  <a:cubicBezTo>
                    <a:pt x="2636" y="4775"/>
                    <a:pt x="2619" y="4758"/>
                    <a:pt x="2601" y="4746"/>
                  </a:cubicBezTo>
                  <a:cubicBezTo>
                    <a:pt x="2590" y="4729"/>
                    <a:pt x="2578" y="4723"/>
                    <a:pt x="2549" y="4717"/>
                  </a:cubicBezTo>
                  <a:cubicBezTo>
                    <a:pt x="2493" y="4706"/>
                    <a:pt x="2439" y="4701"/>
                    <a:pt x="2388" y="4701"/>
                  </a:cubicBezTo>
                  <a:cubicBezTo>
                    <a:pt x="2282" y="4701"/>
                    <a:pt x="2187" y="4721"/>
                    <a:pt x="2105" y="4740"/>
                  </a:cubicBezTo>
                  <a:cubicBezTo>
                    <a:pt x="1984" y="4769"/>
                    <a:pt x="1881" y="4804"/>
                    <a:pt x="1782" y="4827"/>
                  </a:cubicBezTo>
                  <a:cubicBezTo>
                    <a:pt x="1638" y="4861"/>
                    <a:pt x="1506" y="4902"/>
                    <a:pt x="1385" y="4948"/>
                  </a:cubicBezTo>
                  <a:cubicBezTo>
                    <a:pt x="1310" y="4975"/>
                    <a:pt x="1246" y="5001"/>
                    <a:pt x="1173" y="5037"/>
                  </a:cubicBezTo>
                  <a:lnTo>
                    <a:pt x="1173" y="5037"/>
                  </a:lnTo>
                  <a:cubicBezTo>
                    <a:pt x="1103" y="4967"/>
                    <a:pt x="1039" y="4885"/>
                    <a:pt x="998" y="4804"/>
                  </a:cubicBezTo>
                  <a:cubicBezTo>
                    <a:pt x="895" y="4608"/>
                    <a:pt x="871" y="4383"/>
                    <a:pt x="923" y="4170"/>
                  </a:cubicBezTo>
                  <a:cubicBezTo>
                    <a:pt x="969" y="3950"/>
                    <a:pt x="1044" y="3737"/>
                    <a:pt x="1142" y="3541"/>
                  </a:cubicBezTo>
                  <a:cubicBezTo>
                    <a:pt x="1189" y="3437"/>
                    <a:pt x="1246" y="3345"/>
                    <a:pt x="1315" y="3259"/>
                  </a:cubicBezTo>
                  <a:cubicBezTo>
                    <a:pt x="1350" y="3218"/>
                    <a:pt x="1385" y="3178"/>
                    <a:pt x="1419" y="3149"/>
                  </a:cubicBezTo>
                  <a:cubicBezTo>
                    <a:pt x="1465" y="3120"/>
                    <a:pt x="1506" y="3103"/>
                    <a:pt x="1558" y="3080"/>
                  </a:cubicBezTo>
                  <a:cubicBezTo>
                    <a:pt x="1619" y="3052"/>
                    <a:pt x="1681" y="3031"/>
                    <a:pt x="1744" y="3011"/>
                  </a:cubicBezTo>
                  <a:lnTo>
                    <a:pt x="1744" y="3011"/>
                  </a:lnTo>
                  <a:cubicBezTo>
                    <a:pt x="1911" y="3232"/>
                    <a:pt x="2115" y="3435"/>
                    <a:pt x="2365" y="3593"/>
                  </a:cubicBezTo>
                  <a:cubicBezTo>
                    <a:pt x="2492" y="3679"/>
                    <a:pt x="2636" y="3743"/>
                    <a:pt x="2797" y="3783"/>
                  </a:cubicBezTo>
                  <a:cubicBezTo>
                    <a:pt x="2832" y="3801"/>
                    <a:pt x="2878" y="3806"/>
                    <a:pt x="2913" y="3812"/>
                  </a:cubicBezTo>
                  <a:cubicBezTo>
                    <a:pt x="2947" y="3824"/>
                    <a:pt x="2999" y="3829"/>
                    <a:pt x="3039" y="3829"/>
                  </a:cubicBezTo>
                  <a:cubicBezTo>
                    <a:pt x="3126" y="3829"/>
                    <a:pt x="3201" y="3829"/>
                    <a:pt x="3282" y="3812"/>
                  </a:cubicBezTo>
                  <a:cubicBezTo>
                    <a:pt x="3432" y="3795"/>
                    <a:pt x="3576" y="3766"/>
                    <a:pt x="3720" y="3714"/>
                  </a:cubicBezTo>
                  <a:cubicBezTo>
                    <a:pt x="3864" y="3662"/>
                    <a:pt x="4008" y="3604"/>
                    <a:pt x="4146" y="3506"/>
                  </a:cubicBezTo>
                  <a:cubicBezTo>
                    <a:pt x="4210" y="3455"/>
                    <a:pt x="4285" y="3391"/>
                    <a:pt x="4337" y="3310"/>
                  </a:cubicBezTo>
                  <a:cubicBezTo>
                    <a:pt x="4400" y="3230"/>
                    <a:pt x="4441" y="3114"/>
                    <a:pt x="4441" y="2999"/>
                  </a:cubicBezTo>
                  <a:cubicBezTo>
                    <a:pt x="4446" y="2890"/>
                    <a:pt x="4412" y="2763"/>
                    <a:pt x="4348" y="2676"/>
                  </a:cubicBezTo>
                  <a:cubicBezTo>
                    <a:pt x="4279" y="2584"/>
                    <a:pt x="4204" y="2526"/>
                    <a:pt x="4123" y="2480"/>
                  </a:cubicBezTo>
                  <a:cubicBezTo>
                    <a:pt x="3968" y="2394"/>
                    <a:pt x="3824" y="2359"/>
                    <a:pt x="3668" y="2330"/>
                  </a:cubicBezTo>
                  <a:cubicBezTo>
                    <a:pt x="3524" y="2301"/>
                    <a:pt x="3380" y="2284"/>
                    <a:pt x="3235" y="2278"/>
                  </a:cubicBezTo>
                  <a:cubicBezTo>
                    <a:pt x="3166" y="2278"/>
                    <a:pt x="3091" y="2273"/>
                    <a:pt x="3022" y="2273"/>
                  </a:cubicBezTo>
                  <a:cubicBezTo>
                    <a:pt x="2947" y="2273"/>
                    <a:pt x="2878" y="2273"/>
                    <a:pt x="2797" y="2278"/>
                  </a:cubicBezTo>
                  <a:cubicBezTo>
                    <a:pt x="2630" y="2296"/>
                    <a:pt x="2463" y="2353"/>
                    <a:pt x="2330" y="2423"/>
                  </a:cubicBezTo>
                  <a:cubicBezTo>
                    <a:pt x="2192" y="2497"/>
                    <a:pt x="2082" y="2567"/>
                    <a:pt x="1967" y="2624"/>
                  </a:cubicBezTo>
                  <a:cubicBezTo>
                    <a:pt x="1945" y="2637"/>
                    <a:pt x="1921" y="2647"/>
                    <a:pt x="1895" y="2658"/>
                  </a:cubicBezTo>
                  <a:lnTo>
                    <a:pt x="1895" y="2658"/>
                  </a:lnTo>
                  <a:lnTo>
                    <a:pt x="1852" y="2601"/>
                  </a:lnTo>
                  <a:cubicBezTo>
                    <a:pt x="1806" y="2538"/>
                    <a:pt x="1759" y="2480"/>
                    <a:pt x="1725" y="2423"/>
                  </a:cubicBezTo>
                  <a:cubicBezTo>
                    <a:pt x="1690" y="2365"/>
                    <a:pt x="1667" y="2307"/>
                    <a:pt x="1650" y="2250"/>
                  </a:cubicBezTo>
                  <a:cubicBezTo>
                    <a:pt x="1638" y="2192"/>
                    <a:pt x="1638" y="2123"/>
                    <a:pt x="1644" y="2065"/>
                  </a:cubicBezTo>
                  <a:cubicBezTo>
                    <a:pt x="1667" y="1961"/>
                    <a:pt x="1679" y="1863"/>
                    <a:pt x="1702" y="1759"/>
                  </a:cubicBezTo>
                  <a:lnTo>
                    <a:pt x="1731" y="1604"/>
                  </a:lnTo>
                  <a:lnTo>
                    <a:pt x="1748" y="1523"/>
                  </a:lnTo>
                  <a:lnTo>
                    <a:pt x="1754" y="1488"/>
                  </a:lnTo>
                  <a:cubicBezTo>
                    <a:pt x="1754" y="1471"/>
                    <a:pt x="1754" y="1471"/>
                    <a:pt x="1759" y="1465"/>
                  </a:cubicBezTo>
                  <a:cubicBezTo>
                    <a:pt x="1765" y="1460"/>
                    <a:pt x="1765" y="1448"/>
                    <a:pt x="1771" y="1437"/>
                  </a:cubicBezTo>
                  <a:lnTo>
                    <a:pt x="1806" y="1402"/>
                  </a:lnTo>
                  <a:cubicBezTo>
                    <a:pt x="1834" y="1373"/>
                    <a:pt x="1852" y="1344"/>
                    <a:pt x="1881" y="1321"/>
                  </a:cubicBezTo>
                  <a:cubicBezTo>
                    <a:pt x="1938" y="1264"/>
                    <a:pt x="2002" y="1212"/>
                    <a:pt x="2071" y="1160"/>
                  </a:cubicBezTo>
                  <a:cubicBezTo>
                    <a:pt x="2198" y="1062"/>
                    <a:pt x="2342" y="958"/>
                    <a:pt x="2480" y="871"/>
                  </a:cubicBezTo>
                  <a:cubicBezTo>
                    <a:pt x="2624" y="785"/>
                    <a:pt x="2774" y="693"/>
                    <a:pt x="2907" y="658"/>
                  </a:cubicBezTo>
                  <a:cubicBezTo>
                    <a:pt x="3063" y="606"/>
                    <a:pt x="3230" y="566"/>
                    <a:pt x="3397" y="526"/>
                  </a:cubicBezTo>
                  <a:cubicBezTo>
                    <a:pt x="3879" y="421"/>
                    <a:pt x="4380" y="386"/>
                    <a:pt x="4895" y="386"/>
                  </a:cubicBezTo>
                  <a:cubicBezTo>
                    <a:pt x="5088" y="386"/>
                    <a:pt x="5282" y="391"/>
                    <a:pt x="5478" y="399"/>
                  </a:cubicBezTo>
                  <a:cubicBezTo>
                    <a:pt x="5571" y="399"/>
                    <a:pt x="5680" y="404"/>
                    <a:pt x="5796" y="404"/>
                  </a:cubicBezTo>
                  <a:cubicBezTo>
                    <a:pt x="5911" y="404"/>
                    <a:pt x="6043" y="404"/>
                    <a:pt x="6170" y="399"/>
                  </a:cubicBezTo>
                  <a:cubicBezTo>
                    <a:pt x="6430" y="381"/>
                    <a:pt x="6695" y="364"/>
                    <a:pt x="6954" y="353"/>
                  </a:cubicBezTo>
                  <a:cubicBezTo>
                    <a:pt x="7087" y="353"/>
                    <a:pt x="7214" y="353"/>
                    <a:pt x="7329" y="370"/>
                  </a:cubicBezTo>
                  <a:cubicBezTo>
                    <a:pt x="7358" y="376"/>
                    <a:pt x="7387" y="376"/>
                    <a:pt x="7416" y="381"/>
                  </a:cubicBezTo>
                  <a:cubicBezTo>
                    <a:pt x="7445" y="393"/>
                    <a:pt x="7473" y="393"/>
                    <a:pt x="7496" y="399"/>
                  </a:cubicBezTo>
                  <a:cubicBezTo>
                    <a:pt x="7554" y="410"/>
                    <a:pt x="7606" y="428"/>
                    <a:pt x="7664" y="439"/>
                  </a:cubicBezTo>
                  <a:cubicBezTo>
                    <a:pt x="7877" y="514"/>
                    <a:pt x="8085" y="606"/>
                    <a:pt x="8269" y="681"/>
                  </a:cubicBezTo>
                  <a:cubicBezTo>
                    <a:pt x="8511" y="768"/>
                    <a:pt x="8684" y="785"/>
                    <a:pt x="8788" y="785"/>
                  </a:cubicBezTo>
                  <a:cubicBezTo>
                    <a:pt x="8886" y="785"/>
                    <a:pt x="8921" y="768"/>
                    <a:pt x="8915" y="739"/>
                  </a:cubicBezTo>
                  <a:cubicBezTo>
                    <a:pt x="8915" y="716"/>
                    <a:pt x="8880" y="687"/>
                    <a:pt x="8846" y="658"/>
                  </a:cubicBezTo>
                  <a:cubicBezTo>
                    <a:pt x="8805" y="635"/>
                    <a:pt x="8771" y="612"/>
                    <a:pt x="8759" y="606"/>
                  </a:cubicBezTo>
                  <a:cubicBezTo>
                    <a:pt x="8477" y="468"/>
                    <a:pt x="8252" y="335"/>
                    <a:pt x="7923" y="197"/>
                  </a:cubicBezTo>
                  <a:cubicBezTo>
                    <a:pt x="7837" y="162"/>
                    <a:pt x="7750" y="133"/>
                    <a:pt x="7646" y="93"/>
                  </a:cubicBezTo>
                  <a:cubicBezTo>
                    <a:pt x="7548" y="64"/>
                    <a:pt x="7439" y="47"/>
                    <a:pt x="7318" y="30"/>
                  </a:cubicBezTo>
                  <a:cubicBezTo>
                    <a:pt x="7076" y="1"/>
                    <a:pt x="6810" y="1"/>
                    <a:pt x="6493" y="1"/>
                  </a:cubicBezTo>
                  <a:close/>
                  <a:moveTo>
                    <a:pt x="126" y="6014"/>
                  </a:moveTo>
                  <a:lnTo>
                    <a:pt x="126" y="6014"/>
                  </a:lnTo>
                  <a:cubicBezTo>
                    <a:pt x="106" y="6033"/>
                    <a:pt x="99" y="6029"/>
                    <a:pt x="82" y="6038"/>
                  </a:cubicBezTo>
                  <a:cubicBezTo>
                    <a:pt x="53" y="6078"/>
                    <a:pt x="24" y="6113"/>
                    <a:pt x="1" y="6159"/>
                  </a:cubicBezTo>
                  <a:cubicBezTo>
                    <a:pt x="27" y="6123"/>
                    <a:pt x="78" y="6071"/>
                    <a:pt x="126" y="6014"/>
                  </a:cubicBezTo>
                  <a:close/>
                </a:path>
              </a:pathLst>
            </a:custGeom>
            <a:solidFill>
              <a:schemeClr val="lt1"/>
            </a:solidFill>
            <a:ln w="425" cap="flat" cmpd="sng">
              <a:solidFill>
                <a:srgbClr val="FFFFFF"/>
              </a:solidFill>
              <a:prstDash val="solid"/>
              <a:miter lim="5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8" name="Google Shape;328;p14"/>
          <p:cNvSpPr txBox="1">
            <a:spLocks noGrp="1"/>
          </p:cNvSpPr>
          <p:nvPr>
            <p:ph type="title"/>
          </p:nvPr>
        </p:nvSpPr>
        <p:spPr>
          <a:xfrm>
            <a:off x="1635000" y="4133733"/>
            <a:ext cx="89220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29" name="Google Shape;329;p14"/>
          <p:cNvSpPr txBox="1">
            <a:spLocks noGrp="1"/>
          </p:cNvSpPr>
          <p:nvPr>
            <p:ph type="subTitle" idx="1"/>
          </p:nvPr>
        </p:nvSpPr>
        <p:spPr>
          <a:xfrm>
            <a:off x="1635000" y="2015100"/>
            <a:ext cx="8922000" cy="19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22508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"/>
          <p:cNvSpPr/>
          <p:nvPr/>
        </p:nvSpPr>
        <p:spPr>
          <a:xfrm rot="10800000">
            <a:off x="1936557" y="-387250"/>
            <a:ext cx="6404843" cy="2213155"/>
          </a:xfrm>
          <a:custGeom>
            <a:avLst/>
            <a:gdLst/>
            <a:ahLst/>
            <a:cxnLst/>
            <a:rect l="l" t="t" r="r" b="b"/>
            <a:pathLst>
              <a:path w="58778" h="20311" extrusionOk="0">
                <a:moveTo>
                  <a:pt x="57207" y="1"/>
                </a:moveTo>
                <a:cubicBezTo>
                  <a:pt x="57037" y="1"/>
                  <a:pt x="56856" y="110"/>
                  <a:pt x="56713" y="170"/>
                </a:cubicBezTo>
                <a:cubicBezTo>
                  <a:pt x="55889" y="528"/>
                  <a:pt x="55382" y="1093"/>
                  <a:pt x="54966" y="1860"/>
                </a:cubicBezTo>
                <a:cubicBezTo>
                  <a:pt x="54667" y="2419"/>
                  <a:pt x="54344" y="3065"/>
                  <a:pt x="54234" y="3693"/>
                </a:cubicBezTo>
                <a:cubicBezTo>
                  <a:pt x="54171" y="4062"/>
                  <a:pt x="54171" y="4449"/>
                  <a:pt x="54205" y="4818"/>
                </a:cubicBezTo>
                <a:cubicBezTo>
                  <a:pt x="54263" y="5394"/>
                  <a:pt x="54090" y="5948"/>
                  <a:pt x="54084" y="6542"/>
                </a:cubicBezTo>
                <a:cubicBezTo>
                  <a:pt x="54084" y="7032"/>
                  <a:pt x="54119" y="7504"/>
                  <a:pt x="54165" y="7989"/>
                </a:cubicBezTo>
                <a:cubicBezTo>
                  <a:pt x="54188" y="8335"/>
                  <a:pt x="54228" y="8675"/>
                  <a:pt x="54292" y="9021"/>
                </a:cubicBezTo>
                <a:cubicBezTo>
                  <a:pt x="54407" y="9425"/>
                  <a:pt x="54551" y="9828"/>
                  <a:pt x="54718" y="10214"/>
                </a:cubicBezTo>
                <a:cubicBezTo>
                  <a:pt x="54880" y="10722"/>
                  <a:pt x="54926" y="11189"/>
                  <a:pt x="54857" y="11708"/>
                </a:cubicBezTo>
                <a:cubicBezTo>
                  <a:pt x="54811" y="12059"/>
                  <a:pt x="54684" y="12682"/>
                  <a:pt x="54309" y="12844"/>
                </a:cubicBezTo>
                <a:cubicBezTo>
                  <a:pt x="54220" y="12884"/>
                  <a:pt x="54128" y="12903"/>
                  <a:pt x="54033" y="12903"/>
                </a:cubicBezTo>
                <a:cubicBezTo>
                  <a:pt x="53430" y="12903"/>
                  <a:pt x="52739" y="12168"/>
                  <a:pt x="52435" y="11794"/>
                </a:cubicBezTo>
                <a:cubicBezTo>
                  <a:pt x="51634" y="10814"/>
                  <a:pt x="51478" y="9528"/>
                  <a:pt x="51201" y="8329"/>
                </a:cubicBezTo>
                <a:cubicBezTo>
                  <a:pt x="51080" y="7787"/>
                  <a:pt x="50913" y="7251"/>
                  <a:pt x="50671" y="6755"/>
                </a:cubicBezTo>
                <a:cubicBezTo>
                  <a:pt x="50532" y="6484"/>
                  <a:pt x="50486" y="6155"/>
                  <a:pt x="50331" y="5896"/>
                </a:cubicBezTo>
                <a:cubicBezTo>
                  <a:pt x="50192" y="5665"/>
                  <a:pt x="49973" y="5504"/>
                  <a:pt x="49748" y="5348"/>
                </a:cubicBezTo>
                <a:cubicBezTo>
                  <a:pt x="49368" y="5083"/>
                  <a:pt x="48889" y="4870"/>
                  <a:pt x="48416" y="4841"/>
                </a:cubicBezTo>
                <a:cubicBezTo>
                  <a:pt x="48341" y="4836"/>
                  <a:pt x="48266" y="4834"/>
                  <a:pt x="48190" y="4834"/>
                </a:cubicBezTo>
                <a:cubicBezTo>
                  <a:pt x="47848" y="4834"/>
                  <a:pt x="47501" y="4876"/>
                  <a:pt x="47160" y="4876"/>
                </a:cubicBezTo>
                <a:cubicBezTo>
                  <a:pt x="47142" y="4876"/>
                  <a:pt x="47125" y="4876"/>
                  <a:pt x="47108" y="4875"/>
                </a:cubicBezTo>
                <a:cubicBezTo>
                  <a:pt x="47034" y="4874"/>
                  <a:pt x="46961" y="4874"/>
                  <a:pt x="46888" y="4874"/>
                </a:cubicBezTo>
                <a:cubicBezTo>
                  <a:pt x="44151" y="4874"/>
                  <a:pt x="41484" y="5509"/>
                  <a:pt x="39266" y="7205"/>
                </a:cubicBezTo>
                <a:cubicBezTo>
                  <a:pt x="38211" y="8012"/>
                  <a:pt x="37098" y="8779"/>
                  <a:pt x="36060" y="9615"/>
                </a:cubicBezTo>
                <a:cubicBezTo>
                  <a:pt x="35172" y="10330"/>
                  <a:pt x="34325" y="11079"/>
                  <a:pt x="33454" y="11806"/>
                </a:cubicBezTo>
                <a:cubicBezTo>
                  <a:pt x="32906" y="12261"/>
                  <a:pt x="32260" y="12763"/>
                  <a:pt x="31580" y="12994"/>
                </a:cubicBezTo>
                <a:cubicBezTo>
                  <a:pt x="31469" y="13031"/>
                  <a:pt x="31362" y="13048"/>
                  <a:pt x="31258" y="13048"/>
                </a:cubicBezTo>
                <a:cubicBezTo>
                  <a:pt x="30916" y="13048"/>
                  <a:pt x="30611" y="12866"/>
                  <a:pt x="30323" y="12653"/>
                </a:cubicBezTo>
                <a:cubicBezTo>
                  <a:pt x="29735" y="12198"/>
                  <a:pt x="29060" y="11921"/>
                  <a:pt x="28438" y="11517"/>
                </a:cubicBezTo>
                <a:cubicBezTo>
                  <a:pt x="27626" y="11000"/>
                  <a:pt x="26738" y="10509"/>
                  <a:pt x="25778" y="10509"/>
                </a:cubicBezTo>
                <a:cubicBezTo>
                  <a:pt x="25647" y="10509"/>
                  <a:pt x="25515" y="10518"/>
                  <a:pt x="25382" y="10537"/>
                </a:cubicBezTo>
                <a:cubicBezTo>
                  <a:pt x="24823" y="10618"/>
                  <a:pt x="24332" y="10566"/>
                  <a:pt x="23802" y="10791"/>
                </a:cubicBezTo>
                <a:cubicBezTo>
                  <a:pt x="23179" y="11056"/>
                  <a:pt x="22591" y="11402"/>
                  <a:pt x="22049" y="11806"/>
                </a:cubicBezTo>
                <a:cubicBezTo>
                  <a:pt x="21617" y="12140"/>
                  <a:pt x="21323" y="12382"/>
                  <a:pt x="20786" y="12498"/>
                </a:cubicBezTo>
                <a:cubicBezTo>
                  <a:pt x="20492" y="12561"/>
                  <a:pt x="20210" y="12688"/>
                  <a:pt x="19910" y="12705"/>
                </a:cubicBezTo>
                <a:cubicBezTo>
                  <a:pt x="19885" y="12707"/>
                  <a:pt x="19861" y="12707"/>
                  <a:pt x="19838" y="12707"/>
                </a:cubicBezTo>
                <a:cubicBezTo>
                  <a:pt x="19339" y="12707"/>
                  <a:pt x="19271" y="12413"/>
                  <a:pt x="19160" y="11944"/>
                </a:cubicBezTo>
                <a:cubicBezTo>
                  <a:pt x="19057" y="11535"/>
                  <a:pt x="19057" y="11033"/>
                  <a:pt x="18809" y="10681"/>
                </a:cubicBezTo>
                <a:cubicBezTo>
                  <a:pt x="18630" y="10439"/>
                  <a:pt x="18359" y="10399"/>
                  <a:pt x="18151" y="10220"/>
                </a:cubicBezTo>
                <a:cubicBezTo>
                  <a:pt x="17973" y="10065"/>
                  <a:pt x="17869" y="9822"/>
                  <a:pt x="17684" y="9672"/>
                </a:cubicBezTo>
                <a:cubicBezTo>
                  <a:pt x="17425" y="9459"/>
                  <a:pt x="17079" y="9332"/>
                  <a:pt x="16802" y="9119"/>
                </a:cubicBezTo>
                <a:cubicBezTo>
                  <a:pt x="16572" y="8940"/>
                  <a:pt x="16370" y="8727"/>
                  <a:pt x="16139" y="8548"/>
                </a:cubicBezTo>
                <a:cubicBezTo>
                  <a:pt x="15534" y="8093"/>
                  <a:pt x="14784" y="7931"/>
                  <a:pt x="14058" y="7793"/>
                </a:cubicBezTo>
                <a:cubicBezTo>
                  <a:pt x="13870" y="7758"/>
                  <a:pt x="13682" y="7744"/>
                  <a:pt x="13496" y="7744"/>
                </a:cubicBezTo>
                <a:cubicBezTo>
                  <a:pt x="12744" y="7744"/>
                  <a:pt x="12005" y="7984"/>
                  <a:pt x="11284" y="8150"/>
                </a:cubicBezTo>
                <a:cubicBezTo>
                  <a:pt x="10835" y="8254"/>
                  <a:pt x="10477" y="8346"/>
                  <a:pt x="10079" y="8583"/>
                </a:cubicBezTo>
                <a:cubicBezTo>
                  <a:pt x="9774" y="8767"/>
                  <a:pt x="9474" y="8923"/>
                  <a:pt x="9157" y="9067"/>
                </a:cubicBezTo>
                <a:cubicBezTo>
                  <a:pt x="8649" y="9292"/>
                  <a:pt x="8073" y="9401"/>
                  <a:pt x="7548" y="9557"/>
                </a:cubicBezTo>
                <a:cubicBezTo>
                  <a:pt x="6510" y="9863"/>
                  <a:pt x="5449" y="10018"/>
                  <a:pt x="4388" y="10284"/>
                </a:cubicBezTo>
                <a:cubicBezTo>
                  <a:pt x="3973" y="10387"/>
                  <a:pt x="3541" y="10393"/>
                  <a:pt x="3154" y="10601"/>
                </a:cubicBezTo>
                <a:cubicBezTo>
                  <a:pt x="2820" y="10774"/>
                  <a:pt x="2509" y="10935"/>
                  <a:pt x="2174" y="11091"/>
                </a:cubicBezTo>
                <a:cubicBezTo>
                  <a:pt x="1759" y="11281"/>
                  <a:pt x="1344" y="11541"/>
                  <a:pt x="981" y="11812"/>
                </a:cubicBezTo>
                <a:cubicBezTo>
                  <a:pt x="721" y="12008"/>
                  <a:pt x="744" y="12256"/>
                  <a:pt x="750" y="12555"/>
                </a:cubicBezTo>
                <a:cubicBezTo>
                  <a:pt x="762" y="12849"/>
                  <a:pt x="779" y="13161"/>
                  <a:pt x="739" y="13455"/>
                </a:cubicBezTo>
                <a:cubicBezTo>
                  <a:pt x="658" y="14031"/>
                  <a:pt x="329" y="14533"/>
                  <a:pt x="173" y="15087"/>
                </a:cubicBezTo>
                <a:cubicBezTo>
                  <a:pt x="1" y="15727"/>
                  <a:pt x="52" y="16442"/>
                  <a:pt x="81" y="17099"/>
                </a:cubicBezTo>
                <a:cubicBezTo>
                  <a:pt x="110" y="17733"/>
                  <a:pt x="168" y="18436"/>
                  <a:pt x="300" y="19059"/>
                </a:cubicBezTo>
                <a:cubicBezTo>
                  <a:pt x="254" y="19180"/>
                  <a:pt x="283" y="19278"/>
                  <a:pt x="393" y="19336"/>
                </a:cubicBezTo>
                <a:cubicBezTo>
                  <a:pt x="625" y="19409"/>
                  <a:pt x="858" y="19444"/>
                  <a:pt x="1095" y="19444"/>
                </a:cubicBezTo>
                <a:cubicBezTo>
                  <a:pt x="1271" y="19444"/>
                  <a:pt x="1448" y="19425"/>
                  <a:pt x="1626" y="19388"/>
                </a:cubicBezTo>
                <a:cubicBezTo>
                  <a:pt x="2411" y="19278"/>
                  <a:pt x="3195" y="19209"/>
                  <a:pt x="3990" y="19175"/>
                </a:cubicBezTo>
                <a:cubicBezTo>
                  <a:pt x="4890" y="19180"/>
                  <a:pt x="5778" y="19267"/>
                  <a:pt x="6654" y="19445"/>
                </a:cubicBezTo>
                <a:cubicBezTo>
                  <a:pt x="8776" y="19763"/>
                  <a:pt x="10886" y="20011"/>
                  <a:pt x="13020" y="20212"/>
                </a:cubicBezTo>
                <a:cubicBezTo>
                  <a:pt x="13766" y="20283"/>
                  <a:pt x="14509" y="20311"/>
                  <a:pt x="15251" y="20311"/>
                </a:cubicBezTo>
                <a:cubicBezTo>
                  <a:pt x="17064" y="20311"/>
                  <a:pt x="18867" y="20143"/>
                  <a:pt x="20688" y="20016"/>
                </a:cubicBezTo>
                <a:cubicBezTo>
                  <a:pt x="22199" y="19895"/>
                  <a:pt x="23721" y="19820"/>
                  <a:pt x="25243" y="19786"/>
                </a:cubicBezTo>
                <a:cubicBezTo>
                  <a:pt x="25376" y="19786"/>
                  <a:pt x="25509" y="19787"/>
                  <a:pt x="25642" y="19787"/>
                </a:cubicBezTo>
                <a:cubicBezTo>
                  <a:pt x="26811" y="19787"/>
                  <a:pt x="27977" y="19764"/>
                  <a:pt x="29147" y="19728"/>
                </a:cubicBezTo>
                <a:cubicBezTo>
                  <a:pt x="31246" y="19613"/>
                  <a:pt x="33379" y="19330"/>
                  <a:pt x="35426" y="18857"/>
                </a:cubicBezTo>
                <a:cubicBezTo>
                  <a:pt x="37490" y="18373"/>
                  <a:pt x="39543" y="17675"/>
                  <a:pt x="41647" y="17427"/>
                </a:cubicBezTo>
                <a:cubicBezTo>
                  <a:pt x="42330" y="17346"/>
                  <a:pt x="43000" y="17303"/>
                  <a:pt x="43667" y="17303"/>
                </a:cubicBezTo>
                <a:cubicBezTo>
                  <a:pt x="44662" y="17303"/>
                  <a:pt x="45650" y="17400"/>
                  <a:pt x="46658" y="17618"/>
                </a:cubicBezTo>
                <a:cubicBezTo>
                  <a:pt x="47580" y="17866"/>
                  <a:pt x="48509" y="18091"/>
                  <a:pt x="49443" y="18281"/>
                </a:cubicBezTo>
                <a:cubicBezTo>
                  <a:pt x="50158" y="18385"/>
                  <a:pt x="50878" y="18477"/>
                  <a:pt x="51593" y="18540"/>
                </a:cubicBezTo>
                <a:cubicBezTo>
                  <a:pt x="52259" y="18611"/>
                  <a:pt x="52871" y="18696"/>
                  <a:pt x="53469" y="18696"/>
                </a:cubicBezTo>
                <a:cubicBezTo>
                  <a:pt x="53704" y="18696"/>
                  <a:pt x="53937" y="18682"/>
                  <a:pt x="54171" y="18650"/>
                </a:cubicBezTo>
                <a:cubicBezTo>
                  <a:pt x="54476" y="18604"/>
                  <a:pt x="54776" y="18523"/>
                  <a:pt x="55087" y="18402"/>
                </a:cubicBezTo>
                <a:cubicBezTo>
                  <a:pt x="55405" y="18275"/>
                  <a:pt x="55728" y="18165"/>
                  <a:pt x="56010" y="17958"/>
                </a:cubicBezTo>
                <a:cubicBezTo>
                  <a:pt x="56171" y="17843"/>
                  <a:pt x="56316" y="17698"/>
                  <a:pt x="56460" y="17560"/>
                </a:cubicBezTo>
                <a:cubicBezTo>
                  <a:pt x="57330" y="16701"/>
                  <a:pt x="58092" y="15755"/>
                  <a:pt x="58495" y="14585"/>
                </a:cubicBezTo>
                <a:cubicBezTo>
                  <a:pt x="58651" y="14129"/>
                  <a:pt x="58622" y="13662"/>
                  <a:pt x="58582" y="13190"/>
                </a:cubicBezTo>
                <a:cubicBezTo>
                  <a:pt x="58518" y="12434"/>
                  <a:pt x="58449" y="11685"/>
                  <a:pt x="58449" y="10924"/>
                </a:cubicBezTo>
                <a:cubicBezTo>
                  <a:pt x="58449" y="10324"/>
                  <a:pt x="58593" y="9788"/>
                  <a:pt x="58668" y="9205"/>
                </a:cubicBezTo>
                <a:cubicBezTo>
                  <a:pt x="58778" y="8398"/>
                  <a:pt x="58489" y="7481"/>
                  <a:pt x="58270" y="6715"/>
                </a:cubicBezTo>
                <a:cubicBezTo>
                  <a:pt x="58068" y="5994"/>
                  <a:pt x="58357" y="5198"/>
                  <a:pt x="58253" y="4443"/>
                </a:cubicBezTo>
                <a:cubicBezTo>
                  <a:pt x="58207" y="4131"/>
                  <a:pt x="58155" y="3832"/>
                  <a:pt x="58115" y="3520"/>
                </a:cubicBezTo>
                <a:cubicBezTo>
                  <a:pt x="58028" y="2823"/>
                  <a:pt x="58143" y="2119"/>
                  <a:pt x="58005" y="1427"/>
                </a:cubicBezTo>
                <a:cubicBezTo>
                  <a:pt x="57953" y="1197"/>
                  <a:pt x="57636" y="205"/>
                  <a:pt x="57371" y="44"/>
                </a:cubicBezTo>
                <a:cubicBezTo>
                  <a:pt x="57319" y="13"/>
                  <a:pt x="57263" y="1"/>
                  <a:pt x="5720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15"/>
          <p:cNvSpPr/>
          <p:nvPr/>
        </p:nvSpPr>
        <p:spPr>
          <a:xfrm rot="6315604">
            <a:off x="298673" y="-1448256"/>
            <a:ext cx="2889777" cy="4142672"/>
          </a:xfrm>
          <a:custGeom>
            <a:avLst/>
            <a:gdLst/>
            <a:ahLst/>
            <a:cxnLst/>
            <a:rect l="l" t="t" r="r" b="b"/>
            <a:pathLst>
              <a:path w="15816" h="22674" extrusionOk="0">
                <a:moveTo>
                  <a:pt x="13555" y="4481"/>
                </a:moveTo>
                <a:lnTo>
                  <a:pt x="13555" y="4481"/>
                </a:lnTo>
                <a:cubicBezTo>
                  <a:pt x="13555" y="4482"/>
                  <a:pt x="13555" y="4482"/>
                  <a:pt x="13556" y="4483"/>
                </a:cubicBezTo>
                <a:cubicBezTo>
                  <a:pt x="13555" y="4482"/>
                  <a:pt x="13555" y="4482"/>
                  <a:pt x="13555" y="4481"/>
                </a:cubicBezTo>
                <a:close/>
                <a:moveTo>
                  <a:pt x="12452" y="0"/>
                </a:moveTo>
                <a:cubicBezTo>
                  <a:pt x="11898" y="0"/>
                  <a:pt x="11132" y="481"/>
                  <a:pt x="10852" y="752"/>
                </a:cubicBezTo>
                <a:cubicBezTo>
                  <a:pt x="10656" y="937"/>
                  <a:pt x="10517" y="1167"/>
                  <a:pt x="10333" y="1358"/>
                </a:cubicBezTo>
                <a:cubicBezTo>
                  <a:pt x="9716" y="1963"/>
                  <a:pt x="8833" y="2194"/>
                  <a:pt x="8055" y="2482"/>
                </a:cubicBezTo>
                <a:cubicBezTo>
                  <a:pt x="7767" y="2580"/>
                  <a:pt x="7513" y="2753"/>
                  <a:pt x="7259" y="2926"/>
                </a:cubicBezTo>
                <a:cubicBezTo>
                  <a:pt x="6591" y="3393"/>
                  <a:pt x="5962" y="3906"/>
                  <a:pt x="5270" y="4356"/>
                </a:cubicBezTo>
                <a:cubicBezTo>
                  <a:pt x="4636" y="4759"/>
                  <a:pt x="3996" y="5151"/>
                  <a:pt x="3391" y="5607"/>
                </a:cubicBezTo>
                <a:cubicBezTo>
                  <a:pt x="2918" y="5970"/>
                  <a:pt x="2514" y="6380"/>
                  <a:pt x="2111" y="6818"/>
                </a:cubicBezTo>
                <a:cubicBezTo>
                  <a:pt x="1724" y="7239"/>
                  <a:pt x="1315" y="7648"/>
                  <a:pt x="963" y="8092"/>
                </a:cubicBezTo>
                <a:cubicBezTo>
                  <a:pt x="848" y="8236"/>
                  <a:pt x="738" y="8380"/>
                  <a:pt x="634" y="8548"/>
                </a:cubicBezTo>
                <a:cubicBezTo>
                  <a:pt x="375" y="8940"/>
                  <a:pt x="214" y="9378"/>
                  <a:pt x="144" y="9839"/>
                </a:cubicBezTo>
                <a:cubicBezTo>
                  <a:pt x="116" y="10035"/>
                  <a:pt x="81" y="10243"/>
                  <a:pt x="58" y="10439"/>
                </a:cubicBezTo>
                <a:cubicBezTo>
                  <a:pt x="0" y="10940"/>
                  <a:pt x="415" y="11344"/>
                  <a:pt x="531" y="11828"/>
                </a:cubicBezTo>
                <a:cubicBezTo>
                  <a:pt x="652" y="12347"/>
                  <a:pt x="588" y="12918"/>
                  <a:pt x="634" y="13448"/>
                </a:cubicBezTo>
                <a:cubicBezTo>
                  <a:pt x="692" y="14112"/>
                  <a:pt x="773" y="14746"/>
                  <a:pt x="911" y="15403"/>
                </a:cubicBezTo>
                <a:cubicBezTo>
                  <a:pt x="1107" y="16354"/>
                  <a:pt x="1413" y="17277"/>
                  <a:pt x="1459" y="18257"/>
                </a:cubicBezTo>
                <a:cubicBezTo>
                  <a:pt x="1499" y="19237"/>
                  <a:pt x="1540" y="20166"/>
                  <a:pt x="1891" y="21094"/>
                </a:cubicBezTo>
                <a:cubicBezTo>
                  <a:pt x="2105" y="21665"/>
                  <a:pt x="2324" y="22287"/>
                  <a:pt x="2929" y="22524"/>
                </a:cubicBezTo>
                <a:cubicBezTo>
                  <a:pt x="3205" y="22633"/>
                  <a:pt x="3515" y="22673"/>
                  <a:pt x="3837" y="22673"/>
                </a:cubicBezTo>
                <a:cubicBezTo>
                  <a:pt x="4520" y="22673"/>
                  <a:pt x="5258" y="22493"/>
                  <a:pt x="5841" y="22403"/>
                </a:cubicBezTo>
                <a:cubicBezTo>
                  <a:pt x="7006" y="22213"/>
                  <a:pt x="8153" y="21947"/>
                  <a:pt x="9312" y="21769"/>
                </a:cubicBezTo>
                <a:cubicBezTo>
                  <a:pt x="10431" y="21596"/>
                  <a:pt x="11567" y="21526"/>
                  <a:pt x="12679" y="21319"/>
                </a:cubicBezTo>
                <a:cubicBezTo>
                  <a:pt x="12939" y="21267"/>
                  <a:pt x="13216" y="21232"/>
                  <a:pt x="13458" y="21152"/>
                </a:cubicBezTo>
                <a:cubicBezTo>
                  <a:pt x="13677" y="21082"/>
                  <a:pt x="13792" y="20961"/>
                  <a:pt x="13965" y="20800"/>
                </a:cubicBezTo>
                <a:cubicBezTo>
                  <a:pt x="14357" y="20442"/>
                  <a:pt x="14761" y="20079"/>
                  <a:pt x="15176" y="19733"/>
                </a:cubicBezTo>
                <a:cubicBezTo>
                  <a:pt x="15620" y="19358"/>
                  <a:pt x="15747" y="19105"/>
                  <a:pt x="15787" y="18517"/>
                </a:cubicBezTo>
                <a:cubicBezTo>
                  <a:pt x="15816" y="18119"/>
                  <a:pt x="15764" y="17767"/>
                  <a:pt x="15695" y="17387"/>
                </a:cubicBezTo>
                <a:cubicBezTo>
                  <a:pt x="15499" y="16377"/>
                  <a:pt x="15816" y="15288"/>
                  <a:pt x="15799" y="14261"/>
                </a:cubicBezTo>
                <a:cubicBezTo>
                  <a:pt x="15799" y="13829"/>
                  <a:pt x="15764" y="13650"/>
                  <a:pt x="15355" y="13535"/>
                </a:cubicBezTo>
                <a:cubicBezTo>
                  <a:pt x="15233" y="13499"/>
                  <a:pt x="15130" y="13485"/>
                  <a:pt x="15032" y="13485"/>
                </a:cubicBezTo>
                <a:cubicBezTo>
                  <a:pt x="14906" y="13485"/>
                  <a:pt x="14788" y="13508"/>
                  <a:pt x="14645" y="13541"/>
                </a:cubicBezTo>
                <a:cubicBezTo>
                  <a:pt x="14479" y="13582"/>
                  <a:pt x="14270" y="13654"/>
                  <a:pt x="14095" y="13654"/>
                </a:cubicBezTo>
                <a:cubicBezTo>
                  <a:pt x="13925" y="13654"/>
                  <a:pt x="13786" y="13586"/>
                  <a:pt x="13746" y="13356"/>
                </a:cubicBezTo>
                <a:cubicBezTo>
                  <a:pt x="13677" y="12924"/>
                  <a:pt x="13717" y="12434"/>
                  <a:pt x="13734" y="12001"/>
                </a:cubicBezTo>
                <a:cubicBezTo>
                  <a:pt x="13746" y="11563"/>
                  <a:pt x="13775" y="11131"/>
                  <a:pt x="13769" y="10687"/>
                </a:cubicBezTo>
                <a:cubicBezTo>
                  <a:pt x="13763" y="10035"/>
                  <a:pt x="13879" y="9401"/>
                  <a:pt x="13879" y="8749"/>
                </a:cubicBezTo>
                <a:cubicBezTo>
                  <a:pt x="13879" y="8230"/>
                  <a:pt x="13919" y="7700"/>
                  <a:pt x="13873" y="7187"/>
                </a:cubicBezTo>
                <a:cubicBezTo>
                  <a:pt x="13821" y="6633"/>
                  <a:pt x="13769" y="6074"/>
                  <a:pt x="13683" y="5526"/>
                </a:cubicBezTo>
                <a:cubicBezTo>
                  <a:pt x="13636" y="5267"/>
                  <a:pt x="13683" y="5007"/>
                  <a:pt x="13631" y="4748"/>
                </a:cubicBezTo>
                <a:cubicBezTo>
                  <a:pt x="13631" y="4742"/>
                  <a:pt x="13547" y="4481"/>
                  <a:pt x="13554" y="4481"/>
                </a:cubicBezTo>
                <a:lnTo>
                  <a:pt x="13554" y="4481"/>
                </a:lnTo>
                <a:cubicBezTo>
                  <a:pt x="13554" y="4481"/>
                  <a:pt x="13555" y="4481"/>
                  <a:pt x="13555" y="4481"/>
                </a:cubicBezTo>
                <a:lnTo>
                  <a:pt x="13555" y="4481"/>
                </a:lnTo>
                <a:cubicBezTo>
                  <a:pt x="13503" y="4404"/>
                  <a:pt x="13442" y="4371"/>
                  <a:pt x="13375" y="4371"/>
                </a:cubicBezTo>
                <a:cubicBezTo>
                  <a:pt x="13048" y="4371"/>
                  <a:pt x="12572" y="5130"/>
                  <a:pt x="12333" y="5221"/>
                </a:cubicBezTo>
                <a:cubicBezTo>
                  <a:pt x="12172" y="4707"/>
                  <a:pt x="12506" y="3894"/>
                  <a:pt x="12535" y="3381"/>
                </a:cubicBezTo>
                <a:cubicBezTo>
                  <a:pt x="12576" y="2782"/>
                  <a:pt x="12483" y="2176"/>
                  <a:pt x="12558" y="1577"/>
                </a:cubicBezTo>
                <a:cubicBezTo>
                  <a:pt x="12616" y="1081"/>
                  <a:pt x="12766" y="614"/>
                  <a:pt x="12847" y="124"/>
                </a:cubicBezTo>
                <a:cubicBezTo>
                  <a:pt x="12741" y="37"/>
                  <a:pt x="12605" y="0"/>
                  <a:pt x="1245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5"/>
          <p:cNvSpPr/>
          <p:nvPr/>
        </p:nvSpPr>
        <p:spPr>
          <a:xfrm rot="10800000" flipH="1">
            <a:off x="9180134" y="-369400"/>
            <a:ext cx="3474615" cy="2936839"/>
          </a:xfrm>
          <a:custGeom>
            <a:avLst/>
            <a:gdLst/>
            <a:ahLst/>
            <a:cxnLst/>
            <a:rect l="l" t="t" r="r" b="b"/>
            <a:pathLst>
              <a:path w="23318" h="19709" extrusionOk="0">
                <a:moveTo>
                  <a:pt x="20579" y="1"/>
                </a:moveTo>
                <a:cubicBezTo>
                  <a:pt x="16698" y="1"/>
                  <a:pt x="12657" y="8127"/>
                  <a:pt x="11544" y="11072"/>
                </a:cubicBezTo>
                <a:cubicBezTo>
                  <a:pt x="11358" y="9328"/>
                  <a:pt x="9535" y="8252"/>
                  <a:pt x="7748" y="8252"/>
                </a:cubicBezTo>
                <a:cubicBezTo>
                  <a:pt x="7314" y="8252"/>
                  <a:pt x="6882" y="8316"/>
                  <a:pt x="6476" y="8449"/>
                </a:cubicBezTo>
                <a:cubicBezTo>
                  <a:pt x="3829" y="9296"/>
                  <a:pt x="1" y="13995"/>
                  <a:pt x="687" y="16872"/>
                </a:cubicBezTo>
                <a:cubicBezTo>
                  <a:pt x="1767" y="19165"/>
                  <a:pt x="4360" y="19709"/>
                  <a:pt x="7114" y="19709"/>
                </a:cubicBezTo>
                <a:cubicBezTo>
                  <a:pt x="9430" y="19709"/>
                  <a:pt x="11861" y="19324"/>
                  <a:pt x="13602" y="19271"/>
                </a:cubicBezTo>
                <a:cubicBezTo>
                  <a:pt x="13971" y="19236"/>
                  <a:pt x="14383" y="19224"/>
                  <a:pt x="14821" y="19224"/>
                </a:cubicBezTo>
                <a:cubicBezTo>
                  <a:pt x="15704" y="19224"/>
                  <a:pt x="16697" y="19272"/>
                  <a:pt x="17672" y="19272"/>
                </a:cubicBezTo>
                <a:cubicBezTo>
                  <a:pt x="19080" y="19272"/>
                  <a:pt x="20453" y="19173"/>
                  <a:pt x="21409" y="18689"/>
                </a:cubicBezTo>
                <a:cubicBezTo>
                  <a:pt x="23318" y="17714"/>
                  <a:pt x="22885" y="14774"/>
                  <a:pt x="22960" y="13004"/>
                </a:cubicBezTo>
                <a:cubicBezTo>
                  <a:pt x="23081" y="9884"/>
                  <a:pt x="23081" y="6759"/>
                  <a:pt x="22972" y="3646"/>
                </a:cubicBezTo>
                <a:cubicBezTo>
                  <a:pt x="22932" y="2371"/>
                  <a:pt x="22741" y="895"/>
                  <a:pt x="21652" y="221"/>
                </a:cubicBezTo>
                <a:cubicBezTo>
                  <a:pt x="21297" y="71"/>
                  <a:pt x="20939" y="1"/>
                  <a:pt x="205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4" name="Google Shape;334;p15"/>
          <p:cNvGrpSpPr/>
          <p:nvPr/>
        </p:nvGrpSpPr>
        <p:grpSpPr>
          <a:xfrm rot="5032154">
            <a:off x="11579813" y="3118750"/>
            <a:ext cx="2150427" cy="2369821"/>
            <a:chOff x="853022" y="-1869325"/>
            <a:chExt cx="1612789" cy="1777331"/>
          </a:xfrm>
        </p:grpSpPr>
        <p:sp>
          <p:nvSpPr>
            <p:cNvPr id="335" name="Google Shape;335;p15"/>
            <p:cNvSpPr/>
            <p:nvPr/>
          </p:nvSpPr>
          <p:spPr>
            <a:xfrm>
              <a:off x="853022" y="-1869325"/>
              <a:ext cx="1612789" cy="1777331"/>
            </a:xfrm>
            <a:custGeom>
              <a:avLst/>
              <a:gdLst/>
              <a:ahLst/>
              <a:cxnLst/>
              <a:rect l="l" t="t" r="r" b="b"/>
              <a:pathLst>
                <a:path w="22240" h="24509" extrusionOk="0">
                  <a:moveTo>
                    <a:pt x="12377" y="0"/>
                  </a:moveTo>
                  <a:cubicBezTo>
                    <a:pt x="11004" y="0"/>
                    <a:pt x="9333" y="366"/>
                    <a:pt x="8119" y="981"/>
                  </a:cubicBezTo>
                  <a:cubicBezTo>
                    <a:pt x="7473" y="1310"/>
                    <a:pt x="6862" y="1691"/>
                    <a:pt x="6182" y="1967"/>
                  </a:cubicBezTo>
                  <a:cubicBezTo>
                    <a:pt x="5663" y="2175"/>
                    <a:pt x="5121" y="2319"/>
                    <a:pt x="4596" y="2509"/>
                  </a:cubicBezTo>
                  <a:cubicBezTo>
                    <a:pt x="4227" y="2659"/>
                    <a:pt x="3864" y="2826"/>
                    <a:pt x="3507" y="3005"/>
                  </a:cubicBezTo>
                  <a:cubicBezTo>
                    <a:pt x="3184" y="3161"/>
                    <a:pt x="2861" y="3322"/>
                    <a:pt x="2544" y="3472"/>
                  </a:cubicBezTo>
                  <a:cubicBezTo>
                    <a:pt x="1842" y="4034"/>
                    <a:pt x="2006" y="4714"/>
                    <a:pt x="2034" y="4714"/>
                  </a:cubicBezTo>
                  <a:cubicBezTo>
                    <a:pt x="2035" y="4714"/>
                    <a:pt x="2036" y="4714"/>
                    <a:pt x="2036" y="4712"/>
                  </a:cubicBezTo>
                  <a:lnTo>
                    <a:pt x="2036" y="4712"/>
                  </a:lnTo>
                  <a:cubicBezTo>
                    <a:pt x="2267" y="4971"/>
                    <a:pt x="1829" y="5986"/>
                    <a:pt x="1800" y="6073"/>
                  </a:cubicBezTo>
                  <a:cubicBezTo>
                    <a:pt x="1587" y="6811"/>
                    <a:pt x="1391" y="7554"/>
                    <a:pt x="1125" y="8281"/>
                  </a:cubicBezTo>
                  <a:cubicBezTo>
                    <a:pt x="756" y="9273"/>
                    <a:pt x="560" y="10270"/>
                    <a:pt x="433" y="11302"/>
                  </a:cubicBezTo>
                  <a:cubicBezTo>
                    <a:pt x="387" y="11631"/>
                    <a:pt x="353" y="11971"/>
                    <a:pt x="324" y="12317"/>
                  </a:cubicBezTo>
                  <a:cubicBezTo>
                    <a:pt x="289" y="12744"/>
                    <a:pt x="249" y="13164"/>
                    <a:pt x="174" y="13585"/>
                  </a:cubicBezTo>
                  <a:cubicBezTo>
                    <a:pt x="116" y="13914"/>
                    <a:pt x="1" y="14243"/>
                    <a:pt x="7" y="14577"/>
                  </a:cubicBezTo>
                  <a:cubicBezTo>
                    <a:pt x="12" y="15050"/>
                    <a:pt x="145" y="15557"/>
                    <a:pt x="232" y="16019"/>
                  </a:cubicBezTo>
                  <a:cubicBezTo>
                    <a:pt x="278" y="16272"/>
                    <a:pt x="353" y="16457"/>
                    <a:pt x="353" y="16722"/>
                  </a:cubicBezTo>
                  <a:cubicBezTo>
                    <a:pt x="358" y="17074"/>
                    <a:pt x="474" y="17397"/>
                    <a:pt x="583" y="17731"/>
                  </a:cubicBezTo>
                  <a:cubicBezTo>
                    <a:pt x="785" y="18365"/>
                    <a:pt x="837" y="18953"/>
                    <a:pt x="750" y="19616"/>
                  </a:cubicBezTo>
                  <a:cubicBezTo>
                    <a:pt x="635" y="20487"/>
                    <a:pt x="635" y="21323"/>
                    <a:pt x="987" y="22142"/>
                  </a:cubicBezTo>
                  <a:cubicBezTo>
                    <a:pt x="998" y="22176"/>
                    <a:pt x="1021" y="22211"/>
                    <a:pt x="1039" y="22246"/>
                  </a:cubicBezTo>
                  <a:cubicBezTo>
                    <a:pt x="1385" y="22949"/>
                    <a:pt x="2065" y="23451"/>
                    <a:pt x="2722" y="23849"/>
                  </a:cubicBezTo>
                  <a:cubicBezTo>
                    <a:pt x="3507" y="24327"/>
                    <a:pt x="4429" y="24437"/>
                    <a:pt x="5334" y="24483"/>
                  </a:cubicBezTo>
                  <a:cubicBezTo>
                    <a:pt x="5639" y="24498"/>
                    <a:pt x="5941" y="24509"/>
                    <a:pt x="6240" y="24509"/>
                  </a:cubicBezTo>
                  <a:cubicBezTo>
                    <a:pt x="6967" y="24509"/>
                    <a:pt x="7683" y="24446"/>
                    <a:pt x="8402" y="24229"/>
                  </a:cubicBezTo>
                  <a:cubicBezTo>
                    <a:pt x="9734" y="23831"/>
                    <a:pt x="11048" y="23185"/>
                    <a:pt x="12230" y="22430"/>
                  </a:cubicBezTo>
                  <a:cubicBezTo>
                    <a:pt x="13245" y="21715"/>
                    <a:pt x="14122" y="20873"/>
                    <a:pt x="14877" y="19893"/>
                  </a:cubicBezTo>
                  <a:cubicBezTo>
                    <a:pt x="15788" y="18850"/>
                    <a:pt x="16676" y="17777"/>
                    <a:pt x="17518" y="16676"/>
                  </a:cubicBezTo>
                  <a:cubicBezTo>
                    <a:pt x="17777" y="16336"/>
                    <a:pt x="18031" y="16001"/>
                    <a:pt x="18273" y="15650"/>
                  </a:cubicBezTo>
                  <a:cubicBezTo>
                    <a:pt x="19161" y="14427"/>
                    <a:pt x="19980" y="13164"/>
                    <a:pt x="20677" y="11821"/>
                  </a:cubicBezTo>
                  <a:cubicBezTo>
                    <a:pt x="21237" y="10841"/>
                    <a:pt x="21681" y="9803"/>
                    <a:pt x="21998" y="8708"/>
                  </a:cubicBezTo>
                  <a:cubicBezTo>
                    <a:pt x="22073" y="8142"/>
                    <a:pt x="22159" y="7589"/>
                    <a:pt x="22240" y="7024"/>
                  </a:cubicBezTo>
                  <a:cubicBezTo>
                    <a:pt x="22142" y="6286"/>
                    <a:pt x="21865" y="5617"/>
                    <a:pt x="21410" y="5035"/>
                  </a:cubicBezTo>
                  <a:cubicBezTo>
                    <a:pt x="20971" y="4251"/>
                    <a:pt x="20424" y="3547"/>
                    <a:pt x="19766" y="2919"/>
                  </a:cubicBezTo>
                  <a:cubicBezTo>
                    <a:pt x="18671" y="1910"/>
                    <a:pt x="17460" y="1125"/>
                    <a:pt x="16047" y="624"/>
                  </a:cubicBezTo>
                  <a:cubicBezTo>
                    <a:pt x="14894" y="214"/>
                    <a:pt x="13729" y="18"/>
                    <a:pt x="12501" y="1"/>
                  </a:cubicBezTo>
                  <a:cubicBezTo>
                    <a:pt x="12460" y="0"/>
                    <a:pt x="12419" y="0"/>
                    <a:pt x="123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1232721" y="-1260110"/>
              <a:ext cx="80784" cy="114215"/>
            </a:xfrm>
            <a:custGeom>
              <a:avLst/>
              <a:gdLst/>
              <a:ahLst/>
              <a:cxnLst/>
              <a:rect l="l" t="t" r="r" b="b"/>
              <a:pathLst>
                <a:path w="1114" h="1575" extrusionOk="0">
                  <a:moveTo>
                    <a:pt x="877" y="1"/>
                  </a:moveTo>
                  <a:cubicBezTo>
                    <a:pt x="577" y="468"/>
                    <a:pt x="300" y="952"/>
                    <a:pt x="0" y="1419"/>
                  </a:cubicBezTo>
                  <a:cubicBezTo>
                    <a:pt x="23" y="1460"/>
                    <a:pt x="70" y="1489"/>
                    <a:pt x="110" y="1494"/>
                  </a:cubicBezTo>
                  <a:cubicBezTo>
                    <a:pt x="139" y="1546"/>
                    <a:pt x="202" y="1575"/>
                    <a:pt x="260" y="1575"/>
                  </a:cubicBezTo>
                  <a:cubicBezTo>
                    <a:pt x="588" y="1229"/>
                    <a:pt x="848" y="825"/>
                    <a:pt x="1113" y="439"/>
                  </a:cubicBezTo>
                  <a:cubicBezTo>
                    <a:pt x="1113" y="433"/>
                    <a:pt x="1113" y="410"/>
                    <a:pt x="1107" y="399"/>
                  </a:cubicBezTo>
                  <a:cubicBezTo>
                    <a:pt x="1090" y="289"/>
                    <a:pt x="1055" y="180"/>
                    <a:pt x="992" y="93"/>
                  </a:cubicBezTo>
                  <a:lnTo>
                    <a:pt x="992" y="87"/>
                  </a:lnTo>
                  <a:cubicBezTo>
                    <a:pt x="963" y="47"/>
                    <a:pt x="917" y="18"/>
                    <a:pt x="8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1378190" y="-1332047"/>
              <a:ext cx="82452" cy="60842"/>
            </a:xfrm>
            <a:custGeom>
              <a:avLst/>
              <a:gdLst/>
              <a:ahLst/>
              <a:cxnLst/>
              <a:rect l="l" t="t" r="r" b="b"/>
              <a:pathLst>
                <a:path w="1137" h="839" extrusionOk="0">
                  <a:moveTo>
                    <a:pt x="957" y="0"/>
                  </a:moveTo>
                  <a:cubicBezTo>
                    <a:pt x="771" y="0"/>
                    <a:pt x="583" y="38"/>
                    <a:pt x="404" y="99"/>
                  </a:cubicBezTo>
                  <a:cubicBezTo>
                    <a:pt x="324" y="220"/>
                    <a:pt x="243" y="336"/>
                    <a:pt x="168" y="457"/>
                  </a:cubicBezTo>
                  <a:cubicBezTo>
                    <a:pt x="122" y="532"/>
                    <a:pt x="82" y="601"/>
                    <a:pt x="41" y="682"/>
                  </a:cubicBezTo>
                  <a:cubicBezTo>
                    <a:pt x="24" y="728"/>
                    <a:pt x="7" y="762"/>
                    <a:pt x="1" y="797"/>
                  </a:cubicBezTo>
                  <a:cubicBezTo>
                    <a:pt x="131" y="826"/>
                    <a:pt x="261" y="839"/>
                    <a:pt x="395" y="839"/>
                  </a:cubicBezTo>
                  <a:cubicBezTo>
                    <a:pt x="474" y="839"/>
                    <a:pt x="554" y="834"/>
                    <a:pt x="635" y="826"/>
                  </a:cubicBezTo>
                  <a:cubicBezTo>
                    <a:pt x="647" y="808"/>
                    <a:pt x="670" y="785"/>
                    <a:pt x="681" y="768"/>
                  </a:cubicBezTo>
                  <a:cubicBezTo>
                    <a:pt x="871" y="537"/>
                    <a:pt x="993" y="272"/>
                    <a:pt x="1137" y="13"/>
                  </a:cubicBezTo>
                  <a:cubicBezTo>
                    <a:pt x="1077" y="4"/>
                    <a:pt x="1018" y="0"/>
                    <a:pt x="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1410388" y="-1431105"/>
              <a:ext cx="49820" cy="56564"/>
            </a:xfrm>
            <a:custGeom>
              <a:avLst/>
              <a:gdLst/>
              <a:ahLst/>
              <a:cxnLst/>
              <a:rect l="l" t="t" r="r" b="b"/>
              <a:pathLst>
                <a:path w="687" h="780" extrusionOk="0">
                  <a:moveTo>
                    <a:pt x="341" y="1"/>
                  </a:moveTo>
                  <a:cubicBezTo>
                    <a:pt x="226" y="185"/>
                    <a:pt x="116" y="370"/>
                    <a:pt x="1" y="548"/>
                  </a:cubicBezTo>
                  <a:lnTo>
                    <a:pt x="24" y="595"/>
                  </a:lnTo>
                  <a:cubicBezTo>
                    <a:pt x="41" y="618"/>
                    <a:pt x="47" y="635"/>
                    <a:pt x="70" y="658"/>
                  </a:cubicBezTo>
                  <a:lnTo>
                    <a:pt x="76" y="658"/>
                  </a:lnTo>
                  <a:lnTo>
                    <a:pt x="87" y="675"/>
                  </a:lnTo>
                  <a:cubicBezTo>
                    <a:pt x="105" y="681"/>
                    <a:pt x="116" y="693"/>
                    <a:pt x="128" y="704"/>
                  </a:cubicBezTo>
                  <a:lnTo>
                    <a:pt x="133" y="704"/>
                  </a:lnTo>
                  <a:cubicBezTo>
                    <a:pt x="139" y="710"/>
                    <a:pt x="145" y="710"/>
                    <a:pt x="156" y="716"/>
                  </a:cubicBezTo>
                  <a:lnTo>
                    <a:pt x="197" y="739"/>
                  </a:lnTo>
                  <a:lnTo>
                    <a:pt x="283" y="779"/>
                  </a:lnTo>
                  <a:cubicBezTo>
                    <a:pt x="433" y="572"/>
                    <a:pt x="583" y="370"/>
                    <a:pt x="687" y="133"/>
                  </a:cubicBezTo>
                  <a:cubicBezTo>
                    <a:pt x="583" y="70"/>
                    <a:pt x="456" y="30"/>
                    <a:pt x="3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1104366" y="-1093683"/>
              <a:ext cx="85353" cy="105440"/>
            </a:xfrm>
            <a:custGeom>
              <a:avLst/>
              <a:gdLst/>
              <a:ahLst/>
              <a:cxnLst/>
              <a:rect l="l" t="t" r="r" b="b"/>
              <a:pathLst>
                <a:path w="1177" h="1454" extrusionOk="0">
                  <a:moveTo>
                    <a:pt x="842" y="1"/>
                  </a:moveTo>
                  <a:cubicBezTo>
                    <a:pt x="560" y="445"/>
                    <a:pt x="254" y="871"/>
                    <a:pt x="0" y="1333"/>
                  </a:cubicBezTo>
                  <a:cubicBezTo>
                    <a:pt x="64" y="1367"/>
                    <a:pt x="127" y="1402"/>
                    <a:pt x="208" y="1425"/>
                  </a:cubicBezTo>
                  <a:cubicBezTo>
                    <a:pt x="254" y="1442"/>
                    <a:pt x="294" y="1448"/>
                    <a:pt x="340" y="1454"/>
                  </a:cubicBezTo>
                  <a:cubicBezTo>
                    <a:pt x="398" y="1431"/>
                    <a:pt x="444" y="1402"/>
                    <a:pt x="490" y="1385"/>
                  </a:cubicBezTo>
                  <a:cubicBezTo>
                    <a:pt x="663" y="1269"/>
                    <a:pt x="779" y="1079"/>
                    <a:pt x="888" y="900"/>
                  </a:cubicBezTo>
                  <a:cubicBezTo>
                    <a:pt x="986" y="739"/>
                    <a:pt x="1073" y="577"/>
                    <a:pt x="1153" y="404"/>
                  </a:cubicBezTo>
                  <a:cubicBezTo>
                    <a:pt x="1165" y="375"/>
                    <a:pt x="1176" y="335"/>
                    <a:pt x="1176" y="301"/>
                  </a:cubicBezTo>
                  <a:cubicBezTo>
                    <a:pt x="1067" y="203"/>
                    <a:pt x="957" y="99"/>
                    <a:pt x="8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1081378" y="-1334077"/>
              <a:ext cx="94128" cy="87311"/>
            </a:xfrm>
            <a:custGeom>
              <a:avLst/>
              <a:gdLst/>
              <a:ahLst/>
              <a:cxnLst/>
              <a:rect l="l" t="t" r="r" b="b"/>
              <a:pathLst>
                <a:path w="1298" h="1204" extrusionOk="0">
                  <a:moveTo>
                    <a:pt x="946" y="0"/>
                  </a:moveTo>
                  <a:cubicBezTo>
                    <a:pt x="732" y="214"/>
                    <a:pt x="548" y="450"/>
                    <a:pt x="352" y="675"/>
                  </a:cubicBezTo>
                  <a:cubicBezTo>
                    <a:pt x="231" y="813"/>
                    <a:pt x="115" y="952"/>
                    <a:pt x="0" y="1096"/>
                  </a:cubicBezTo>
                  <a:cubicBezTo>
                    <a:pt x="127" y="1142"/>
                    <a:pt x="260" y="1188"/>
                    <a:pt x="398" y="1200"/>
                  </a:cubicBezTo>
                  <a:cubicBezTo>
                    <a:pt x="420" y="1203"/>
                    <a:pt x="440" y="1204"/>
                    <a:pt x="461" y="1204"/>
                  </a:cubicBezTo>
                  <a:cubicBezTo>
                    <a:pt x="522" y="1204"/>
                    <a:pt x="580" y="1191"/>
                    <a:pt x="640" y="1165"/>
                  </a:cubicBezTo>
                  <a:cubicBezTo>
                    <a:pt x="698" y="1142"/>
                    <a:pt x="750" y="1125"/>
                    <a:pt x="802" y="1107"/>
                  </a:cubicBezTo>
                  <a:cubicBezTo>
                    <a:pt x="986" y="865"/>
                    <a:pt x="1147" y="594"/>
                    <a:pt x="1274" y="306"/>
                  </a:cubicBezTo>
                  <a:cubicBezTo>
                    <a:pt x="1297" y="260"/>
                    <a:pt x="1263" y="191"/>
                    <a:pt x="1222" y="162"/>
                  </a:cubicBezTo>
                  <a:cubicBezTo>
                    <a:pt x="1211" y="156"/>
                    <a:pt x="1194" y="150"/>
                    <a:pt x="1182" y="150"/>
                  </a:cubicBezTo>
                  <a:cubicBezTo>
                    <a:pt x="1176" y="121"/>
                    <a:pt x="1153" y="98"/>
                    <a:pt x="1130" y="87"/>
                  </a:cubicBezTo>
                  <a:cubicBezTo>
                    <a:pt x="1119" y="75"/>
                    <a:pt x="1101" y="70"/>
                    <a:pt x="1090" y="70"/>
                  </a:cubicBezTo>
                  <a:lnTo>
                    <a:pt x="1101" y="58"/>
                  </a:lnTo>
                  <a:cubicBezTo>
                    <a:pt x="1107" y="46"/>
                    <a:pt x="1107" y="41"/>
                    <a:pt x="1119" y="35"/>
                  </a:cubicBezTo>
                  <a:cubicBezTo>
                    <a:pt x="1078" y="18"/>
                    <a:pt x="1044" y="12"/>
                    <a:pt x="1009" y="6"/>
                  </a:cubicBezTo>
                  <a:cubicBezTo>
                    <a:pt x="986" y="6"/>
                    <a:pt x="963" y="0"/>
                    <a:pt x="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1117709" y="-1205722"/>
              <a:ext cx="53155" cy="71140"/>
            </a:xfrm>
            <a:custGeom>
              <a:avLst/>
              <a:gdLst/>
              <a:ahLst/>
              <a:cxnLst/>
              <a:rect l="l" t="t" r="r" b="b"/>
              <a:pathLst>
                <a:path w="733" h="981" extrusionOk="0">
                  <a:moveTo>
                    <a:pt x="462" y="0"/>
                  </a:moveTo>
                  <a:cubicBezTo>
                    <a:pt x="335" y="145"/>
                    <a:pt x="214" y="300"/>
                    <a:pt x="105" y="462"/>
                  </a:cubicBezTo>
                  <a:cubicBezTo>
                    <a:pt x="70" y="514"/>
                    <a:pt x="30" y="560"/>
                    <a:pt x="1" y="617"/>
                  </a:cubicBezTo>
                  <a:cubicBezTo>
                    <a:pt x="1" y="629"/>
                    <a:pt x="12" y="635"/>
                    <a:pt x="12" y="652"/>
                  </a:cubicBezTo>
                  <a:cubicBezTo>
                    <a:pt x="24" y="687"/>
                    <a:pt x="41" y="727"/>
                    <a:pt x="53" y="767"/>
                  </a:cubicBezTo>
                  <a:cubicBezTo>
                    <a:pt x="58" y="773"/>
                    <a:pt x="58" y="779"/>
                    <a:pt x="64" y="785"/>
                  </a:cubicBezTo>
                  <a:lnTo>
                    <a:pt x="76" y="802"/>
                  </a:lnTo>
                  <a:cubicBezTo>
                    <a:pt x="81" y="813"/>
                    <a:pt x="87" y="831"/>
                    <a:pt x="105" y="842"/>
                  </a:cubicBezTo>
                  <a:lnTo>
                    <a:pt x="168" y="929"/>
                  </a:lnTo>
                  <a:cubicBezTo>
                    <a:pt x="174" y="946"/>
                    <a:pt x="191" y="952"/>
                    <a:pt x="197" y="963"/>
                  </a:cubicBezTo>
                  <a:lnTo>
                    <a:pt x="197" y="975"/>
                  </a:lnTo>
                  <a:lnTo>
                    <a:pt x="203" y="981"/>
                  </a:lnTo>
                  <a:cubicBezTo>
                    <a:pt x="231" y="975"/>
                    <a:pt x="254" y="963"/>
                    <a:pt x="277" y="946"/>
                  </a:cubicBezTo>
                  <a:cubicBezTo>
                    <a:pt x="485" y="790"/>
                    <a:pt x="652" y="571"/>
                    <a:pt x="733" y="318"/>
                  </a:cubicBezTo>
                  <a:cubicBezTo>
                    <a:pt x="716" y="295"/>
                    <a:pt x="704" y="266"/>
                    <a:pt x="687" y="243"/>
                  </a:cubicBezTo>
                  <a:cubicBezTo>
                    <a:pt x="623" y="145"/>
                    <a:pt x="548" y="70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1188413" y="-1296513"/>
              <a:ext cx="41407" cy="44598"/>
            </a:xfrm>
            <a:custGeom>
              <a:avLst/>
              <a:gdLst/>
              <a:ahLst/>
              <a:cxnLst/>
              <a:rect l="l" t="t" r="r" b="b"/>
              <a:pathLst>
                <a:path w="571" h="615" extrusionOk="0">
                  <a:moveTo>
                    <a:pt x="353" y="0"/>
                  </a:moveTo>
                  <a:cubicBezTo>
                    <a:pt x="330" y="0"/>
                    <a:pt x="309" y="14"/>
                    <a:pt x="288" y="30"/>
                  </a:cubicBezTo>
                  <a:cubicBezTo>
                    <a:pt x="265" y="42"/>
                    <a:pt x="242" y="65"/>
                    <a:pt x="231" y="88"/>
                  </a:cubicBezTo>
                  <a:lnTo>
                    <a:pt x="213" y="99"/>
                  </a:lnTo>
                  <a:cubicBezTo>
                    <a:pt x="208" y="117"/>
                    <a:pt x="196" y="122"/>
                    <a:pt x="185" y="134"/>
                  </a:cubicBezTo>
                  <a:cubicBezTo>
                    <a:pt x="167" y="163"/>
                    <a:pt x="150" y="186"/>
                    <a:pt x="139" y="220"/>
                  </a:cubicBezTo>
                  <a:cubicBezTo>
                    <a:pt x="87" y="290"/>
                    <a:pt x="41" y="353"/>
                    <a:pt x="6" y="434"/>
                  </a:cubicBezTo>
                  <a:cubicBezTo>
                    <a:pt x="0" y="445"/>
                    <a:pt x="0" y="474"/>
                    <a:pt x="6" y="497"/>
                  </a:cubicBezTo>
                  <a:cubicBezTo>
                    <a:pt x="12" y="526"/>
                    <a:pt x="29" y="549"/>
                    <a:pt x="52" y="561"/>
                  </a:cubicBezTo>
                  <a:cubicBezTo>
                    <a:pt x="74" y="579"/>
                    <a:pt x="104" y="588"/>
                    <a:pt x="133" y="588"/>
                  </a:cubicBezTo>
                  <a:cubicBezTo>
                    <a:pt x="150" y="588"/>
                    <a:pt x="166" y="584"/>
                    <a:pt x="179" y="578"/>
                  </a:cubicBezTo>
                  <a:lnTo>
                    <a:pt x="179" y="584"/>
                  </a:lnTo>
                  <a:cubicBezTo>
                    <a:pt x="198" y="603"/>
                    <a:pt x="229" y="615"/>
                    <a:pt x="257" y="615"/>
                  </a:cubicBezTo>
                  <a:cubicBezTo>
                    <a:pt x="270" y="615"/>
                    <a:pt x="283" y="612"/>
                    <a:pt x="294" y="607"/>
                  </a:cubicBezTo>
                  <a:cubicBezTo>
                    <a:pt x="329" y="584"/>
                    <a:pt x="369" y="555"/>
                    <a:pt x="404" y="526"/>
                  </a:cubicBezTo>
                  <a:cubicBezTo>
                    <a:pt x="438" y="497"/>
                    <a:pt x="467" y="463"/>
                    <a:pt x="490" y="416"/>
                  </a:cubicBezTo>
                  <a:cubicBezTo>
                    <a:pt x="531" y="330"/>
                    <a:pt x="559" y="243"/>
                    <a:pt x="571" y="151"/>
                  </a:cubicBezTo>
                  <a:cubicBezTo>
                    <a:pt x="571" y="105"/>
                    <a:pt x="542" y="65"/>
                    <a:pt x="508" y="36"/>
                  </a:cubicBezTo>
                  <a:cubicBezTo>
                    <a:pt x="488" y="21"/>
                    <a:pt x="464" y="15"/>
                    <a:pt x="441" y="15"/>
                  </a:cubicBezTo>
                  <a:cubicBezTo>
                    <a:pt x="430" y="15"/>
                    <a:pt x="419" y="17"/>
                    <a:pt x="410" y="19"/>
                  </a:cubicBezTo>
                  <a:cubicBezTo>
                    <a:pt x="404" y="13"/>
                    <a:pt x="398" y="13"/>
                    <a:pt x="381" y="7"/>
                  </a:cubicBezTo>
                  <a:cubicBezTo>
                    <a:pt x="371" y="2"/>
                    <a:pt x="362" y="0"/>
                    <a:pt x="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1209733" y="-1126098"/>
              <a:ext cx="94128" cy="93548"/>
            </a:xfrm>
            <a:custGeom>
              <a:avLst/>
              <a:gdLst/>
              <a:ahLst/>
              <a:cxnLst/>
              <a:rect l="l" t="t" r="r" b="b"/>
              <a:pathLst>
                <a:path w="1298" h="1290" extrusionOk="0">
                  <a:moveTo>
                    <a:pt x="1090" y="1"/>
                  </a:moveTo>
                  <a:cubicBezTo>
                    <a:pt x="1014" y="1"/>
                    <a:pt x="934" y="24"/>
                    <a:pt x="865" y="61"/>
                  </a:cubicBezTo>
                  <a:cubicBezTo>
                    <a:pt x="663" y="188"/>
                    <a:pt x="508" y="402"/>
                    <a:pt x="358" y="580"/>
                  </a:cubicBezTo>
                  <a:cubicBezTo>
                    <a:pt x="277" y="678"/>
                    <a:pt x="190" y="765"/>
                    <a:pt x="110" y="857"/>
                  </a:cubicBezTo>
                  <a:cubicBezTo>
                    <a:pt x="58" y="926"/>
                    <a:pt x="0" y="1007"/>
                    <a:pt x="0" y="1093"/>
                  </a:cubicBezTo>
                  <a:cubicBezTo>
                    <a:pt x="0" y="1122"/>
                    <a:pt x="12" y="1145"/>
                    <a:pt x="18" y="1168"/>
                  </a:cubicBezTo>
                  <a:cubicBezTo>
                    <a:pt x="0" y="1209"/>
                    <a:pt x="23" y="1261"/>
                    <a:pt x="58" y="1290"/>
                  </a:cubicBezTo>
                  <a:cubicBezTo>
                    <a:pt x="433" y="921"/>
                    <a:pt x="830" y="575"/>
                    <a:pt x="1211" y="217"/>
                  </a:cubicBezTo>
                  <a:cubicBezTo>
                    <a:pt x="1240" y="171"/>
                    <a:pt x="1269" y="119"/>
                    <a:pt x="1298" y="79"/>
                  </a:cubicBezTo>
                  <a:cubicBezTo>
                    <a:pt x="1240" y="24"/>
                    <a:pt x="1166" y="1"/>
                    <a:pt x="10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1315463" y="-1162212"/>
              <a:ext cx="85788" cy="113345"/>
            </a:xfrm>
            <a:custGeom>
              <a:avLst/>
              <a:gdLst/>
              <a:ahLst/>
              <a:cxnLst/>
              <a:rect l="l" t="t" r="r" b="b"/>
              <a:pathLst>
                <a:path w="1183" h="1563" extrusionOk="0">
                  <a:moveTo>
                    <a:pt x="843" y="0"/>
                  </a:moveTo>
                  <a:cubicBezTo>
                    <a:pt x="549" y="398"/>
                    <a:pt x="260" y="802"/>
                    <a:pt x="1" y="1217"/>
                  </a:cubicBezTo>
                  <a:cubicBezTo>
                    <a:pt x="70" y="1303"/>
                    <a:pt x="151" y="1384"/>
                    <a:pt x="237" y="1447"/>
                  </a:cubicBezTo>
                  <a:cubicBezTo>
                    <a:pt x="312" y="1499"/>
                    <a:pt x="387" y="1540"/>
                    <a:pt x="468" y="1563"/>
                  </a:cubicBezTo>
                  <a:cubicBezTo>
                    <a:pt x="762" y="1246"/>
                    <a:pt x="993" y="871"/>
                    <a:pt x="1183" y="473"/>
                  </a:cubicBezTo>
                  <a:cubicBezTo>
                    <a:pt x="1137" y="375"/>
                    <a:pt x="1091" y="288"/>
                    <a:pt x="1033" y="208"/>
                  </a:cubicBezTo>
                  <a:cubicBezTo>
                    <a:pt x="970" y="127"/>
                    <a:pt x="918" y="64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1267384" y="-1011449"/>
              <a:ext cx="499356" cy="358164"/>
            </a:xfrm>
            <a:custGeom>
              <a:avLst/>
              <a:gdLst/>
              <a:ahLst/>
              <a:cxnLst/>
              <a:rect l="l" t="t" r="r" b="b"/>
              <a:pathLst>
                <a:path w="6886" h="4939" extrusionOk="0">
                  <a:moveTo>
                    <a:pt x="3011" y="960"/>
                  </a:moveTo>
                  <a:lnTo>
                    <a:pt x="3011" y="960"/>
                  </a:lnTo>
                  <a:cubicBezTo>
                    <a:pt x="2966" y="982"/>
                    <a:pt x="2922" y="1004"/>
                    <a:pt x="2879" y="1026"/>
                  </a:cubicBezTo>
                  <a:lnTo>
                    <a:pt x="2879" y="1026"/>
                  </a:lnTo>
                  <a:cubicBezTo>
                    <a:pt x="2915" y="1008"/>
                    <a:pt x="2959" y="986"/>
                    <a:pt x="3011" y="960"/>
                  </a:cubicBezTo>
                  <a:close/>
                  <a:moveTo>
                    <a:pt x="6435" y="2678"/>
                  </a:moveTo>
                  <a:cubicBezTo>
                    <a:pt x="6504" y="2678"/>
                    <a:pt x="6564" y="2686"/>
                    <a:pt x="6614" y="2701"/>
                  </a:cubicBezTo>
                  <a:cubicBezTo>
                    <a:pt x="6522" y="2684"/>
                    <a:pt x="6430" y="2684"/>
                    <a:pt x="6326" y="2684"/>
                  </a:cubicBezTo>
                  <a:cubicBezTo>
                    <a:pt x="6364" y="2680"/>
                    <a:pt x="6401" y="2678"/>
                    <a:pt x="6435" y="2678"/>
                  </a:cubicBezTo>
                  <a:close/>
                  <a:moveTo>
                    <a:pt x="6812" y="2773"/>
                  </a:moveTo>
                  <a:lnTo>
                    <a:pt x="6812" y="2773"/>
                  </a:lnTo>
                  <a:cubicBezTo>
                    <a:pt x="6817" y="2778"/>
                    <a:pt x="6822" y="2783"/>
                    <a:pt x="6828" y="2787"/>
                  </a:cubicBezTo>
                  <a:cubicBezTo>
                    <a:pt x="6822" y="2782"/>
                    <a:pt x="6817" y="2777"/>
                    <a:pt x="6812" y="2773"/>
                  </a:cubicBezTo>
                  <a:close/>
                  <a:moveTo>
                    <a:pt x="6753" y="2764"/>
                  </a:moveTo>
                  <a:lnTo>
                    <a:pt x="6753" y="2764"/>
                  </a:lnTo>
                  <a:cubicBezTo>
                    <a:pt x="6782" y="2787"/>
                    <a:pt x="6799" y="2816"/>
                    <a:pt x="6799" y="2845"/>
                  </a:cubicBezTo>
                  <a:cubicBezTo>
                    <a:pt x="6799" y="2828"/>
                    <a:pt x="6776" y="2787"/>
                    <a:pt x="6753" y="2764"/>
                  </a:cubicBezTo>
                  <a:close/>
                  <a:moveTo>
                    <a:pt x="6251" y="2920"/>
                  </a:moveTo>
                  <a:cubicBezTo>
                    <a:pt x="6234" y="2920"/>
                    <a:pt x="6228" y="2920"/>
                    <a:pt x="6211" y="2932"/>
                  </a:cubicBezTo>
                  <a:lnTo>
                    <a:pt x="6251" y="2920"/>
                  </a:lnTo>
                  <a:close/>
                  <a:moveTo>
                    <a:pt x="4978" y="3035"/>
                  </a:moveTo>
                  <a:cubicBezTo>
                    <a:pt x="4981" y="3035"/>
                    <a:pt x="4985" y="3035"/>
                    <a:pt x="4988" y="3035"/>
                  </a:cubicBezTo>
                  <a:lnTo>
                    <a:pt x="4988" y="3035"/>
                  </a:lnTo>
                  <a:cubicBezTo>
                    <a:pt x="4985" y="3035"/>
                    <a:pt x="4982" y="3035"/>
                    <a:pt x="4978" y="3035"/>
                  </a:cubicBezTo>
                  <a:cubicBezTo>
                    <a:pt x="4839" y="3035"/>
                    <a:pt x="4732" y="3151"/>
                    <a:pt x="4619" y="3162"/>
                  </a:cubicBezTo>
                  <a:cubicBezTo>
                    <a:pt x="4732" y="3145"/>
                    <a:pt x="4839" y="3035"/>
                    <a:pt x="4978" y="3035"/>
                  </a:cubicBezTo>
                  <a:close/>
                  <a:moveTo>
                    <a:pt x="4539" y="3116"/>
                  </a:moveTo>
                  <a:cubicBezTo>
                    <a:pt x="4504" y="3145"/>
                    <a:pt x="4441" y="3174"/>
                    <a:pt x="4366" y="3203"/>
                  </a:cubicBezTo>
                  <a:cubicBezTo>
                    <a:pt x="4441" y="3174"/>
                    <a:pt x="4498" y="3145"/>
                    <a:pt x="4539" y="3116"/>
                  </a:cubicBezTo>
                  <a:close/>
                  <a:moveTo>
                    <a:pt x="4366" y="3203"/>
                  </a:moveTo>
                  <a:lnTo>
                    <a:pt x="4366" y="3203"/>
                  </a:lnTo>
                  <a:cubicBezTo>
                    <a:pt x="4222" y="3266"/>
                    <a:pt x="4020" y="3324"/>
                    <a:pt x="3858" y="3364"/>
                  </a:cubicBezTo>
                  <a:cubicBezTo>
                    <a:pt x="4043" y="3266"/>
                    <a:pt x="4216" y="3231"/>
                    <a:pt x="4366" y="3203"/>
                  </a:cubicBezTo>
                  <a:close/>
                  <a:moveTo>
                    <a:pt x="4136" y="1"/>
                  </a:moveTo>
                  <a:cubicBezTo>
                    <a:pt x="4115" y="1"/>
                    <a:pt x="4093" y="1"/>
                    <a:pt x="4072" y="3"/>
                  </a:cubicBezTo>
                  <a:cubicBezTo>
                    <a:pt x="4020" y="3"/>
                    <a:pt x="3962" y="8"/>
                    <a:pt x="3916" y="26"/>
                  </a:cubicBezTo>
                  <a:cubicBezTo>
                    <a:pt x="3864" y="31"/>
                    <a:pt x="3789" y="54"/>
                    <a:pt x="3772" y="60"/>
                  </a:cubicBezTo>
                  <a:cubicBezTo>
                    <a:pt x="3697" y="83"/>
                    <a:pt x="3633" y="106"/>
                    <a:pt x="3558" y="124"/>
                  </a:cubicBezTo>
                  <a:cubicBezTo>
                    <a:pt x="3426" y="176"/>
                    <a:pt x="3287" y="239"/>
                    <a:pt x="3143" y="308"/>
                  </a:cubicBezTo>
                  <a:cubicBezTo>
                    <a:pt x="2861" y="441"/>
                    <a:pt x="2578" y="614"/>
                    <a:pt x="2307" y="798"/>
                  </a:cubicBezTo>
                  <a:cubicBezTo>
                    <a:pt x="1759" y="1150"/>
                    <a:pt x="1252" y="1548"/>
                    <a:pt x="906" y="1813"/>
                  </a:cubicBezTo>
                  <a:cubicBezTo>
                    <a:pt x="468" y="2211"/>
                    <a:pt x="410" y="2361"/>
                    <a:pt x="462" y="2401"/>
                  </a:cubicBezTo>
                  <a:cubicBezTo>
                    <a:pt x="476" y="2414"/>
                    <a:pt x="499" y="2419"/>
                    <a:pt x="525" y="2419"/>
                  </a:cubicBezTo>
                  <a:cubicBezTo>
                    <a:pt x="592" y="2419"/>
                    <a:pt x="682" y="2385"/>
                    <a:pt x="699" y="2372"/>
                  </a:cubicBezTo>
                  <a:cubicBezTo>
                    <a:pt x="1039" y="2222"/>
                    <a:pt x="1298" y="2044"/>
                    <a:pt x="1627" y="1813"/>
                  </a:cubicBezTo>
                  <a:cubicBezTo>
                    <a:pt x="1938" y="1599"/>
                    <a:pt x="2314" y="1319"/>
                    <a:pt x="2879" y="1026"/>
                  </a:cubicBezTo>
                  <a:lnTo>
                    <a:pt x="2879" y="1026"/>
                  </a:lnTo>
                  <a:cubicBezTo>
                    <a:pt x="2804" y="1064"/>
                    <a:pt x="2761" y="1082"/>
                    <a:pt x="2747" y="1082"/>
                  </a:cubicBezTo>
                  <a:cubicBezTo>
                    <a:pt x="2740" y="1082"/>
                    <a:pt x="2740" y="1078"/>
                    <a:pt x="2745" y="1069"/>
                  </a:cubicBezTo>
                  <a:cubicBezTo>
                    <a:pt x="2769" y="1040"/>
                    <a:pt x="2890" y="954"/>
                    <a:pt x="3068" y="844"/>
                  </a:cubicBezTo>
                  <a:cubicBezTo>
                    <a:pt x="3253" y="741"/>
                    <a:pt x="3489" y="614"/>
                    <a:pt x="3743" y="527"/>
                  </a:cubicBezTo>
                  <a:cubicBezTo>
                    <a:pt x="3801" y="510"/>
                    <a:pt x="3870" y="487"/>
                    <a:pt x="3922" y="481"/>
                  </a:cubicBezTo>
                  <a:cubicBezTo>
                    <a:pt x="3956" y="470"/>
                    <a:pt x="3991" y="470"/>
                    <a:pt x="4020" y="470"/>
                  </a:cubicBezTo>
                  <a:cubicBezTo>
                    <a:pt x="4089" y="470"/>
                    <a:pt x="4135" y="510"/>
                    <a:pt x="4135" y="556"/>
                  </a:cubicBezTo>
                  <a:cubicBezTo>
                    <a:pt x="4147" y="579"/>
                    <a:pt x="4118" y="602"/>
                    <a:pt x="4100" y="625"/>
                  </a:cubicBezTo>
                  <a:cubicBezTo>
                    <a:pt x="4072" y="654"/>
                    <a:pt x="4049" y="666"/>
                    <a:pt x="4031" y="683"/>
                  </a:cubicBezTo>
                  <a:lnTo>
                    <a:pt x="4014" y="689"/>
                  </a:lnTo>
                  <a:lnTo>
                    <a:pt x="4008" y="694"/>
                  </a:lnTo>
                  <a:lnTo>
                    <a:pt x="3985" y="718"/>
                  </a:lnTo>
                  <a:cubicBezTo>
                    <a:pt x="3956" y="746"/>
                    <a:pt x="3927" y="781"/>
                    <a:pt x="3899" y="810"/>
                  </a:cubicBezTo>
                  <a:cubicBezTo>
                    <a:pt x="3783" y="931"/>
                    <a:pt x="3656" y="1046"/>
                    <a:pt x="3518" y="1173"/>
                  </a:cubicBezTo>
                  <a:cubicBezTo>
                    <a:pt x="3241" y="1409"/>
                    <a:pt x="2924" y="1652"/>
                    <a:pt x="2601" y="1894"/>
                  </a:cubicBezTo>
                  <a:cubicBezTo>
                    <a:pt x="2273" y="2130"/>
                    <a:pt x="1927" y="2367"/>
                    <a:pt x="1581" y="2615"/>
                  </a:cubicBezTo>
                  <a:cubicBezTo>
                    <a:pt x="1241" y="2857"/>
                    <a:pt x="906" y="3093"/>
                    <a:pt x="577" y="3266"/>
                  </a:cubicBezTo>
                  <a:cubicBezTo>
                    <a:pt x="387" y="3364"/>
                    <a:pt x="203" y="3456"/>
                    <a:pt x="1" y="3514"/>
                  </a:cubicBezTo>
                  <a:lnTo>
                    <a:pt x="34" y="3602"/>
                  </a:lnTo>
                  <a:lnTo>
                    <a:pt x="34" y="3602"/>
                  </a:lnTo>
                  <a:cubicBezTo>
                    <a:pt x="27" y="3605"/>
                    <a:pt x="20" y="3609"/>
                    <a:pt x="12" y="3612"/>
                  </a:cubicBezTo>
                  <a:lnTo>
                    <a:pt x="151" y="3975"/>
                  </a:lnTo>
                  <a:cubicBezTo>
                    <a:pt x="158" y="3973"/>
                    <a:pt x="166" y="3971"/>
                    <a:pt x="173" y="3968"/>
                  </a:cubicBezTo>
                  <a:lnTo>
                    <a:pt x="173" y="3968"/>
                  </a:lnTo>
                  <a:lnTo>
                    <a:pt x="208" y="4062"/>
                  </a:lnTo>
                  <a:cubicBezTo>
                    <a:pt x="312" y="4010"/>
                    <a:pt x="405" y="3958"/>
                    <a:pt x="514" y="3900"/>
                  </a:cubicBezTo>
                  <a:lnTo>
                    <a:pt x="814" y="3727"/>
                  </a:lnTo>
                  <a:cubicBezTo>
                    <a:pt x="1390" y="3399"/>
                    <a:pt x="1909" y="3018"/>
                    <a:pt x="2423" y="2661"/>
                  </a:cubicBezTo>
                  <a:cubicBezTo>
                    <a:pt x="2682" y="2482"/>
                    <a:pt x="2936" y="2315"/>
                    <a:pt x="3195" y="2165"/>
                  </a:cubicBezTo>
                  <a:cubicBezTo>
                    <a:pt x="3455" y="2009"/>
                    <a:pt x="3720" y="1871"/>
                    <a:pt x="3991" y="1761"/>
                  </a:cubicBezTo>
                  <a:lnTo>
                    <a:pt x="4095" y="1721"/>
                  </a:lnTo>
                  <a:lnTo>
                    <a:pt x="4135" y="1704"/>
                  </a:lnTo>
                  <a:lnTo>
                    <a:pt x="4152" y="1698"/>
                  </a:lnTo>
                  <a:cubicBezTo>
                    <a:pt x="4158" y="1698"/>
                    <a:pt x="4164" y="1704"/>
                    <a:pt x="4158" y="1709"/>
                  </a:cubicBezTo>
                  <a:lnTo>
                    <a:pt x="4158" y="1721"/>
                  </a:lnTo>
                  <a:lnTo>
                    <a:pt x="4152" y="1727"/>
                  </a:lnTo>
                  <a:cubicBezTo>
                    <a:pt x="4135" y="1755"/>
                    <a:pt x="4129" y="1778"/>
                    <a:pt x="4118" y="1807"/>
                  </a:cubicBezTo>
                  <a:cubicBezTo>
                    <a:pt x="4089" y="1865"/>
                    <a:pt x="4049" y="1923"/>
                    <a:pt x="4008" y="1969"/>
                  </a:cubicBezTo>
                  <a:cubicBezTo>
                    <a:pt x="3927" y="2084"/>
                    <a:pt x="3829" y="2199"/>
                    <a:pt x="3720" y="2309"/>
                  </a:cubicBezTo>
                  <a:cubicBezTo>
                    <a:pt x="3293" y="2759"/>
                    <a:pt x="2780" y="3162"/>
                    <a:pt x="2244" y="3566"/>
                  </a:cubicBezTo>
                  <a:cubicBezTo>
                    <a:pt x="2140" y="3641"/>
                    <a:pt x="2042" y="3716"/>
                    <a:pt x="1938" y="3802"/>
                  </a:cubicBezTo>
                  <a:lnTo>
                    <a:pt x="1033" y="4563"/>
                  </a:lnTo>
                  <a:lnTo>
                    <a:pt x="2175" y="4315"/>
                  </a:lnTo>
                  <a:cubicBezTo>
                    <a:pt x="2273" y="4292"/>
                    <a:pt x="2342" y="4269"/>
                    <a:pt x="2417" y="4240"/>
                  </a:cubicBezTo>
                  <a:cubicBezTo>
                    <a:pt x="2486" y="4217"/>
                    <a:pt x="2549" y="4189"/>
                    <a:pt x="2619" y="4171"/>
                  </a:cubicBezTo>
                  <a:cubicBezTo>
                    <a:pt x="2745" y="4119"/>
                    <a:pt x="2867" y="4067"/>
                    <a:pt x="2993" y="4010"/>
                  </a:cubicBezTo>
                  <a:cubicBezTo>
                    <a:pt x="3230" y="3900"/>
                    <a:pt x="3466" y="3802"/>
                    <a:pt x="3697" y="3710"/>
                  </a:cubicBezTo>
                  <a:cubicBezTo>
                    <a:pt x="4106" y="3543"/>
                    <a:pt x="4556" y="3404"/>
                    <a:pt x="4896" y="3295"/>
                  </a:cubicBezTo>
                  <a:cubicBezTo>
                    <a:pt x="5161" y="3208"/>
                    <a:pt x="5404" y="3133"/>
                    <a:pt x="5634" y="3064"/>
                  </a:cubicBezTo>
                  <a:cubicBezTo>
                    <a:pt x="5749" y="3030"/>
                    <a:pt x="5865" y="3001"/>
                    <a:pt x="5980" y="2978"/>
                  </a:cubicBezTo>
                  <a:cubicBezTo>
                    <a:pt x="6038" y="2966"/>
                    <a:pt x="6090" y="2960"/>
                    <a:pt x="6147" y="2943"/>
                  </a:cubicBezTo>
                  <a:lnTo>
                    <a:pt x="6193" y="2937"/>
                  </a:lnTo>
                  <a:cubicBezTo>
                    <a:pt x="6205" y="2937"/>
                    <a:pt x="6205" y="2937"/>
                    <a:pt x="6211" y="2932"/>
                  </a:cubicBezTo>
                  <a:lnTo>
                    <a:pt x="6211" y="2932"/>
                  </a:lnTo>
                  <a:cubicBezTo>
                    <a:pt x="6193" y="2937"/>
                    <a:pt x="6165" y="2937"/>
                    <a:pt x="6142" y="2943"/>
                  </a:cubicBezTo>
                  <a:cubicBezTo>
                    <a:pt x="6084" y="2949"/>
                    <a:pt x="6026" y="2966"/>
                    <a:pt x="5974" y="2972"/>
                  </a:cubicBezTo>
                  <a:cubicBezTo>
                    <a:pt x="5865" y="2995"/>
                    <a:pt x="5761" y="3024"/>
                    <a:pt x="5651" y="3053"/>
                  </a:cubicBezTo>
                  <a:cubicBezTo>
                    <a:pt x="5432" y="3110"/>
                    <a:pt x="5202" y="3180"/>
                    <a:pt x="4936" y="3278"/>
                  </a:cubicBezTo>
                  <a:cubicBezTo>
                    <a:pt x="4874" y="3299"/>
                    <a:pt x="4840" y="3308"/>
                    <a:pt x="4829" y="3308"/>
                  </a:cubicBezTo>
                  <a:cubicBezTo>
                    <a:pt x="4775" y="3308"/>
                    <a:pt x="5211" y="3109"/>
                    <a:pt x="5415" y="3047"/>
                  </a:cubicBezTo>
                  <a:cubicBezTo>
                    <a:pt x="5513" y="3001"/>
                    <a:pt x="5692" y="3018"/>
                    <a:pt x="5796" y="2978"/>
                  </a:cubicBezTo>
                  <a:cubicBezTo>
                    <a:pt x="5905" y="2949"/>
                    <a:pt x="6009" y="2932"/>
                    <a:pt x="6124" y="2903"/>
                  </a:cubicBezTo>
                  <a:cubicBezTo>
                    <a:pt x="6153" y="2891"/>
                    <a:pt x="6182" y="2885"/>
                    <a:pt x="6205" y="2885"/>
                  </a:cubicBezTo>
                  <a:lnTo>
                    <a:pt x="6257" y="2874"/>
                  </a:lnTo>
                  <a:cubicBezTo>
                    <a:pt x="6286" y="2862"/>
                    <a:pt x="6320" y="2857"/>
                    <a:pt x="6366" y="2857"/>
                  </a:cubicBezTo>
                  <a:cubicBezTo>
                    <a:pt x="6370" y="2856"/>
                    <a:pt x="6373" y="2856"/>
                    <a:pt x="6376" y="2856"/>
                  </a:cubicBezTo>
                  <a:cubicBezTo>
                    <a:pt x="6430" y="2856"/>
                    <a:pt x="6379" y="2903"/>
                    <a:pt x="6407" y="2903"/>
                  </a:cubicBezTo>
                  <a:cubicBezTo>
                    <a:pt x="6453" y="2909"/>
                    <a:pt x="6493" y="2914"/>
                    <a:pt x="6528" y="2943"/>
                  </a:cubicBezTo>
                  <a:cubicBezTo>
                    <a:pt x="6539" y="2949"/>
                    <a:pt x="6545" y="2960"/>
                    <a:pt x="6557" y="2966"/>
                  </a:cubicBezTo>
                  <a:cubicBezTo>
                    <a:pt x="6557" y="2972"/>
                    <a:pt x="6551" y="2978"/>
                    <a:pt x="6551" y="2978"/>
                  </a:cubicBezTo>
                  <a:cubicBezTo>
                    <a:pt x="6545" y="2995"/>
                    <a:pt x="6539" y="3007"/>
                    <a:pt x="6528" y="3018"/>
                  </a:cubicBezTo>
                  <a:cubicBezTo>
                    <a:pt x="6499" y="3064"/>
                    <a:pt x="6453" y="3133"/>
                    <a:pt x="6384" y="3180"/>
                  </a:cubicBezTo>
                  <a:cubicBezTo>
                    <a:pt x="6257" y="3289"/>
                    <a:pt x="6142" y="3381"/>
                    <a:pt x="6032" y="3479"/>
                  </a:cubicBezTo>
                  <a:cubicBezTo>
                    <a:pt x="5963" y="3537"/>
                    <a:pt x="5888" y="3600"/>
                    <a:pt x="5819" y="3664"/>
                  </a:cubicBezTo>
                  <a:cubicBezTo>
                    <a:pt x="5773" y="3710"/>
                    <a:pt x="5732" y="3750"/>
                    <a:pt x="5686" y="3802"/>
                  </a:cubicBezTo>
                  <a:cubicBezTo>
                    <a:pt x="5721" y="3787"/>
                    <a:pt x="5742" y="3782"/>
                    <a:pt x="5762" y="3782"/>
                  </a:cubicBezTo>
                  <a:cubicBezTo>
                    <a:pt x="5771" y="3782"/>
                    <a:pt x="5780" y="3783"/>
                    <a:pt x="5790" y="3785"/>
                  </a:cubicBezTo>
                  <a:cubicBezTo>
                    <a:pt x="5780" y="3785"/>
                    <a:pt x="5771" y="3784"/>
                    <a:pt x="5762" y="3784"/>
                  </a:cubicBezTo>
                  <a:cubicBezTo>
                    <a:pt x="5742" y="3784"/>
                    <a:pt x="5721" y="3787"/>
                    <a:pt x="5686" y="3802"/>
                  </a:cubicBezTo>
                  <a:cubicBezTo>
                    <a:pt x="5363" y="4125"/>
                    <a:pt x="4983" y="4494"/>
                    <a:pt x="4614" y="4823"/>
                  </a:cubicBezTo>
                  <a:lnTo>
                    <a:pt x="4619" y="4823"/>
                  </a:lnTo>
                  <a:cubicBezTo>
                    <a:pt x="4838" y="4638"/>
                    <a:pt x="5058" y="4460"/>
                    <a:pt x="5305" y="4287"/>
                  </a:cubicBezTo>
                  <a:lnTo>
                    <a:pt x="5305" y="4287"/>
                  </a:lnTo>
                  <a:cubicBezTo>
                    <a:pt x="5260" y="4317"/>
                    <a:pt x="5235" y="4333"/>
                    <a:pt x="5228" y="4333"/>
                  </a:cubicBezTo>
                  <a:cubicBezTo>
                    <a:pt x="5218" y="4333"/>
                    <a:pt x="5247" y="4302"/>
                    <a:pt x="5311" y="4240"/>
                  </a:cubicBezTo>
                  <a:cubicBezTo>
                    <a:pt x="5346" y="4217"/>
                    <a:pt x="5375" y="4206"/>
                    <a:pt x="5415" y="4183"/>
                  </a:cubicBezTo>
                  <a:lnTo>
                    <a:pt x="5415" y="4183"/>
                  </a:lnTo>
                  <a:cubicBezTo>
                    <a:pt x="5225" y="4362"/>
                    <a:pt x="5046" y="4546"/>
                    <a:pt x="4827" y="4667"/>
                  </a:cubicBezTo>
                  <a:cubicBezTo>
                    <a:pt x="4827" y="4667"/>
                    <a:pt x="4752" y="4748"/>
                    <a:pt x="4712" y="4788"/>
                  </a:cubicBezTo>
                  <a:cubicBezTo>
                    <a:pt x="4669" y="4819"/>
                    <a:pt x="4653" y="4822"/>
                    <a:pt x="4639" y="4822"/>
                  </a:cubicBezTo>
                  <a:cubicBezTo>
                    <a:pt x="4637" y="4822"/>
                    <a:pt x="4634" y="4821"/>
                    <a:pt x="4632" y="4821"/>
                  </a:cubicBezTo>
                  <a:cubicBezTo>
                    <a:pt x="4628" y="4821"/>
                    <a:pt x="4624" y="4822"/>
                    <a:pt x="4619" y="4823"/>
                  </a:cubicBezTo>
                  <a:cubicBezTo>
                    <a:pt x="4579" y="4863"/>
                    <a:pt x="4533" y="4898"/>
                    <a:pt x="4492" y="4938"/>
                  </a:cubicBezTo>
                  <a:cubicBezTo>
                    <a:pt x="4550" y="4909"/>
                    <a:pt x="4648" y="4840"/>
                    <a:pt x="4740" y="4782"/>
                  </a:cubicBezTo>
                  <a:cubicBezTo>
                    <a:pt x="4815" y="4707"/>
                    <a:pt x="4896" y="4661"/>
                    <a:pt x="4896" y="4661"/>
                  </a:cubicBezTo>
                  <a:cubicBezTo>
                    <a:pt x="5450" y="4183"/>
                    <a:pt x="5969" y="3739"/>
                    <a:pt x="6464" y="3283"/>
                  </a:cubicBezTo>
                  <a:cubicBezTo>
                    <a:pt x="6499" y="3237"/>
                    <a:pt x="6516" y="3208"/>
                    <a:pt x="6574" y="3162"/>
                  </a:cubicBezTo>
                  <a:lnTo>
                    <a:pt x="6701" y="3053"/>
                  </a:lnTo>
                  <a:lnTo>
                    <a:pt x="6810" y="2943"/>
                  </a:lnTo>
                  <a:lnTo>
                    <a:pt x="6868" y="2891"/>
                  </a:lnTo>
                  <a:cubicBezTo>
                    <a:pt x="6868" y="2885"/>
                    <a:pt x="6885" y="2885"/>
                    <a:pt x="6885" y="2880"/>
                  </a:cubicBezTo>
                  <a:lnTo>
                    <a:pt x="6874" y="2862"/>
                  </a:lnTo>
                  <a:cubicBezTo>
                    <a:pt x="6868" y="2851"/>
                    <a:pt x="6862" y="2845"/>
                    <a:pt x="6856" y="2828"/>
                  </a:cubicBezTo>
                  <a:cubicBezTo>
                    <a:pt x="6833" y="2799"/>
                    <a:pt x="6805" y="2776"/>
                    <a:pt x="6776" y="2759"/>
                  </a:cubicBezTo>
                  <a:cubicBezTo>
                    <a:pt x="6750" y="2749"/>
                    <a:pt x="6737" y="2744"/>
                    <a:pt x="6733" y="2744"/>
                  </a:cubicBezTo>
                  <a:cubicBezTo>
                    <a:pt x="6728" y="2744"/>
                    <a:pt x="6734" y="2749"/>
                    <a:pt x="6746" y="2759"/>
                  </a:cubicBezTo>
                  <a:lnTo>
                    <a:pt x="6746" y="2759"/>
                  </a:lnTo>
                  <a:cubicBezTo>
                    <a:pt x="6712" y="2733"/>
                    <a:pt x="6668" y="2712"/>
                    <a:pt x="6614" y="2701"/>
                  </a:cubicBezTo>
                  <a:lnTo>
                    <a:pt x="6614" y="2701"/>
                  </a:lnTo>
                  <a:cubicBezTo>
                    <a:pt x="6672" y="2707"/>
                    <a:pt x="6730" y="2730"/>
                    <a:pt x="6782" y="2759"/>
                  </a:cubicBezTo>
                  <a:cubicBezTo>
                    <a:pt x="6793" y="2762"/>
                    <a:pt x="6802" y="2766"/>
                    <a:pt x="6812" y="2773"/>
                  </a:cubicBezTo>
                  <a:lnTo>
                    <a:pt x="6812" y="2773"/>
                  </a:lnTo>
                  <a:cubicBezTo>
                    <a:pt x="6727" y="2704"/>
                    <a:pt x="6619" y="2683"/>
                    <a:pt x="6511" y="2678"/>
                  </a:cubicBezTo>
                  <a:cubicBezTo>
                    <a:pt x="6480" y="2676"/>
                    <a:pt x="6448" y="2676"/>
                    <a:pt x="6415" y="2676"/>
                  </a:cubicBezTo>
                  <a:cubicBezTo>
                    <a:pt x="6325" y="2676"/>
                    <a:pt x="6232" y="2681"/>
                    <a:pt x="6147" y="2689"/>
                  </a:cubicBezTo>
                  <a:cubicBezTo>
                    <a:pt x="6095" y="2701"/>
                    <a:pt x="6049" y="2707"/>
                    <a:pt x="6009" y="2718"/>
                  </a:cubicBezTo>
                  <a:cubicBezTo>
                    <a:pt x="5853" y="2759"/>
                    <a:pt x="5692" y="2799"/>
                    <a:pt x="5594" y="2799"/>
                  </a:cubicBezTo>
                  <a:cubicBezTo>
                    <a:pt x="5559" y="2805"/>
                    <a:pt x="5513" y="2822"/>
                    <a:pt x="5478" y="2828"/>
                  </a:cubicBezTo>
                  <a:lnTo>
                    <a:pt x="5502" y="2828"/>
                  </a:lnTo>
                  <a:cubicBezTo>
                    <a:pt x="5484" y="2828"/>
                    <a:pt x="5461" y="2834"/>
                    <a:pt x="5455" y="2834"/>
                  </a:cubicBezTo>
                  <a:cubicBezTo>
                    <a:pt x="5288" y="2880"/>
                    <a:pt x="5133" y="2920"/>
                    <a:pt x="4965" y="2972"/>
                  </a:cubicBezTo>
                  <a:cubicBezTo>
                    <a:pt x="4648" y="3064"/>
                    <a:pt x="4331" y="3174"/>
                    <a:pt x="4008" y="3289"/>
                  </a:cubicBezTo>
                  <a:cubicBezTo>
                    <a:pt x="3685" y="3404"/>
                    <a:pt x="3374" y="3520"/>
                    <a:pt x="3057" y="3635"/>
                  </a:cubicBezTo>
                  <a:cubicBezTo>
                    <a:pt x="2895" y="3693"/>
                    <a:pt x="2745" y="3745"/>
                    <a:pt x="2590" y="3802"/>
                  </a:cubicBezTo>
                  <a:cubicBezTo>
                    <a:pt x="2581" y="3805"/>
                    <a:pt x="2573" y="3808"/>
                    <a:pt x="2564" y="3811"/>
                  </a:cubicBezTo>
                  <a:lnTo>
                    <a:pt x="2564" y="3811"/>
                  </a:lnTo>
                  <a:cubicBezTo>
                    <a:pt x="3030" y="3457"/>
                    <a:pt x="3497" y="3096"/>
                    <a:pt x="3927" y="2684"/>
                  </a:cubicBezTo>
                  <a:cubicBezTo>
                    <a:pt x="4066" y="2557"/>
                    <a:pt x="4193" y="2418"/>
                    <a:pt x="4320" y="2269"/>
                  </a:cubicBezTo>
                  <a:cubicBezTo>
                    <a:pt x="4377" y="2188"/>
                    <a:pt x="4435" y="2107"/>
                    <a:pt x="4481" y="2021"/>
                  </a:cubicBezTo>
                  <a:cubicBezTo>
                    <a:pt x="4510" y="1980"/>
                    <a:pt x="4533" y="1934"/>
                    <a:pt x="4556" y="1882"/>
                  </a:cubicBezTo>
                  <a:cubicBezTo>
                    <a:pt x="4567" y="1865"/>
                    <a:pt x="4579" y="1825"/>
                    <a:pt x="4585" y="1807"/>
                  </a:cubicBezTo>
                  <a:cubicBezTo>
                    <a:pt x="4591" y="1778"/>
                    <a:pt x="4608" y="1750"/>
                    <a:pt x="4608" y="1721"/>
                  </a:cubicBezTo>
                  <a:cubicBezTo>
                    <a:pt x="4637" y="1594"/>
                    <a:pt x="4619" y="1467"/>
                    <a:pt x="4550" y="1375"/>
                  </a:cubicBezTo>
                  <a:cubicBezTo>
                    <a:pt x="4510" y="1323"/>
                    <a:pt x="4475" y="1277"/>
                    <a:pt x="4423" y="1242"/>
                  </a:cubicBezTo>
                  <a:lnTo>
                    <a:pt x="4389" y="1213"/>
                  </a:lnTo>
                  <a:cubicBezTo>
                    <a:pt x="4377" y="1213"/>
                    <a:pt x="4360" y="1219"/>
                    <a:pt x="4348" y="1219"/>
                  </a:cubicBezTo>
                  <a:lnTo>
                    <a:pt x="4262" y="1242"/>
                  </a:lnTo>
                  <a:cubicBezTo>
                    <a:pt x="4241" y="1246"/>
                    <a:pt x="4221" y="1251"/>
                    <a:pt x="4202" y="1255"/>
                  </a:cubicBezTo>
                  <a:lnTo>
                    <a:pt x="4202" y="1255"/>
                  </a:lnTo>
                  <a:cubicBezTo>
                    <a:pt x="4283" y="1169"/>
                    <a:pt x="4359" y="1092"/>
                    <a:pt x="4441" y="989"/>
                  </a:cubicBezTo>
                  <a:cubicBezTo>
                    <a:pt x="4504" y="914"/>
                    <a:pt x="4556" y="827"/>
                    <a:pt x="4614" y="741"/>
                  </a:cubicBezTo>
                  <a:cubicBezTo>
                    <a:pt x="4671" y="654"/>
                    <a:pt x="4729" y="568"/>
                    <a:pt x="4781" y="470"/>
                  </a:cubicBezTo>
                  <a:cubicBezTo>
                    <a:pt x="4758" y="412"/>
                    <a:pt x="4752" y="372"/>
                    <a:pt x="4706" y="297"/>
                  </a:cubicBezTo>
                  <a:cubicBezTo>
                    <a:pt x="4671" y="227"/>
                    <a:pt x="4619" y="170"/>
                    <a:pt x="4556" y="124"/>
                  </a:cubicBezTo>
                  <a:cubicBezTo>
                    <a:pt x="4448" y="42"/>
                    <a:pt x="4304" y="1"/>
                    <a:pt x="41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6" name="Google Shape;346;p15"/>
          <p:cNvGrpSpPr/>
          <p:nvPr/>
        </p:nvGrpSpPr>
        <p:grpSpPr>
          <a:xfrm>
            <a:off x="9770858" y="210978"/>
            <a:ext cx="552981" cy="538919"/>
            <a:chOff x="117368" y="158233"/>
            <a:chExt cx="414736" cy="404189"/>
          </a:xfrm>
        </p:grpSpPr>
        <p:sp>
          <p:nvSpPr>
            <p:cNvPr id="347" name="Google Shape;347;p15"/>
            <p:cNvSpPr/>
            <p:nvPr/>
          </p:nvSpPr>
          <p:spPr>
            <a:xfrm rot="-5005926">
              <a:off x="287888" y="313094"/>
              <a:ext cx="80788" cy="114221"/>
            </a:xfrm>
            <a:custGeom>
              <a:avLst/>
              <a:gdLst/>
              <a:ahLst/>
              <a:cxnLst/>
              <a:rect l="l" t="t" r="r" b="b"/>
              <a:pathLst>
                <a:path w="1114" h="1575" extrusionOk="0">
                  <a:moveTo>
                    <a:pt x="877" y="1"/>
                  </a:moveTo>
                  <a:cubicBezTo>
                    <a:pt x="577" y="468"/>
                    <a:pt x="300" y="952"/>
                    <a:pt x="0" y="1419"/>
                  </a:cubicBezTo>
                  <a:cubicBezTo>
                    <a:pt x="23" y="1460"/>
                    <a:pt x="70" y="1489"/>
                    <a:pt x="110" y="1494"/>
                  </a:cubicBezTo>
                  <a:cubicBezTo>
                    <a:pt x="139" y="1546"/>
                    <a:pt x="202" y="1575"/>
                    <a:pt x="260" y="1575"/>
                  </a:cubicBezTo>
                  <a:cubicBezTo>
                    <a:pt x="588" y="1229"/>
                    <a:pt x="848" y="825"/>
                    <a:pt x="1113" y="439"/>
                  </a:cubicBezTo>
                  <a:cubicBezTo>
                    <a:pt x="1113" y="433"/>
                    <a:pt x="1113" y="410"/>
                    <a:pt x="1107" y="399"/>
                  </a:cubicBezTo>
                  <a:cubicBezTo>
                    <a:pt x="1090" y="289"/>
                    <a:pt x="1055" y="180"/>
                    <a:pt x="992" y="93"/>
                  </a:cubicBezTo>
                  <a:lnTo>
                    <a:pt x="992" y="87"/>
                  </a:lnTo>
                  <a:cubicBezTo>
                    <a:pt x="963" y="47"/>
                    <a:pt x="917" y="18"/>
                    <a:pt x="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5"/>
            <p:cNvSpPr/>
            <p:nvPr/>
          </p:nvSpPr>
          <p:spPr>
            <a:xfrm rot="-5005926">
              <a:off x="205809" y="183148"/>
              <a:ext cx="82456" cy="60845"/>
            </a:xfrm>
            <a:custGeom>
              <a:avLst/>
              <a:gdLst/>
              <a:ahLst/>
              <a:cxnLst/>
              <a:rect l="l" t="t" r="r" b="b"/>
              <a:pathLst>
                <a:path w="1137" h="839" extrusionOk="0">
                  <a:moveTo>
                    <a:pt x="957" y="0"/>
                  </a:moveTo>
                  <a:cubicBezTo>
                    <a:pt x="771" y="0"/>
                    <a:pt x="583" y="38"/>
                    <a:pt x="404" y="99"/>
                  </a:cubicBezTo>
                  <a:cubicBezTo>
                    <a:pt x="324" y="220"/>
                    <a:pt x="243" y="336"/>
                    <a:pt x="168" y="457"/>
                  </a:cubicBezTo>
                  <a:cubicBezTo>
                    <a:pt x="122" y="532"/>
                    <a:pt x="82" y="601"/>
                    <a:pt x="41" y="682"/>
                  </a:cubicBezTo>
                  <a:cubicBezTo>
                    <a:pt x="24" y="728"/>
                    <a:pt x="7" y="762"/>
                    <a:pt x="1" y="797"/>
                  </a:cubicBezTo>
                  <a:cubicBezTo>
                    <a:pt x="131" y="826"/>
                    <a:pt x="261" y="839"/>
                    <a:pt x="395" y="839"/>
                  </a:cubicBezTo>
                  <a:cubicBezTo>
                    <a:pt x="474" y="839"/>
                    <a:pt x="554" y="834"/>
                    <a:pt x="635" y="826"/>
                  </a:cubicBezTo>
                  <a:cubicBezTo>
                    <a:pt x="647" y="808"/>
                    <a:pt x="670" y="785"/>
                    <a:pt x="681" y="768"/>
                  </a:cubicBezTo>
                  <a:cubicBezTo>
                    <a:pt x="871" y="537"/>
                    <a:pt x="993" y="272"/>
                    <a:pt x="1137" y="13"/>
                  </a:cubicBezTo>
                  <a:cubicBezTo>
                    <a:pt x="1077" y="4"/>
                    <a:pt x="1018" y="0"/>
                    <a:pt x="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5"/>
            <p:cNvSpPr/>
            <p:nvPr/>
          </p:nvSpPr>
          <p:spPr>
            <a:xfrm rot="-5005926">
              <a:off x="123404" y="157932"/>
              <a:ext cx="49822" cy="56566"/>
            </a:xfrm>
            <a:custGeom>
              <a:avLst/>
              <a:gdLst/>
              <a:ahLst/>
              <a:cxnLst/>
              <a:rect l="l" t="t" r="r" b="b"/>
              <a:pathLst>
                <a:path w="687" h="780" extrusionOk="0">
                  <a:moveTo>
                    <a:pt x="341" y="1"/>
                  </a:moveTo>
                  <a:cubicBezTo>
                    <a:pt x="226" y="185"/>
                    <a:pt x="116" y="370"/>
                    <a:pt x="1" y="548"/>
                  </a:cubicBezTo>
                  <a:lnTo>
                    <a:pt x="24" y="595"/>
                  </a:lnTo>
                  <a:cubicBezTo>
                    <a:pt x="41" y="618"/>
                    <a:pt x="47" y="635"/>
                    <a:pt x="70" y="658"/>
                  </a:cubicBezTo>
                  <a:lnTo>
                    <a:pt x="76" y="658"/>
                  </a:lnTo>
                  <a:lnTo>
                    <a:pt x="87" y="675"/>
                  </a:lnTo>
                  <a:cubicBezTo>
                    <a:pt x="105" y="681"/>
                    <a:pt x="116" y="693"/>
                    <a:pt x="128" y="704"/>
                  </a:cubicBezTo>
                  <a:lnTo>
                    <a:pt x="133" y="704"/>
                  </a:lnTo>
                  <a:cubicBezTo>
                    <a:pt x="139" y="710"/>
                    <a:pt x="145" y="710"/>
                    <a:pt x="156" y="716"/>
                  </a:cubicBezTo>
                  <a:lnTo>
                    <a:pt x="197" y="739"/>
                  </a:lnTo>
                  <a:lnTo>
                    <a:pt x="283" y="779"/>
                  </a:lnTo>
                  <a:cubicBezTo>
                    <a:pt x="433" y="572"/>
                    <a:pt x="583" y="370"/>
                    <a:pt x="687" y="133"/>
                  </a:cubicBezTo>
                  <a:cubicBezTo>
                    <a:pt x="583" y="70"/>
                    <a:pt x="456" y="30"/>
                    <a:pt x="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5"/>
            <p:cNvSpPr/>
            <p:nvPr/>
          </p:nvSpPr>
          <p:spPr>
            <a:xfrm rot="-5005926">
              <a:off x="432167" y="461270"/>
              <a:ext cx="85357" cy="105445"/>
            </a:xfrm>
            <a:custGeom>
              <a:avLst/>
              <a:gdLst/>
              <a:ahLst/>
              <a:cxnLst/>
              <a:rect l="l" t="t" r="r" b="b"/>
              <a:pathLst>
                <a:path w="1177" h="1454" extrusionOk="0">
                  <a:moveTo>
                    <a:pt x="842" y="1"/>
                  </a:moveTo>
                  <a:cubicBezTo>
                    <a:pt x="560" y="445"/>
                    <a:pt x="254" y="871"/>
                    <a:pt x="0" y="1333"/>
                  </a:cubicBezTo>
                  <a:cubicBezTo>
                    <a:pt x="64" y="1367"/>
                    <a:pt x="127" y="1402"/>
                    <a:pt x="208" y="1425"/>
                  </a:cubicBezTo>
                  <a:cubicBezTo>
                    <a:pt x="254" y="1442"/>
                    <a:pt x="294" y="1448"/>
                    <a:pt x="340" y="1454"/>
                  </a:cubicBezTo>
                  <a:cubicBezTo>
                    <a:pt x="398" y="1431"/>
                    <a:pt x="444" y="1402"/>
                    <a:pt x="490" y="1385"/>
                  </a:cubicBezTo>
                  <a:cubicBezTo>
                    <a:pt x="663" y="1269"/>
                    <a:pt x="779" y="1079"/>
                    <a:pt x="888" y="900"/>
                  </a:cubicBezTo>
                  <a:cubicBezTo>
                    <a:pt x="986" y="739"/>
                    <a:pt x="1073" y="577"/>
                    <a:pt x="1153" y="404"/>
                  </a:cubicBezTo>
                  <a:cubicBezTo>
                    <a:pt x="1165" y="375"/>
                    <a:pt x="1176" y="335"/>
                    <a:pt x="1176" y="301"/>
                  </a:cubicBezTo>
                  <a:cubicBezTo>
                    <a:pt x="1067" y="203"/>
                    <a:pt x="957" y="99"/>
                    <a:pt x="8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5"/>
            <p:cNvSpPr/>
            <p:nvPr/>
          </p:nvSpPr>
          <p:spPr>
            <a:xfrm rot="-5005926">
              <a:off x="177815" y="460277"/>
              <a:ext cx="94132" cy="87315"/>
            </a:xfrm>
            <a:custGeom>
              <a:avLst/>
              <a:gdLst/>
              <a:ahLst/>
              <a:cxnLst/>
              <a:rect l="l" t="t" r="r" b="b"/>
              <a:pathLst>
                <a:path w="1298" h="1204" extrusionOk="0">
                  <a:moveTo>
                    <a:pt x="946" y="0"/>
                  </a:moveTo>
                  <a:cubicBezTo>
                    <a:pt x="732" y="214"/>
                    <a:pt x="548" y="450"/>
                    <a:pt x="352" y="675"/>
                  </a:cubicBezTo>
                  <a:cubicBezTo>
                    <a:pt x="231" y="813"/>
                    <a:pt x="115" y="952"/>
                    <a:pt x="0" y="1096"/>
                  </a:cubicBezTo>
                  <a:cubicBezTo>
                    <a:pt x="127" y="1142"/>
                    <a:pt x="260" y="1188"/>
                    <a:pt x="398" y="1200"/>
                  </a:cubicBezTo>
                  <a:cubicBezTo>
                    <a:pt x="420" y="1203"/>
                    <a:pt x="440" y="1204"/>
                    <a:pt x="461" y="1204"/>
                  </a:cubicBezTo>
                  <a:cubicBezTo>
                    <a:pt x="522" y="1204"/>
                    <a:pt x="580" y="1191"/>
                    <a:pt x="640" y="1165"/>
                  </a:cubicBezTo>
                  <a:cubicBezTo>
                    <a:pt x="698" y="1142"/>
                    <a:pt x="750" y="1125"/>
                    <a:pt x="802" y="1107"/>
                  </a:cubicBezTo>
                  <a:cubicBezTo>
                    <a:pt x="986" y="865"/>
                    <a:pt x="1147" y="594"/>
                    <a:pt x="1274" y="306"/>
                  </a:cubicBezTo>
                  <a:cubicBezTo>
                    <a:pt x="1297" y="260"/>
                    <a:pt x="1263" y="191"/>
                    <a:pt x="1222" y="162"/>
                  </a:cubicBezTo>
                  <a:cubicBezTo>
                    <a:pt x="1211" y="156"/>
                    <a:pt x="1194" y="150"/>
                    <a:pt x="1182" y="150"/>
                  </a:cubicBezTo>
                  <a:cubicBezTo>
                    <a:pt x="1176" y="121"/>
                    <a:pt x="1153" y="98"/>
                    <a:pt x="1130" y="87"/>
                  </a:cubicBezTo>
                  <a:cubicBezTo>
                    <a:pt x="1119" y="75"/>
                    <a:pt x="1101" y="70"/>
                    <a:pt x="1090" y="70"/>
                  </a:cubicBezTo>
                  <a:lnTo>
                    <a:pt x="1101" y="58"/>
                  </a:lnTo>
                  <a:cubicBezTo>
                    <a:pt x="1107" y="46"/>
                    <a:pt x="1107" y="41"/>
                    <a:pt x="1119" y="35"/>
                  </a:cubicBezTo>
                  <a:cubicBezTo>
                    <a:pt x="1078" y="18"/>
                    <a:pt x="1044" y="12"/>
                    <a:pt x="1009" y="6"/>
                  </a:cubicBezTo>
                  <a:cubicBezTo>
                    <a:pt x="986" y="6"/>
                    <a:pt x="963" y="0"/>
                    <a:pt x="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5"/>
            <p:cNvSpPr/>
            <p:nvPr/>
          </p:nvSpPr>
          <p:spPr>
            <a:xfrm rot="-5005926">
              <a:off x="319603" y="466380"/>
              <a:ext cx="53158" cy="71143"/>
            </a:xfrm>
            <a:custGeom>
              <a:avLst/>
              <a:gdLst/>
              <a:ahLst/>
              <a:cxnLst/>
              <a:rect l="l" t="t" r="r" b="b"/>
              <a:pathLst>
                <a:path w="733" h="981" extrusionOk="0">
                  <a:moveTo>
                    <a:pt x="462" y="0"/>
                  </a:moveTo>
                  <a:cubicBezTo>
                    <a:pt x="335" y="145"/>
                    <a:pt x="214" y="300"/>
                    <a:pt x="105" y="462"/>
                  </a:cubicBezTo>
                  <a:cubicBezTo>
                    <a:pt x="70" y="514"/>
                    <a:pt x="30" y="560"/>
                    <a:pt x="1" y="617"/>
                  </a:cubicBezTo>
                  <a:cubicBezTo>
                    <a:pt x="1" y="629"/>
                    <a:pt x="12" y="635"/>
                    <a:pt x="12" y="652"/>
                  </a:cubicBezTo>
                  <a:cubicBezTo>
                    <a:pt x="24" y="687"/>
                    <a:pt x="41" y="727"/>
                    <a:pt x="53" y="767"/>
                  </a:cubicBezTo>
                  <a:cubicBezTo>
                    <a:pt x="58" y="773"/>
                    <a:pt x="58" y="779"/>
                    <a:pt x="64" y="785"/>
                  </a:cubicBezTo>
                  <a:lnTo>
                    <a:pt x="76" y="802"/>
                  </a:lnTo>
                  <a:cubicBezTo>
                    <a:pt x="81" y="813"/>
                    <a:pt x="87" y="831"/>
                    <a:pt x="105" y="842"/>
                  </a:cubicBezTo>
                  <a:lnTo>
                    <a:pt x="168" y="929"/>
                  </a:lnTo>
                  <a:cubicBezTo>
                    <a:pt x="174" y="946"/>
                    <a:pt x="191" y="952"/>
                    <a:pt x="197" y="963"/>
                  </a:cubicBezTo>
                  <a:lnTo>
                    <a:pt x="197" y="975"/>
                  </a:lnTo>
                  <a:lnTo>
                    <a:pt x="203" y="981"/>
                  </a:lnTo>
                  <a:cubicBezTo>
                    <a:pt x="231" y="975"/>
                    <a:pt x="254" y="963"/>
                    <a:pt x="277" y="946"/>
                  </a:cubicBezTo>
                  <a:cubicBezTo>
                    <a:pt x="485" y="790"/>
                    <a:pt x="652" y="571"/>
                    <a:pt x="733" y="318"/>
                  </a:cubicBezTo>
                  <a:cubicBezTo>
                    <a:pt x="716" y="295"/>
                    <a:pt x="704" y="266"/>
                    <a:pt x="687" y="243"/>
                  </a:cubicBezTo>
                  <a:cubicBezTo>
                    <a:pt x="623" y="145"/>
                    <a:pt x="548" y="7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5"/>
            <p:cNvSpPr/>
            <p:nvPr/>
          </p:nvSpPr>
          <p:spPr>
            <a:xfrm rot="-5005926">
              <a:off x="229508" y="403338"/>
              <a:ext cx="41409" cy="44600"/>
            </a:xfrm>
            <a:custGeom>
              <a:avLst/>
              <a:gdLst/>
              <a:ahLst/>
              <a:cxnLst/>
              <a:rect l="l" t="t" r="r" b="b"/>
              <a:pathLst>
                <a:path w="571" h="615" extrusionOk="0">
                  <a:moveTo>
                    <a:pt x="353" y="0"/>
                  </a:moveTo>
                  <a:cubicBezTo>
                    <a:pt x="330" y="0"/>
                    <a:pt x="309" y="14"/>
                    <a:pt x="288" y="30"/>
                  </a:cubicBezTo>
                  <a:cubicBezTo>
                    <a:pt x="265" y="42"/>
                    <a:pt x="242" y="65"/>
                    <a:pt x="231" y="88"/>
                  </a:cubicBezTo>
                  <a:lnTo>
                    <a:pt x="213" y="99"/>
                  </a:lnTo>
                  <a:cubicBezTo>
                    <a:pt x="208" y="117"/>
                    <a:pt x="196" y="122"/>
                    <a:pt x="185" y="134"/>
                  </a:cubicBezTo>
                  <a:cubicBezTo>
                    <a:pt x="167" y="163"/>
                    <a:pt x="150" y="186"/>
                    <a:pt x="139" y="220"/>
                  </a:cubicBezTo>
                  <a:cubicBezTo>
                    <a:pt x="87" y="290"/>
                    <a:pt x="41" y="353"/>
                    <a:pt x="6" y="434"/>
                  </a:cubicBezTo>
                  <a:cubicBezTo>
                    <a:pt x="0" y="445"/>
                    <a:pt x="0" y="474"/>
                    <a:pt x="6" y="497"/>
                  </a:cubicBezTo>
                  <a:cubicBezTo>
                    <a:pt x="12" y="526"/>
                    <a:pt x="29" y="549"/>
                    <a:pt x="52" y="561"/>
                  </a:cubicBezTo>
                  <a:cubicBezTo>
                    <a:pt x="74" y="579"/>
                    <a:pt x="104" y="588"/>
                    <a:pt x="133" y="588"/>
                  </a:cubicBezTo>
                  <a:cubicBezTo>
                    <a:pt x="150" y="588"/>
                    <a:pt x="166" y="584"/>
                    <a:pt x="179" y="578"/>
                  </a:cubicBezTo>
                  <a:lnTo>
                    <a:pt x="179" y="584"/>
                  </a:lnTo>
                  <a:cubicBezTo>
                    <a:pt x="198" y="603"/>
                    <a:pt x="229" y="615"/>
                    <a:pt x="257" y="615"/>
                  </a:cubicBezTo>
                  <a:cubicBezTo>
                    <a:pt x="270" y="615"/>
                    <a:pt x="283" y="612"/>
                    <a:pt x="294" y="607"/>
                  </a:cubicBezTo>
                  <a:cubicBezTo>
                    <a:pt x="329" y="584"/>
                    <a:pt x="369" y="555"/>
                    <a:pt x="404" y="526"/>
                  </a:cubicBezTo>
                  <a:cubicBezTo>
                    <a:pt x="438" y="497"/>
                    <a:pt x="467" y="463"/>
                    <a:pt x="490" y="416"/>
                  </a:cubicBezTo>
                  <a:cubicBezTo>
                    <a:pt x="531" y="330"/>
                    <a:pt x="559" y="243"/>
                    <a:pt x="571" y="151"/>
                  </a:cubicBezTo>
                  <a:cubicBezTo>
                    <a:pt x="571" y="105"/>
                    <a:pt x="542" y="65"/>
                    <a:pt x="508" y="36"/>
                  </a:cubicBezTo>
                  <a:cubicBezTo>
                    <a:pt x="488" y="21"/>
                    <a:pt x="464" y="15"/>
                    <a:pt x="441" y="15"/>
                  </a:cubicBezTo>
                  <a:cubicBezTo>
                    <a:pt x="430" y="15"/>
                    <a:pt x="419" y="17"/>
                    <a:pt x="410" y="19"/>
                  </a:cubicBezTo>
                  <a:cubicBezTo>
                    <a:pt x="404" y="13"/>
                    <a:pt x="398" y="13"/>
                    <a:pt x="381" y="7"/>
                  </a:cubicBezTo>
                  <a:cubicBezTo>
                    <a:pt x="371" y="2"/>
                    <a:pt x="362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5"/>
            <p:cNvSpPr/>
            <p:nvPr/>
          </p:nvSpPr>
          <p:spPr>
            <a:xfrm rot="-5005926">
              <a:off x="402223" y="353788"/>
              <a:ext cx="94132" cy="93552"/>
            </a:xfrm>
            <a:custGeom>
              <a:avLst/>
              <a:gdLst/>
              <a:ahLst/>
              <a:cxnLst/>
              <a:rect l="l" t="t" r="r" b="b"/>
              <a:pathLst>
                <a:path w="1298" h="1290" extrusionOk="0">
                  <a:moveTo>
                    <a:pt x="1090" y="1"/>
                  </a:moveTo>
                  <a:cubicBezTo>
                    <a:pt x="1014" y="1"/>
                    <a:pt x="934" y="24"/>
                    <a:pt x="865" y="61"/>
                  </a:cubicBezTo>
                  <a:cubicBezTo>
                    <a:pt x="663" y="188"/>
                    <a:pt x="508" y="402"/>
                    <a:pt x="358" y="580"/>
                  </a:cubicBezTo>
                  <a:cubicBezTo>
                    <a:pt x="277" y="678"/>
                    <a:pt x="190" y="765"/>
                    <a:pt x="110" y="857"/>
                  </a:cubicBezTo>
                  <a:cubicBezTo>
                    <a:pt x="58" y="926"/>
                    <a:pt x="0" y="1007"/>
                    <a:pt x="0" y="1093"/>
                  </a:cubicBezTo>
                  <a:cubicBezTo>
                    <a:pt x="0" y="1122"/>
                    <a:pt x="12" y="1145"/>
                    <a:pt x="18" y="1168"/>
                  </a:cubicBezTo>
                  <a:cubicBezTo>
                    <a:pt x="0" y="1209"/>
                    <a:pt x="23" y="1261"/>
                    <a:pt x="58" y="1290"/>
                  </a:cubicBezTo>
                  <a:cubicBezTo>
                    <a:pt x="433" y="921"/>
                    <a:pt x="830" y="575"/>
                    <a:pt x="1211" y="217"/>
                  </a:cubicBezTo>
                  <a:cubicBezTo>
                    <a:pt x="1240" y="171"/>
                    <a:pt x="1269" y="119"/>
                    <a:pt x="1298" y="79"/>
                  </a:cubicBezTo>
                  <a:cubicBezTo>
                    <a:pt x="1240" y="24"/>
                    <a:pt x="1166" y="1"/>
                    <a:pt x="1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5"/>
            <p:cNvSpPr/>
            <p:nvPr/>
          </p:nvSpPr>
          <p:spPr>
            <a:xfrm rot="-5005926">
              <a:off x="391967" y="239989"/>
              <a:ext cx="85792" cy="113350"/>
            </a:xfrm>
            <a:custGeom>
              <a:avLst/>
              <a:gdLst/>
              <a:ahLst/>
              <a:cxnLst/>
              <a:rect l="l" t="t" r="r" b="b"/>
              <a:pathLst>
                <a:path w="1183" h="1563" extrusionOk="0">
                  <a:moveTo>
                    <a:pt x="843" y="0"/>
                  </a:moveTo>
                  <a:cubicBezTo>
                    <a:pt x="549" y="398"/>
                    <a:pt x="260" y="802"/>
                    <a:pt x="1" y="1217"/>
                  </a:cubicBezTo>
                  <a:cubicBezTo>
                    <a:pt x="70" y="1303"/>
                    <a:pt x="151" y="1384"/>
                    <a:pt x="237" y="1447"/>
                  </a:cubicBezTo>
                  <a:cubicBezTo>
                    <a:pt x="312" y="1499"/>
                    <a:pt x="387" y="1540"/>
                    <a:pt x="468" y="1563"/>
                  </a:cubicBezTo>
                  <a:cubicBezTo>
                    <a:pt x="762" y="1246"/>
                    <a:pt x="993" y="871"/>
                    <a:pt x="1183" y="473"/>
                  </a:cubicBezTo>
                  <a:cubicBezTo>
                    <a:pt x="1137" y="375"/>
                    <a:pt x="1091" y="288"/>
                    <a:pt x="1033" y="208"/>
                  </a:cubicBezTo>
                  <a:cubicBezTo>
                    <a:pt x="970" y="127"/>
                    <a:pt x="918" y="64"/>
                    <a:pt x="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6" name="Google Shape;356;p15"/>
          <p:cNvSpPr/>
          <p:nvPr/>
        </p:nvSpPr>
        <p:spPr>
          <a:xfrm flipH="1">
            <a:off x="10735338" y="5178863"/>
            <a:ext cx="1285348" cy="1186544"/>
          </a:xfrm>
          <a:custGeom>
            <a:avLst/>
            <a:gdLst/>
            <a:ahLst/>
            <a:cxnLst/>
            <a:rect l="l" t="t" r="r" b="b"/>
            <a:pathLst>
              <a:path w="11691" h="10792" extrusionOk="0">
                <a:moveTo>
                  <a:pt x="9765" y="494"/>
                </a:moveTo>
                <a:cubicBezTo>
                  <a:pt x="9947" y="494"/>
                  <a:pt x="10124" y="518"/>
                  <a:pt x="10289" y="574"/>
                </a:cubicBezTo>
                <a:cubicBezTo>
                  <a:pt x="10195" y="558"/>
                  <a:pt x="10100" y="552"/>
                  <a:pt x="10005" y="552"/>
                </a:cubicBezTo>
                <a:cubicBezTo>
                  <a:pt x="9824" y="552"/>
                  <a:pt x="9640" y="575"/>
                  <a:pt x="9459" y="597"/>
                </a:cubicBezTo>
                <a:cubicBezTo>
                  <a:pt x="9067" y="649"/>
                  <a:pt x="8675" y="742"/>
                  <a:pt x="8294" y="863"/>
                </a:cubicBezTo>
                <a:cubicBezTo>
                  <a:pt x="8144" y="903"/>
                  <a:pt x="7988" y="955"/>
                  <a:pt x="7839" y="1012"/>
                </a:cubicBezTo>
                <a:cubicBezTo>
                  <a:pt x="8017" y="932"/>
                  <a:pt x="8208" y="863"/>
                  <a:pt x="8386" y="793"/>
                </a:cubicBezTo>
                <a:cubicBezTo>
                  <a:pt x="8801" y="648"/>
                  <a:pt x="9299" y="494"/>
                  <a:pt x="9765" y="494"/>
                </a:cubicBezTo>
                <a:close/>
                <a:moveTo>
                  <a:pt x="9113" y="2540"/>
                </a:moveTo>
                <a:cubicBezTo>
                  <a:pt x="8986" y="2696"/>
                  <a:pt x="8848" y="2852"/>
                  <a:pt x="8709" y="2996"/>
                </a:cubicBezTo>
                <a:cubicBezTo>
                  <a:pt x="8703" y="2979"/>
                  <a:pt x="8680" y="2973"/>
                  <a:pt x="8669" y="2967"/>
                </a:cubicBezTo>
                <a:cubicBezTo>
                  <a:pt x="8819" y="2829"/>
                  <a:pt x="8969" y="2685"/>
                  <a:pt x="9113" y="2540"/>
                </a:cubicBezTo>
                <a:close/>
                <a:moveTo>
                  <a:pt x="10039" y="748"/>
                </a:moveTo>
                <a:cubicBezTo>
                  <a:pt x="10279" y="748"/>
                  <a:pt x="10532" y="788"/>
                  <a:pt x="10716" y="943"/>
                </a:cubicBezTo>
                <a:cubicBezTo>
                  <a:pt x="10987" y="1185"/>
                  <a:pt x="10969" y="1578"/>
                  <a:pt x="10889" y="1895"/>
                </a:cubicBezTo>
                <a:cubicBezTo>
                  <a:pt x="10779" y="2367"/>
                  <a:pt x="10525" y="2771"/>
                  <a:pt x="10226" y="3140"/>
                </a:cubicBezTo>
                <a:cubicBezTo>
                  <a:pt x="10347" y="2944"/>
                  <a:pt x="10450" y="2725"/>
                  <a:pt x="10497" y="2494"/>
                </a:cubicBezTo>
                <a:cubicBezTo>
                  <a:pt x="10595" y="2073"/>
                  <a:pt x="10497" y="1653"/>
                  <a:pt x="10203" y="1324"/>
                </a:cubicBezTo>
                <a:cubicBezTo>
                  <a:pt x="10007" y="1107"/>
                  <a:pt x="9723" y="955"/>
                  <a:pt x="9430" y="955"/>
                </a:cubicBezTo>
                <a:cubicBezTo>
                  <a:pt x="9334" y="955"/>
                  <a:pt x="9237" y="971"/>
                  <a:pt x="9142" y="1007"/>
                </a:cubicBezTo>
                <a:cubicBezTo>
                  <a:pt x="9136" y="1012"/>
                  <a:pt x="9124" y="1012"/>
                  <a:pt x="9113" y="1018"/>
                </a:cubicBezTo>
                <a:cubicBezTo>
                  <a:pt x="9103" y="1018"/>
                  <a:pt x="9094" y="1018"/>
                  <a:pt x="9084" y="1018"/>
                </a:cubicBezTo>
                <a:cubicBezTo>
                  <a:pt x="8851" y="1018"/>
                  <a:pt x="8608" y="1085"/>
                  <a:pt x="8392" y="1168"/>
                </a:cubicBezTo>
                <a:cubicBezTo>
                  <a:pt x="8363" y="1185"/>
                  <a:pt x="8334" y="1191"/>
                  <a:pt x="8306" y="1209"/>
                </a:cubicBezTo>
                <a:cubicBezTo>
                  <a:pt x="8098" y="1266"/>
                  <a:pt x="7890" y="1341"/>
                  <a:pt x="7683" y="1422"/>
                </a:cubicBezTo>
                <a:cubicBezTo>
                  <a:pt x="7354" y="1543"/>
                  <a:pt x="7031" y="1676"/>
                  <a:pt x="6708" y="1814"/>
                </a:cubicBezTo>
                <a:cubicBezTo>
                  <a:pt x="6057" y="2085"/>
                  <a:pt x="5423" y="2396"/>
                  <a:pt x="4806" y="2736"/>
                </a:cubicBezTo>
                <a:cubicBezTo>
                  <a:pt x="4229" y="3054"/>
                  <a:pt x="3676" y="3388"/>
                  <a:pt x="3128" y="3757"/>
                </a:cubicBezTo>
                <a:cubicBezTo>
                  <a:pt x="3889" y="3152"/>
                  <a:pt x="4731" y="2662"/>
                  <a:pt x="5590" y="2223"/>
                </a:cubicBezTo>
                <a:cubicBezTo>
                  <a:pt x="6270" y="1872"/>
                  <a:pt x="6962" y="1537"/>
                  <a:pt x="7671" y="1272"/>
                </a:cubicBezTo>
                <a:cubicBezTo>
                  <a:pt x="8375" y="1012"/>
                  <a:pt x="9124" y="793"/>
                  <a:pt x="9880" y="753"/>
                </a:cubicBezTo>
                <a:cubicBezTo>
                  <a:pt x="9931" y="750"/>
                  <a:pt x="9985" y="748"/>
                  <a:pt x="10039" y="748"/>
                </a:cubicBezTo>
                <a:close/>
                <a:moveTo>
                  <a:pt x="5192" y="2794"/>
                </a:moveTo>
                <a:lnTo>
                  <a:pt x="5192" y="2794"/>
                </a:lnTo>
                <a:cubicBezTo>
                  <a:pt x="4990" y="2915"/>
                  <a:pt x="4800" y="3031"/>
                  <a:pt x="4604" y="3152"/>
                </a:cubicBezTo>
                <a:cubicBezTo>
                  <a:pt x="4598" y="3157"/>
                  <a:pt x="4581" y="3169"/>
                  <a:pt x="4575" y="3175"/>
                </a:cubicBezTo>
                <a:cubicBezTo>
                  <a:pt x="4056" y="3475"/>
                  <a:pt x="3543" y="3786"/>
                  <a:pt x="3041" y="4103"/>
                </a:cubicBezTo>
                <a:cubicBezTo>
                  <a:pt x="3722" y="3624"/>
                  <a:pt x="4442" y="3186"/>
                  <a:pt x="5192" y="2794"/>
                </a:cubicBezTo>
                <a:close/>
                <a:moveTo>
                  <a:pt x="3335" y="3353"/>
                </a:moveTo>
                <a:lnTo>
                  <a:pt x="3335" y="3353"/>
                </a:lnTo>
                <a:cubicBezTo>
                  <a:pt x="2989" y="3607"/>
                  <a:pt x="2655" y="3878"/>
                  <a:pt x="2349" y="4184"/>
                </a:cubicBezTo>
                <a:cubicBezTo>
                  <a:pt x="2217" y="4305"/>
                  <a:pt x="2090" y="4443"/>
                  <a:pt x="1963" y="4570"/>
                </a:cubicBezTo>
                <a:cubicBezTo>
                  <a:pt x="1952" y="4587"/>
                  <a:pt x="1952" y="4599"/>
                  <a:pt x="1940" y="4610"/>
                </a:cubicBezTo>
                <a:lnTo>
                  <a:pt x="1508" y="4956"/>
                </a:lnTo>
                <a:cubicBezTo>
                  <a:pt x="1588" y="4818"/>
                  <a:pt x="1675" y="4685"/>
                  <a:pt x="1779" y="4558"/>
                </a:cubicBezTo>
                <a:cubicBezTo>
                  <a:pt x="2188" y="4034"/>
                  <a:pt x="2759" y="3688"/>
                  <a:pt x="3335" y="3353"/>
                </a:cubicBezTo>
                <a:close/>
                <a:moveTo>
                  <a:pt x="2067" y="5660"/>
                </a:moveTo>
                <a:lnTo>
                  <a:pt x="2067" y="5660"/>
                </a:lnTo>
                <a:cubicBezTo>
                  <a:pt x="2009" y="5723"/>
                  <a:pt x="1957" y="5798"/>
                  <a:pt x="1905" y="5867"/>
                </a:cubicBezTo>
                <a:cubicBezTo>
                  <a:pt x="1554" y="6121"/>
                  <a:pt x="1208" y="6375"/>
                  <a:pt x="862" y="6634"/>
                </a:cubicBezTo>
                <a:cubicBezTo>
                  <a:pt x="885" y="6559"/>
                  <a:pt x="908" y="6490"/>
                  <a:pt x="925" y="6409"/>
                </a:cubicBezTo>
                <a:cubicBezTo>
                  <a:pt x="1312" y="6156"/>
                  <a:pt x="1686" y="5908"/>
                  <a:pt x="2067" y="5660"/>
                </a:cubicBezTo>
                <a:close/>
                <a:moveTo>
                  <a:pt x="10975" y="2258"/>
                </a:moveTo>
                <a:cubicBezTo>
                  <a:pt x="10946" y="2367"/>
                  <a:pt x="10894" y="2483"/>
                  <a:pt x="10843" y="2598"/>
                </a:cubicBezTo>
                <a:cubicBezTo>
                  <a:pt x="10670" y="2950"/>
                  <a:pt x="10439" y="3273"/>
                  <a:pt x="10203" y="3590"/>
                </a:cubicBezTo>
                <a:cubicBezTo>
                  <a:pt x="9972" y="3895"/>
                  <a:pt x="9736" y="4195"/>
                  <a:pt x="9482" y="4484"/>
                </a:cubicBezTo>
                <a:cubicBezTo>
                  <a:pt x="8997" y="5043"/>
                  <a:pt x="8479" y="5550"/>
                  <a:pt x="7931" y="6035"/>
                </a:cubicBezTo>
                <a:cubicBezTo>
                  <a:pt x="7423" y="6375"/>
                  <a:pt x="6893" y="6692"/>
                  <a:pt x="6362" y="7009"/>
                </a:cubicBezTo>
                <a:cubicBezTo>
                  <a:pt x="7556" y="6029"/>
                  <a:pt x="8703" y="4991"/>
                  <a:pt x="9793" y="3895"/>
                </a:cubicBezTo>
                <a:cubicBezTo>
                  <a:pt x="10266" y="3417"/>
                  <a:pt x="10733" y="2898"/>
                  <a:pt x="10975" y="2258"/>
                </a:cubicBezTo>
                <a:close/>
                <a:moveTo>
                  <a:pt x="7070" y="2761"/>
                </a:moveTo>
                <a:cubicBezTo>
                  <a:pt x="7304" y="2761"/>
                  <a:pt x="7515" y="2851"/>
                  <a:pt x="7631" y="3082"/>
                </a:cubicBezTo>
                <a:cubicBezTo>
                  <a:pt x="7746" y="3325"/>
                  <a:pt x="7671" y="3601"/>
                  <a:pt x="7544" y="3820"/>
                </a:cubicBezTo>
                <a:cubicBezTo>
                  <a:pt x="7366" y="4149"/>
                  <a:pt x="7089" y="4414"/>
                  <a:pt x="6818" y="4656"/>
                </a:cubicBezTo>
                <a:cubicBezTo>
                  <a:pt x="6103" y="5291"/>
                  <a:pt x="5290" y="5810"/>
                  <a:pt x="4471" y="6311"/>
                </a:cubicBezTo>
                <a:cubicBezTo>
                  <a:pt x="3895" y="6663"/>
                  <a:pt x="3289" y="6980"/>
                  <a:pt x="2713" y="7338"/>
                </a:cubicBezTo>
                <a:cubicBezTo>
                  <a:pt x="2694" y="7349"/>
                  <a:pt x="2681" y="7353"/>
                  <a:pt x="2666" y="7353"/>
                </a:cubicBezTo>
                <a:cubicBezTo>
                  <a:pt x="2657" y="7353"/>
                  <a:pt x="2648" y="7351"/>
                  <a:pt x="2638" y="7349"/>
                </a:cubicBezTo>
                <a:cubicBezTo>
                  <a:pt x="2497" y="7414"/>
                  <a:pt x="2335" y="7461"/>
                  <a:pt x="2177" y="7461"/>
                </a:cubicBezTo>
                <a:cubicBezTo>
                  <a:pt x="2056" y="7461"/>
                  <a:pt x="1939" y="7434"/>
                  <a:pt x="1836" y="7366"/>
                </a:cubicBezTo>
                <a:cubicBezTo>
                  <a:pt x="1611" y="7234"/>
                  <a:pt x="1571" y="6934"/>
                  <a:pt x="1658" y="6703"/>
                </a:cubicBezTo>
                <a:cubicBezTo>
                  <a:pt x="1744" y="6455"/>
                  <a:pt x="1934" y="6231"/>
                  <a:pt x="2119" y="6035"/>
                </a:cubicBezTo>
                <a:cubicBezTo>
                  <a:pt x="2511" y="5619"/>
                  <a:pt x="2972" y="5262"/>
                  <a:pt x="3433" y="4910"/>
                </a:cubicBezTo>
                <a:cubicBezTo>
                  <a:pt x="3444" y="4903"/>
                  <a:pt x="3452" y="4901"/>
                  <a:pt x="3460" y="4901"/>
                </a:cubicBezTo>
                <a:cubicBezTo>
                  <a:pt x="3466" y="4901"/>
                  <a:pt x="3472" y="4902"/>
                  <a:pt x="3480" y="4904"/>
                </a:cubicBezTo>
                <a:cubicBezTo>
                  <a:pt x="4183" y="4322"/>
                  <a:pt x="4915" y="3751"/>
                  <a:pt x="5705" y="3284"/>
                </a:cubicBezTo>
                <a:cubicBezTo>
                  <a:pt x="6074" y="3065"/>
                  <a:pt x="6472" y="2852"/>
                  <a:pt x="6893" y="2777"/>
                </a:cubicBezTo>
                <a:cubicBezTo>
                  <a:pt x="6952" y="2767"/>
                  <a:pt x="7012" y="2761"/>
                  <a:pt x="7070" y="2761"/>
                </a:cubicBezTo>
                <a:close/>
                <a:moveTo>
                  <a:pt x="5636" y="7095"/>
                </a:moveTo>
                <a:lnTo>
                  <a:pt x="5636" y="7095"/>
                </a:lnTo>
                <a:cubicBezTo>
                  <a:pt x="5498" y="7205"/>
                  <a:pt x="5353" y="7320"/>
                  <a:pt x="5204" y="7424"/>
                </a:cubicBezTo>
                <a:cubicBezTo>
                  <a:pt x="4927" y="7626"/>
                  <a:pt x="4656" y="7822"/>
                  <a:pt x="4373" y="8012"/>
                </a:cubicBezTo>
                <a:cubicBezTo>
                  <a:pt x="4471" y="7926"/>
                  <a:pt x="4564" y="7828"/>
                  <a:pt x="4667" y="7741"/>
                </a:cubicBezTo>
                <a:cubicBezTo>
                  <a:pt x="4990" y="7534"/>
                  <a:pt x="5313" y="7320"/>
                  <a:pt x="5636" y="7095"/>
                </a:cubicBezTo>
                <a:close/>
                <a:moveTo>
                  <a:pt x="8903" y="1699"/>
                </a:moveTo>
                <a:cubicBezTo>
                  <a:pt x="9185" y="1699"/>
                  <a:pt x="9499" y="1746"/>
                  <a:pt x="9684" y="1964"/>
                </a:cubicBezTo>
                <a:cubicBezTo>
                  <a:pt x="9949" y="2281"/>
                  <a:pt x="9759" y="2748"/>
                  <a:pt x="9586" y="3059"/>
                </a:cubicBezTo>
                <a:cubicBezTo>
                  <a:pt x="9303" y="3549"/>
                  <a:pt x="8928" y="3976"/>
                  <a:pt x="8519" y="4357"/>
                </a:cubicBezTo>
                <a:cubicBezTo>
                  <a:pt x="8392" y="4472"/>
                  <a:pt x="8265" y="4587"/>
                  <a:pt x="8133" y="4697"/>
                </a:cubicBezTo>
                <a:cubicBezTo>
                  <a:pt x="7694" y="5147"/>
                  <a:pt x="7222" y="5567"/>
                  <a:pt x="6720" y="5954"/>
                </a:cubicBezTo>
                <a:cubicBezTo>
                  <a:pt x="7060" y="5660"/>
                  <a:pt x="7395" y="5360"/>
                  <a:pt x="7717" y="5043"/>
                </a:cubicBezTo>
                <a:lnTo>
                  <a:pt x="7717" y="5043"/>
                </a:lnTo>
                <a:cubicBezTo>
                  <a:pt x="7539" y="5187"/>
                  <a:pt x="7354" y="5331"/>
                  <a:pt x="7170" y="5464"/>
                </a:cubicBezTo>
                <a:cubicBezTo>
                  <a:pt x="6708" y="5833"/>
                  <a:pt x="6253" y="6202"/>
                  <a:pt x="5792" y="6559"/>
                </a:cubicBezTo>
                <a:cubicBezTo>
                  <a:pt x="4702" y="7413"/>
                  <a:pt x="3549" y="8162"/>
                  <a:pt x="2361" y="8860"/>
                </a:cubicBezTo>
                <a:cubicBezTo>
                  <a:pt x="2338" y="8873"/>
                  <a:pt x="2314" y="8879"/>
                  <a:pt x="2291" y="8879"/>
                </a:cubicBezTo>
                <a:cubicBezTo>
                  <a:pt x="2168" y="8879"/>
                  <a:pt x="2074" y="8708"/>
                  <a:pt x="2205" y="8635"/>
                </a:cubicBezTo>
                <a:cubicBezTo>
                  <a:pt x="3278" y="8006"/>
                  <a:pt x="4316" y="7332"/>
                  <a:pt x="5307" y="6588"/>
                </a:cubicBezTo>
                <a:lnTo>
                  <a:pt x="5296" y="6577"/>
                </a:lnTo>
                <a:cubicBezTo>
                  <a:pt x="5411" y="6496"/>
                  <a:pt x="5526" y="6409"/>
                  <a:pt x="5642" y="6329"/>
                </a:cubicBezTo>
                <a:lnTo>
                  <a:pt x="5815" y="6202"/>
                </a:lnTo>
                <a:cubicBezTo>
                  <a:pt x="6247" y="5856"/>
                  <a:pt x="6680" y="5516"/>
                  <a:pt x="7112" y="5175"/>
                </a:cubicBezTo>
                <a:cubicBezTo>
                  <a:pt x="7550" y="4835"/>
                  <a:pt x="7983" y="4501"/>
                  <a:pt x="8386" y="4115"/>
                </a:cubicBezTo>
                <a:cubicBezTo>
                  <a:pt x="8761" y="3757"/>
                  <a:pt x="9113" y="3353"/>
                  <a:pt x="9367" y="2892"/>
                </a:cubicBezTo>
                <a:cubicBezTo>
                  <a:pt x="9488" y="2667"/>
                  <a:pt x="9661" y="2269"/>
                  <a:pt x="9401" y="2096"/>
                </a:cubicBezTo>
                <a:lnTo>
                  <a:pt x="9401" y="2096"/>
                </a:lnTo>
                <a:cubicBezTo>
                  <a:pt x="9384" y="2183"/>
                  <a:pt x="9355" y="2269"/>
                  <a:pt x="9309" y="2350"/>
                </a:cubicBezTo>
                <a:cubicBezTo>
                  <a:pt x="9297" y="2350"/>
                  <a:pt x="9286" y="2350"/>
                  <a:pt x="9274" y="2356"/>
                </a:cubicBezTo>
                <a:cubicBezTo>
                  <a:pt x="9297" y="2304"/>
                  <a:pt x="9280" y="2235"/>
                  <a:pt x="9245" y="2183"/>
                </a:cubicBezTo>
                <a:cubicBezTo>
                  <a:pt x="9274" y="2160"/>
                  <a:pt x="9309" y="2131"/>
                  <a:pt x="9343" y="2091"/>
                </a:cubicBezTo>
                <a:lnTo>
                  <a:pt x="9395" y="2091"/>
                </a:lnTo>
                <a:cubicBezTo>
                  <a:pt x="9384" y="2085"/>
                  <a:pt x="9367" y="2079"/>
                  <a:pt x="9355" y="2062"/>
                </a:cubicBezTo>
                <a:cubicBezTo>
                  <a:pt x="9217" y="1993"/>
                  <a:pt x="9056" y="1970"/>
                  <a:pt x="8892" y="1970"/>
                </a:cubicBezTo>
                <a:cubicBezTo>
                  <a:pt x="8713" y="1970"/>
                  <a:pt x="8531" y="1997"/>
                  <a:pt x="8375" y="2022"/>
                </a:cubicBezTo>
                <a:cubicBezTo>
                  <a:pt x="7839" y="2102"/>
                  <a:pt x="7320" y="2264"/>
                  <a:pt x="6824" y="2454"/>
                </a:cubicBezTo>
                <a:cubicBezTo>
                  <a:pt x="5642" y="2904"/>
                  <a:pt x="4552" y="3561"/>
                  <a:pt x="3462" y="4189"/>
                </a:cubicBezTo>
                <a:cubicBezTo>
                  <a:pt x="3439" y="4203"/>
                  <a:pt x="3415" y="4209"/>
                  <a:pt x="3393" y="4209"/>
                </a:cubicBezTo>
                <a:cubicBezTo>
                  <a:pt x="3271" y="4209"/>
                  <a:pt x="3180" y="4038"/>
                  <a:pt x="3307" y="3965"/>
                </a:cubicBezTo>
                <a:cubicBezTo>
                  <a:pt x="4587" y="3232"/>
                  <a:pt x="5878" y="2448"/>
                  <a:pt x="7297" y="1993"/>
                </a:cubicBezTo>
                <a:cubicBezTo>
                  <a:pt x="7758" y="1849"/>
                  <a:pt x="8236" y="1727"/>
                  <a:pt x="8726" y="1704"/>
                </a:cubicBezTo>
                <a:cubicBezTo>
                  <a:pt x="8783" y="1701"/>
                  <a:pt x="8842" y="1699"/>
                  <a:pt x="8903" y="1699"/>
                </a:cubicBezTo>
                <a:close/>
                <a:moveTo>
                  <a:pt x="9790" y="0"/>
                </a:moveTo>
                <a:cubicBezTo>
                  <a:pt x="9528" y="0"/>
                  <a:pt x="9265" y="39"/>
                  <a:pt x="9009" y="96"/>
                </a:cubicBezTo>
                <a:cubicBezTo>
                  <a:pt x="8121" y="303"/>
                  <a:pt x="7285" y="707"/>
                  <a:pt x="6478" y="1122"/>
                </a:cubicBezTo>
                <a:cubicBezTo>
                  <a:pt x="5648" y="1537"/>
                  <a:pt x="4829" y="1970"/>
                  <a:pt x="4010" y="2425"/>
                </a:cubicBezTo>
                <a:cubicBezTo>
                  <a:pt x="3255" y="2840"/>
                  <a:pt x="2442" y="3244"/>
                  <a:pt x="1802" y="3832"/>
                </a:cubicBezTo>
                <a:cubicBezTo>
                  <a:pt x="1179" y="4391"/>
                  <a:pt x="822" y="5147"/>
                  <a:pt x="562" y="5937"/>
                </a:cubicBezTo>
                <a:cubicBezTo>
                  <a:pt x="493" y="6127"/>
                  <a:pt x="447" y="6323"/>
                  <a:pt x="389" y="6519"/>
                </a:cubicBezTo>
                <a:cubicBezTo>
                  <a:pt x="338" y="6694"/>
                  <a:pt x="475" y="6813"/>
                  <a:pt x="621" y="6813"/>
                </a:cubicBezTo>
                <a:cubicBezTo>
                  <a:pt x="624" y="6813"/>
                  <a:pt x="628" y="6813"/>
                  <a:pt x="631" y="6813"/>
                </a:cubicBezTo>
                <a:lnTo>
                  <a:pt x="631" y="6813"/>
                </a:lnTo>
                <a:cubicBezTo>
                  <a:pt x="625" y="6819"/>
                  <a:pt x="620" y="6819"/>
                  <a:pt x="608" y="6830"/>
                </a:cubicBezTo>
                <a:cubicBezTo>
                  <a:pt x="591" y="6842"/>
                  <a:pt x="568" y="6859"/>
                  <a:pt x="545" y="6876"/>
                </a:cubicBezTo>
                <a:cubicBezTo>
                  <a:pt x="424" y="6974"/>
                  <a:pt x="435" y="7182"/>
                  <a:pt x="522" y="7291"/>
                </a:cubicBezTo>
                <a:cubicBezTo>
                  <a:pt x="562" y="7332"/>
                  <a:pt x="602" y="7366"/>
                  <a:pt x="654" y="7389"/>
                </a:cubicBezTo>
                <a:cubicBezTo>
                  <a:pt x="625" y="7464"/>
                  <a:pt x="625" y="7534"/>
                  <a:pt x="654" y="7614"/>
                </a:cubicBezTo>
                <a:cubicBezTo>
                  <a:pt x="689" y="7695"/>
                  <a:pt x="770" y="7764"/>
                  <a:pt x="856" y="7793"/>
                </a:cubicBezTo>
                <a:cubicBezTo>
                  <a:pt x="827" y="7816"/>
                  <a:pt x="798" y="7845"/>
                  <a:pt x="770" y="7868"/>
                </a:cubicBezTo>
                <a:cubicBezTo>
                  <a:pt x="654" y="7966"/>
                  <a:pt x="654" y="8168"/>
                  <a:pt x="747" y="8283"/>
                </a:cubicBezTo>
                <a:cubicBezTo>
                  <a:pt x="810" y="8362"/>
                  <a:pt x="890" y="8402"/>
                  <a:pt x="980" y="8402"/>
                </a:cubicBezTo>
                <a:cubicBezTo>
                  <a:pt x="996" y="8402"/>
                  <a:pt x="1013" y="8401"/>
                  <a:pt x="1029" y="8399"/>
                </a:cubicBezTo>
                <a:lnTo>
                  <a:pt x="1029" y="8399"/>
                </a:lnTo>
                <a:cubicBezTo>
                  <a:pt x="1012" y="8485"/>
                  <a:pt x="1029" y="8577"/>
                  <a:pt x="1087" y="8652"/>
                </a:cubicBezTo>
                <a:cubicBezTo>
                  <a:pt x="1147" y="8733"/>
                  <a:pt x="1239" y="8770"/>
                  <a:pt x="1335" y="8770"/>
                </a:cubicBezTo>
                <a:cubicBezTo>
                  <a:pt x="1348" y="8770"/>
                  <a:pt x="1362" y="8769"/>
                  <a:pt x="1375" y="8768"/>
                </a:cubicBezTo>
                <a:lnTo>
                  <a:pt x="1375" y="8768"/>
                </a:lnTo>
                <a:cubicBezTo>
                  <a:pt x="1329" y="8854"/>
                  <a:pt x="1323" y="8964"/>
                  <a:pt x="1381" y="9056"/>
                </a:cubicBezTo>
                <a:cubicBezTo>
                  <a:pt x="1439" y="9152"/>
                  <a:pt x="1546" y="9210"/>
                  <a:pt x="1653" y="9210"/>
                </a:cubicBezTo>
                <a:cubicBezTo>
                  <a:pt x="1706" y="9210"/>
                  <a:pt x="1760" y="9196"/>
                  <a:pt x="1807" y="9165"/>
                </a:cubicBezTo>
                <a:cubicBezTo>
                  <a:pt x="1831" y="9148"/>
                  <a:pt x="1848" y="9137"/>
                  <a:pt x="1871" y="9125"/>
                </a:cubicBezTo>
                <a:cubicBezTo>
                  <a:pt x="1913" y="9151"/>
                  <a:pt x="1962" y="9166"/>
                  <a:pt x="2017" y="9166"/>
                </a:cubicBezTo>
                <a:cubicBezTo>
                  <a:pt x="2060" y="9166"/>
                  <a:pt x="2105" y="9157"/>
                  <a:pt x="2153" y="9137"/>
                </a:cubicBezTo>
                <a:cubicBezTo>
                  <a:pt x="2194" y="9113"/>
                  <a:pt x="2246" y="9090"/>
                  <a:pt x="2292" y="9067"/>
                </a:cubicBezTo>
                <a:cubicBezTo>
                  <a:pt x="2305" y="9073"/>
                  <a:pt x="2319" y="9075"/>
                  <a:pt x="2334" y="9075"/>
                </a:cubicBezTo>
                <a:cubicBezTo>
                  <a:pt x="2352" y="9075"/>
                  <a:pt x="2371" y="9071"/>
                  <a:pt x="2390" y="9062"/>
                </a:cubicBezTo>
                <a:cubicBezTo>
                  <a:pt x="2667" y="8917"/>
                  <a:pt x="2932" y="8773"/>
                  <a:pt x="3203" y="8623"/>
                </a:cubicBezTo>
                <a:lnTo>
                  <a:pt x="3203" y="8623"/>
                </a:lnTo>
                <a:cubicBezTo>
                  <a:pt x="3111" y="8716"/>
                  <a:pt x="3024" y="8808"/>
                  <a:pt x="2938" y="8906"/>
                </a:cubicBezTo>
                <a:cubicBezTo>
                  <a:pt x="2926" y="8917"/>
                  <a:pt x="2915" y="8923"/>
                  <a:pt x="2909" y="8941"/>
                </a:cubicBezTo>
                <a:lnTo>
                  <a:pt x="1807" y="9523"/>
                </a:lnTo>
                <a:cubicBezTo>
                  <a:pt x="1531" y="9661"/>
                  <a:pt x="1265" y="9805"/>
                  <a:pt x="994" y="9932"/>
                </a:cubicBezTo>
                <a:cubicBezTo>
                  <a:pt x="712" y="10076"/>
                  <a:pt x="406" y="10192"/>
                  <a:pt x="170" y="10405"/>
                </a:cubicBezTo>
                <a:cubicBezTo>
                  <a:pt x="1" y="10548"/>
                  <a:pt x="156" y="10792"/>
                  <a:pt x="343" y="10792"/>
                </a:cubicBezTo>
                <a:cubicBezTo>
                  <a:pt x="360" y="10792"/>
                  <a:pt x="377" y="10790"/>
                  <a:pt x="395" y="10786"/>
                </a:cubicBezTo>
                <a:cubicBezTo>
                  <a:pt x="683" y="10722"/>
                  <a:pt x="943" y="10561"/>
                  <a:pt x="1202" y="10434"/>
                </a:cubicBezTo>
                <a:cubicBezTo>
                  <a:pt x="1456" y="10301"/>
                  <a:pt x="1698" y="10180"/>
                  <a:pt x="1952" y="10048"/>
                </a:cubicBezTo>
                <a:cubicBezTo>
                  <a:pt x="2442" y="9800"/>
                  <a:pt x="2932" y="9540"/>
                  <a:pt x="3422" y="9269"/>
                </a:cubicBezTo>
                <a:cubicBezTo>
                  <a:pt x="3439" y="9303"/>
                  <a:pt x="3464" y="9327"/>
                  <a:pt x="3497" y="9327"/>
                </a:cubicBezTo>
                <a:cubicBezTo>
                  <a:pt x="3509" y="9327"/>
                  <a:pt x="3523" y="9323"/>
                  <a:pt x="3537" y="9315"/>
                </a:cubicBezTo>
                <a:cubicBezTo>
                  <a:pt x="3906" y="9085"/>
                  <a:pt x="4293" y="8889"/>
                  <a:pt x="4673" y="8687"/>
                </a:cubicBezTo>
                <a:cubicBezTo>
                  <a:pt x="5048" y="8485"/>
                  <a:pt x="5440" y="8306"/>
                  <a:pt x="5815" y="8099"/>
                </a:cubicBezTo>
                <a:cubicBezTo>
                  <a:pt x="6530" y="7695"/>
                  <a:pt x="7210" y="7240"/>
                  <a:pt x="7844" y="6726"/>
                </a:cubicBezTo>
                <a:cubicBezTo>
                  <a:pt x="7873" y="6703"/>
                  <a:pt x="7902" y="6675"/>
                  <a:pt x="7931" y="6657"/>
                </a:cubicBezTo>
                <a:cubicBezTo>
                  <a:pt x="8352" y="6380"/>
                  <a:pt x="8755" y="6098"/>
                  <a:pt x="9153" y="5798"/>
                </a:cubicBezTo>
                <a:cubicBezTo>
                  <a:pt x="9937" y="5187"/>
                  <a:pt x="10716" y="4495"/>
                  <a:pt x="11200" y="3607"/>
                </a:cubicBezTo>
                <a:cubicBezTo>
                  <a:pt x="11471" y="3088"/>
                  <a:pt x="11690" y="2483"/>
                  <a:pt x="11621" y="1889"/>
                </a:cubicBezTo>
                <a:cubicBezTo>
                  <a:pt x="11615" y="1802"/>
                  <a:pt x="11592" y="1716"/>
                  <a:pt x="11575" y="1629"/>
                </a:cubicBezTo>
                <a:cubicBezTo>
                  <a:pt x="11563" y="1341"/>
                  <a:pt x="11500" y="1053"/>
                  <a:pt x="11344" y="793"/>
                </a:cubicBezTo>
                <a:cubicBezTo>
                  <a:pt x="11125" y="430"/>
                  <a:pt x="10768" y="182"/>
                  <a:pt x="10364" y="73"/>
                </a:cubicBezTo>
                <a:cubicBezTo>
                  <a:pt x="10176" y="21"/>
                  <a:pt x="9983" y="0"/>
                  <a:pt x="97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7" name="Google Shape;357;p15"/>
          <p:cNvGrpSpPr/>
          <p:nvPr/>
        </p:nvGrpSpPr>
        <p:grpSpPr>
          <a:xfrm rot="5005912" flipH="1">
            <a:off x="-1016547" y="25613"/>
            <a:ext cx="2930859" cy="3229875"/>
            <a:chOff x="853022" y="-1869325"/>
            <a:chExt cx="1612789" cy="1777331"/>
          </a:xfrm>
        </p:grpSpPr>
        <p:sp>
          <p:nvSpPr>
            <p:cNvPr id="358" name="Google Shape;358;p15"/>
            <p:cNvSpPr/>
            <p:nvPr/>
          </p:nvSpPr>
          <p:spPr>
            <a:xfrm>
              <a:off x="853022" y="-1869325"/>
              <a:ext cx="1612789" cy="1777331"/>
            </a:xfrm>
            <a:custGeom>
              <a:avLst/>
              <a:gdLst/>
              <a:ahLst/>
              <a:cxnLst/>
              <a:rect l="l" t="t" r="r" b="b"/>
              <a:pathLst>
                <a:path w="22240" h="24509" extrusionOk="0">
                  <a:moveTo>
                    <a:pt x="12377" y="0"/>
                  </a:moveTo>
                  <a:cubicBezTo>
                    <a:pt x="11004" y="0"/>
                    <a:pt x="9333" y="366"/>
                    <a:pt x="8119" y="981"/>
                  </a:cubicBezTo>
                  <a:cubicBezTo>
                    <a:pt x="7473" y="1310"/>
                    <a:pt x="6862" y="1691"/>
                    <a:pt x="6182" y="1967"/>
                  </a:cubicBezTo>
                  <a:cubicBezTo>
                    <a:pt x="5663" y="2175"/>
                    <a:pt x="5121" y="2319"/>
                    <a:pt x="4596" y="2509"/>
                  </a:cubicBezTo>
                  <a:cubicBezTo>
                    <a:pt x="4227" y="2659"/>
                    <a:pt x="3864" y="2826"/>
                    <a:pt x="3507" y="3005"/>
                  </a:cubicBezTo>
                  <a:cubicBezTo>
                    <a:pt x="3184" y="3161"/>
                    <a:pt x="2861" y="3322"/>
                    <a:pt x="2544" y="3472"/>
                  </a:cubicBezTo>
                  <a:cubicBezTo>
                    <a:pt x="1842" y="4034"/>
                    <a:pt x="2006" y="4714"/>
                    <a:pt x="2034" y="4714"/>
                  </a:cubicBezTo>
                  <a:cubicBezTo>
                    <a:pt x="2035" y="4714"/>
                    <a:pt x="2036" y="4714"/>
                    <a:pt x="2036" y="4712"/>
                  </a:cubicBezTo>
                  <a:lnTo>
                    <a:pt x="2036" y="4712"/>
                  </a:lnTo>
                  <a:cubicBezTo>
                    <a:pt x="2267" y="4971"/>
                    <a:pt x="1829" y="5986"/>
                    <a:pt x="1800" y="6073"/>
                  </a:cubicBezTo>
                  <a:cubicBezTo>
                    <a:pt x="1587" y="6811"/>
                    <a:pt x="1391" y="7554"/>
                    <a:pt x="1125" y="8281"/>
                  </a:cubicBezTo>
                  <a:cubicBezTo>
                    <a:pt x="756" y="9273"/>
                    <a:pt x="560" y="10270"/>
                    <a:pt x="433" y="11302"/>
                  </a:cubicBezTo>
                  <a:cubicBezTo>
                    <a:pt x="387" y="11631"/>
                    <a:pt x="353" y="11971"/>
                    <a:pt x="324" y="12317"/>
                  </a:cubicBezTo>
                  <a:cubicBezTo>
                    <a:pt x="289" y="12744"/>
                    <a:pt x="249" y="13164"/>
                    <a:pt x="174" y="13585"/>
                  </a:cubicBezTo>
                  <a:cubicBezTo>
                    <a:pt x="116" y="13914"/>
                    <a:pt x="1" y="14243"/>
                    <a:pt x="7" y="14577"/>
                  </a:cubicBezTo>
                  <a:cubicBezTo>
                    <a:pt x="12" y="15050"/>
                    <a:pt x="145" y="15557"/>
                    <a:pt x="232" y="16019"/>
                  </a:cubicBezTo>
                  <a:cubicBezTo>
                    <a:pt x="278" y="16272"/>
                    <a:pt x="353" y="16457"/>
                    <a:pt x="353" y="16722"/>
                  </a:cubicBezTo>
                  <a:cubicBezTo>
                    <a:pt x="358" y="17074"/>
                    <a:pt x="474" y="17397"/>
                    <a:pt x="583" y="17731"/>
                  </a:cubicBezTo>
                  <a:cubicBezTo>
                    <a:pt x="785" y="18365"/>
                    <a:pt x="837" y="18953"/>
                    <a:pt x="750" y="19616"/>
                  </a:cubicBezTo>
                  <a:cubicBezTo>
                    <a:pt x="635" y="20487"/>
                    <a:pt x="635" y="21323"/>
                    <a:pt x="987" y="22142"/>
                  </a:cubicBezTo>
                  <a:cubicBezTo>
                    <a:pt x="998" y="22176"/>
                    <a:pt x="1021" y="22211"/>
                    <a:pt x="1039" y="22246"/>
                  </a:cubicBezTo>
                  <a:cubicBezTo>
                    <a:pt x="1385" y="22949"/>
                    <a:pt x="2065" y="23451"/>
                    <a:pt x="2722" y="23849"/>
                  </a:cubicBezTo>
                  <a:cubicBezTo>
                    <a:pt x="3507" y="24327"/>
                    <a:pt x="4429" y="24437"/>
                    <a:pt x="5334" y="24483"/>
                  </a:cubicBezTo>
                  <a:cubicBezTo>
                    <a:pt x="5639" y="24498"/>
                    <a:pt x="5941" y="24509"/>
                    <a:pt x="6240" y="24509"/>
                  </a:cubicBezTo>
                  <a:cubicBezTo>
                    <a:pt x="6967" y="24509"/>
                    <a:pt x="7683" y="24446"/>
                    <a:pt x="8402" y="24229"/>
                  </a:cubicBezTo>
                  <a:cubicBezTo>
                    <a:pt x="9734" y="23831"/>
                    <a:pt x="11048" y="23185"/>
                    <a:pt x="12230" y="22430"/>
                  </a:cubicBezTo>
                  <a:cubicBezTo>
                    <a:pt x="13245" y="21715"/>
                    <a:pt x="14122" y="20873"/>
                    <a:pt x="14877" y="19893"/>
                  </a:cubicBezTo>
                  <a:cubicBezTo>
                    <a:pt x="15788" y="18850"/>
                    <a:pt x="16676" y="17777"/>
                    <a:pt x="17518" y="16676"/>
                  </a:cubicBezTo>
                  <a:cubicBezTo>
                    <a:pt x="17777" y="16336"/>
                    <a:pt x="18031" y="16001"/>
                    <a:pt x="18273" y="15650"/>
                  </a:cubicBezTo>
                  <a:cubicBezTo>
                    <a:pt x="19161" y="14427"/>
                    <a:pt x="19980" y="13164"/>
                    <a:pt x="20677" y="11821"/>
                  </a:cubicBezTo>
                  <a:cubicBezTo>
                    <a:pt x="21237" y="10841"/>
                    <a:pt x="21681" y="9803"/>
                    <a:pt x="21998" y="8708"/>
                  </a:cubicBezTo>
                  <a:cubicBezTo>
                    <a:pt x="22073" y="8142"/>
                    <a:pt x="22159" y="7589"/>
                    <a:pt x="22240" y="7024"/>
                  </a:cubicBezTo>
                  <a:cubicBezTo>
                    <a:pt x="22142" y="6286"/>
                    <a:pt x="21865" y="5617"/>
                    <a:pt x="21410" y="5035"/>
                  </a:cubicBezTo>
                  <a:cubicBezTo>
                    <a:pt x="20971" y="4251"/>
                    <a:pt x="20424" y="3547"/>
                    <a:pt x="19766" y="2919"/>
                  </a:cubicBezTo>
                  <a:cubicBezTo>
                    <a:pt x="18671" y="1910"/>
                    <a:pt x="17460" y="1125"/>
                    <a:pt x="16047" y="624"/>
                  </a:cubicBezTo>
                  <a:cubicBezTo>
                    <a:pt x="14894" y="214"/>
                    <a:pt x="13729" y="18"/>
                    <a:pt x="12501" y="1"/>
                  </a:cubicBezTo>
                  <a:cubicBezTo>
                    <a:pt x="12460" y="0"/>
                    <a:pt x="12419" y="0"/>
                    <a:pt x="12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1232721" y="-1260110"/>
              <a:ext cx="80784" cy="114215"/>
            </a:xfrm>
            <a:custGeom>
              <a:avLst/>
              <a:gdLst/>
              <a:ahLst/>
              <a:cxnLst/>
              <a:rect l="l" t="t" r="r" b="b"/>
              <a:pathLst>
                <a:path w="1114" h="1575" extrusionOk="0">
                  <a:moveTo>
                    <a:pt x="877" y="1"/>
                  </a:moveTo>
                  <a:cubicBezTo>
                    <a:pt x="577" y="468"/>
                    <a:pt x="300" y="952"/>
                    <a:pt x="0" y="1419"/>
                  </a:cubicBezTo>
                  <a:cubicBezTo>
                    <a:pt x="23" y="1460"/>
                    <a:pt x="70" y="1489"/>
                    <a:pt x="110" y="1494"/>
                  </a:cubicBezTo>
                  <a:cubicBezTo>
                    <a:pt x="139" y="1546"/>
                    <a:pt x="202" y="1575"/>
                    <a:pt x="260" y="1575"/>
                  </a:cubicBezTo>
                  <a:cubicBezTo>
                    <a:pt x="588" y="1229"/>
                    <a:pt x="848" y="825"/>
                    <a:pt x="1113" y="439"/>
                  </a:cubicBezTo>
                  <a:cubicBezTo>
                    <a:pt x="1113" y="433"/>
                    <a:pt x="1113" y="410"/>
                    <a:pt x="1107" y="399"/>
                  </a:cubicBezTo>
                  <a:cubicBezTo>
                    <a:pt x="1090" y="289"/>
                    <a:pt x="1055" y="180"/>
                    <a:pt x="992" y="93"/>
                  </a:cubicBezTo>
                  <a:lnTo>
                    <a:pt x="992" y="87"/>
                  </a:lnTo>
                  <a:cubicBezTo>
                    <a:pt x="963" y="47"/>
                    <a:pt x="917" y="18"/>
                    <a:pt x="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1378190" y="-1332047"/>
              <a:ext cx="82452" cy="60842"/>
            </a:xfrm>
            <a:custGeom>
              <a:avLst/>
              <a:gdLst/>
              <a:ahLst/>
              <a:cxnLst/>
              <a:rect l="l" t="t" r="r" b="b"/>
              <a:pathLst>
                <a:path w="1137" h="839" extrusionOk="0">
                  <a:moveTo>
                    <a:pt x="957" y="0"/>
                  </a:moveTo>
                  <a:cubicBezTo>
                    <a:pt x="771" y="0"/>
                    <a:pt x="583" y="38"/>
                    <a:pt x="404" y="99"/>
                  </a:cubicBezTo>
                  <a:cubicBezTo>
                    <a:pt x="324" y="220"/>
                    <a:pt x="243" y="336"/>
                    <a:pt x="168" y="457"/>
                  </a:cubicBezTo>
                  <a:cubicBezTo>
                    <a:pt x="122" y="532"/>
                    <a:pt x="82" y="601"/>
                    <a:pt x="41" y="682"/>
                  </a:cubicBezTo>
                  <a:cubicBezTo>
                    <a:pt x="24" y="728"/>
                    <a:pt x="7" y="762"/>
                    <a:pt x="1" y="797"/>
                  </a:cubicBezTo>
                  <a:cubicBezTo>
                    <a:pt x="131" y="826"/>
                    <a:pt x="261" y="839"/>
                    <a:pt x="395" y="839"/>
                  </a:cubicBezTo>
                  <a:cubicBezTo>
                    <a:pt x="474" y="839"/>
                    <a:pt x="554" y="834"/>
                    <a:pt x="635" y="826"/>
                  </a:cubicBezTo>
                  <a:cubicBezTo>
                    <a:pt x="647" y="808"/>
                    <a:pt x="670" y="785"/>
                    <a:pt x="681" y="768"/>
                  </a:cubicBezTo>
                  <a:cubicBezTo>
                    <a:pt x="871" y="537"/>
                    <a:pt x="993" y="272"/>
                    <a:pt x="1137" y="13"/>
                  </a:cubicBezTo>
                  <a:cubicBezTo>
                    <a:pt x="1077" y="4"/>
                    <a:pt x="1018" y="0"/>
                    <a:pt x="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1410388" y="-1431105"/>
              <a:ext cx="49820" cy="56564"/>
            </a:xfrm>
            <a:custGeom>
              <a:avLst/>
              <a:gdLst/>
              <a:ahLst/>
              <a:cxnLst/>
              <a:rect l="l" t="t" r="r" b="b"/>
              <a:pathLst>
                <a:path w="687" h="780" extrusionOk="0">
                  <a:moveTo>
                    <a:pt x="341" y="1"/>
                  </a:moveTo>
                  <a:cubicBezTo>
                    <a:pt x="226" y="185"/>
                    <a:pt x="116" y="370"/>
                    <a:pt x="1" y="548"/>
                  </a:cubicBezTo>
                  <a:lnTo>
                    <a:pt x="24" y="595"/>
                  </a:lnTo>
                  <a:cubicBezTo>
                    <a:pt x="41" y="618"/>
                    <a:pt x="47" y="635"/>
                    <a:pt x="70" y="658"/>
                  </a:cubicBezTo>
                  <a:lnTo>
                    <a:pt x="76" y="658"/>
                  </a:lnTo>
                  <a:lnTo>
                    <a:pt x="87" y="675"/>
                  </a:lnTo>
                  <a:cubicBezTo>
                    <a:pt x="105" y="681"/>
                    <a:pt x="116" y="693"/>
                    <a:pt x="128" y="704"/>
                  </a:cubicBezTo>
                  <a:lnTo>
                    <a:pt x="133" y="704"/>
                  </a:lnTo>
                  <a:cubicBezTo>
                    <a:pt x="139" y="710"/>
                    <a:pt x="145" y="710"/>
                    <a:pt x="156" y="716"/>
                  </a:cubicBezTo>
                  <a:lnTo>
                    <a:pt x="197" y="739"/>
                  </a:lnTo>
                  <a:lnTo>
                    <a:pt x="283" y="779"/>
                  </a:lnTo>
                  <a:cubicBezTo>
                    <a:pt x="433" y="572"/>
                    <a:pt x="583" y="370"/>
                    <a:pt x="687" y="133"/>
                  </a:cubicBezTo>
                  <a:cubicBezTo>
                    <a:pt x="583" y="70"/>
                    <a:pt x="456" y="30"/>
                    <a:pt x="341" y="1"/>
                  </a:cubicBezTo>
                  <a:close/>
                </a:path>
              </a:pathLst>
            </a:custGeom>
            <a:solidFill>
              <a:srgbClr val="162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1104366" y="-1093683"/>
              <a:ext cx="85353" cy="105440"/>
            </a:xfrm>
            <a:custGeom>
              <a:avLst/>
              <a:gdLst/>
              <a:ahLst/>
              <a:cxnLst/>
              <a:rect l="l" t="t" r="r" b="b"/>
              <a:pathLst>
                <a:path w="1177" h="1454" extrusionOk="0">
                  <a:moveTo>
                    <a:pt x="842" y="1"/>
                  </a:moveTo>
                  <a:cubicBezTo>
                    <a:pt x="560" y="445"/>
                    <a:pt x="254" y="871"/>
                    <a:pt x="0" y="1333"/>
                  </a:cubicBezTo>
                  <a:cubicBezTo>
                    <a:pt x="64" y="1367"/>
                    <a:pt x="127" y="1402"/>
                    <a:pt x="208" y="1425"/>
                  </a:cubicBezTo>
                  <a:cubicBezTo>
                    <a:pt x="254" y="1442"/>
                    <a:pt x="294" y="1448"/>
                    <a:pt x="340" y="1454"/>
                  </a:cubicBezTo>
                  <a:cubicBezTo>
                    <a:pt x="398" y="1431"/>
                    <a:pt x="444" y="1402"/>
                    <a:pt x="490" y="1385"/>
                  </a:cubicBezTo>
                  <a:cubicBezTo>
                    <a:pt x="663" y="1269"/>
                    <a:pt x="779" y="1079"/>
                    <a:pt x="888" y="900"/>
                  </a:cubicBezTo>
                  <a:cubicBezTo>
                    <a:pt x="986" y="739"/>
                    <a:pt x="1073" y="577"/>
                    <a:pt x="1153" y="404"/>
                  </a:cubicBezTo>
                  <a:cubicBezTo>
                    <a:pt x="1165" y="375"/>
                    <a:pt x="1176" y="335"/>
                    <a:pt x="1176" y="301"/>
                  </a:cubicBezTo>
                  <a:cubicBezTo>
                    <a:pt x="1067" y="203"/>
                    <a:pt x="957" y="99"/>
                    <a:pt x="8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1081378" y="-1334077"/>
              <a:ext cx="94128" cy="87311"/>
            </a:xfrm>
            <a:custGeom>
              <a:avLst/>
              <a:gdLst/>
              <a:ahLst/>
              <a:cxnLst/>
              <a:rect l="l" t="t" r="r" b="b"/>
              <a:pathLst>
                <a:path w="1298" h="1204" extrusionOk="0">
                  <a:moveTo>
                    <a:pt x="946" y="0"/>
                  </a:moveTo>
                  <a:cubicBezTo>
                    <a:pt x="732" y="214"/>
                    <a:pt x="548" y="450"/>
                    <a:pt x="352" y="675"/>
                  </a:cubicBezTo>
                  <a:cubicBezTo>
                    <a:pt x="231" y="813"/>
                    <a:pt x="115" y="952"/>
                    <a:pt x="0" y="1096"/>
                  </a:cubicBezTo>
                  <a:cubicBezTo>
                    <a:pt x="127" y="1142"/>
                    <a:pt x="260" y="1188"/>
                    <a:pt x="398" y="1200"/>
                  </a:cubicBezTo>
                  <a:cubicBezTo>
                    <a:pt x="420" y="1203"/>
                    <a:pt x="440" y="1204"/>
                    <a:pt x="461" y="1204"/>
                  </a:cubicBezTo>
                  <a:cubicBezTo>
                    <a:pt x="522" y="1204"/>
                    <a:pt x="580" y="1191"/>
                    <a:pt x="640" y="1165"/>
                  </a:cubicBezTo>
                  <a:cubicBezTo>
                    <a:pt x="698" y="1142"/>
                    <a:pt x="750" y="1125"/>
                    <a:pt x="802" y="1107"/>
                  </a:cubicBezTo>
                  <a:cubicBezTo>
                    <a:pt x="986" y="865"/>
                    <a:pt x="1147" y="594"/>
                    <a:pt x="1274" y="306"/>
                  </a:cubicBezTo>
                  <a:cubicBezTo>
                    <a:pt x="1297" y="260"/>
                    <a:pt x="1263" y="191"/>
                    <a:pt x="1222" y="162"/>
                  </a:cubicBezTo>
                  <a:cubicBezTo>
                    <a:pt x="1211" y="156"/>
                    <a:pt x="1194" y="150"/>
                    <a:pt x="1182" y="150"/>
                  </a:cubicBezTo>
                  <a:cubicBezTo>
                    <a:pt x="1176" y="121"/>
                    <a:pt x="1153" y="98"/>
                    <a:pt x="1130" y="87"/>
                  </a:cubicBezTo>
                  <a:cubicBezTo>
                    <a:pt x="1119" y="75"/>
                    <a:pt x="1101" y="70"/>
                    <a:pt x="1090" y="70"/>
                  </a:cubicBezTo>
                  <a:lnTo>
                    <a:pt x="1101" y="58"/>
                  </a:lnTo>
                  <a:cubicBezTo>
                    <a:pt x="1107" y="46"/>
                    <a:pt x="1107" y="41"/>
                    <a:pt x="1119" y="35"/>
                  </a:cubicBezTo>
                  <a:cubicBezTo>
                    <a:pt x="1078" y="18"/>
                    <a:pt x="1044" y="12"/>
                    <a:pt x="1009" y="6"/>
                  </a:cubicBezTo>
                  <a:cubicBezTo>
                    <a:pt x="986" y="6"/>
                    <a:pt x="963" y="0"/>
                    <a:pt x="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1117709" y="-1205722"/>
              <a:ext cx="53155" cy="71140"/>
            </a:xfrm>
            <a:custGeom>
              <a:avLst/>
              <a:gdLst/>
              <a:ahLst/>
              <a:cxnLst/>
              <a:rect l="l" t="t" r="r" b="b"/>
              <a:pathLst>
                <a:path w="733" h="981" extrusionOk="0">
                  <a:moveTo>
                    <a:pt x="462" y="0"/>
                  </a:moveTo>
                  <a:cubicBezTo>
                    <a:pt x="335" y="145"/>
                    <a:pt x="214" y="300"/>
                    <a:pt x="105" y="462"/>
                  </a:cubicBezTo>
                  <a:cubicBezTo>
                    <a:pt x="70" y="514"/>
                    <a:pt x="30" y="560"/>
                    <a:pt x="1" y="617"/>
                  </a:cubicBezTo>
                  <a:cubicBezTo>
                    <a:pt x="1" y="629"/>
                    <a:pt x="12" y="635"/>
                    <a:pt x="12" y="652"/>
                  </a:cubicBezTo>
                  <a:cubicBezTo>
                    <a:pt x="24" y="687"/>
                    <a:pt x="41" y="727"/>
                    <a:pt x="53" y="767"/>
                  </a:cubicBezTo>
                  <a:cubicBezTo>
                    <a:pt x="58" y="773"/>
                    <a:pt x="58" y="779"/>
                    <a:pt x="64" y="785"/>
                  </a:cubicBezTo>
                  <a:lnTo>
                    <a:pt x="76" y="802"/>
                  </a:lnTo>
                  <a:cubicBezTo>
                    <a:pt x="81" y="813"/>
                    <a:pt x="87" y="831"/>
                    <a:pt x="105" y="842"/>
                  </a:cubicBezTo>
                  <a:lnTo>
                    <a:pt x="168" y="929"/>
                  </a:lnTo>
                  <a:cubicBezTo>
                    <a:pt x="174" y="946"/>
                    <a:pt x="191" y="952"/>
                    <a:pt x="197" y="963"/>
                  </a:cubicBezTo>
                  <a:lnTo>
                    <a:pt x="197" y="975"/>
                  </a:lnTo>
                  <a:lnTo>
                    <a:pt x="203" y="981"/>
                  </a:lnTo>
                  <a:cubicBezTo>
                    <a:pt x="231" y="975"/>
                    <a:pt x="254" y="963"/>
                    <a:pt x="277" y="946"/>
                  </a:cubicBezTo>
                  <a:cubicBezTo>
                    <a:pt x="485" y="790"/>
                    <a:pt x="652" y="571"/>
                    <a:pt x="733" y="318"/>
                  </a:cubicBezTo>
                  <a:cubicBezTo>
                    <a:pt x="716" y="295"/>
                    <a:pt x="704" y="266"/>
                    <a:pt x="687" y="243"/>
                  </a:cubicBezTo>
                  <a:cubicBezTo>
                    <a:pt x="623" y="145"/>
                    <a:pt x="548" y="7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1188413" y="-1296513"/>
              <a:ext cx="41407" cy="44598"/>
            </a:xfrm>
            <a:custGeom>
              <a:avLst/>
              <a:gdLst/>
              <a:ahLst/>
              <a:cxnLst/>
              <a:rect l="l" t="t" r="r" b="b"/>
              <a:pathLst>
                <a:path w="571" h="615" extrusionOk="0">
                  <a:moveTo>
                    <a:pt x="353" y="0"/>
                  </a:moveTo>
                  <a:cubicBezTo>
                    <a:pt x="330" y="0"/>
                    <a:pt x="309" y="14"/>
                    <a:pt x="288" y="30"/>
                  </a:cubicBezTo>
                  <a:cubicBezTo>
                    <a:pt x="265" y="42"/>
                    <a:pt x="242" y="65"/>
                    <a:pt x="231" y="88"/>
                  </a:cubicBezTo>
                  <a:lnTo>
                    <a:pt x="213" y="99"/>
                  </a:lnTo>
                  <a:cubicBezTo>
                    <a:pt x="208" y="117"/>
                    <a:pt x="196" y="122"/>
                    <a:pt x="185" y="134"/>
                  </a:cubicBezTo>
                  <a:cubicBezTo>
                    <a:pt x="167" y="163"/>
                    <a:pt x="150" y="186"/>
                    <a:pt x="139" y="220"/>
                  </a:cubicBezTo>
                  <a:cubicBezTo>
                    <a:pt x="87" y="290"/>
                    <a:pt x="41" y="353"/>
                    <a:pt x="6" y="434"/>
                  </a:cubicBezTo>
                  <a:cubicBezTo>
                    <a:pt x="0" y="445"/>
                    <a:pt x="0" y="474"/>
                    <a:pt x="6" y="497"/>
                  </a:cubicBezTo>
                  <a:cubicBezTo>
                    <a:pt x="12" y="526"/>
                    <a:pt x="29" y="549"/>
                    <a:pt x="52" y="561"/>
                  </a:cubicBezTo>
                  <a:cubicBezTo>
                    <a:pt x="74" y="579"/>
                    <a:pt x="104" y="588"/>
                    <a:pt x="133" y="588"/>
                  </a:cubicBezTo>
                  <a:cubicBezTo>
                    <a:pt x="150" y="588"/>
                    <a:pt x="166" y="584"/>
                    <a:pt x="179" y="578"/>
                  </a:cubicBezTo>
                  <a:lnTo>
                    <a:pt x="179" y="584"/>
                  </a:lnTo>
                  <a:cubicBezTo>
                    <a:pt x="198" y="603"/>
                    <a:pt x="229" y="615"/>
                    <a:pt x="257" y="615"/>
                  </a:cubicBezTo>
                  <a:cubicBezTo>
                    <a:pt x="270" y="615"/>
                    <a:pt x="283" y="612"/>
                    <a:pt x="294" y="607"/>
                  </a:cubicBezTo>
                  <a:cubicBezTo>
                    <a:pt x="329" y="584"/>
                    <a:pt x="369" y="555"/>
                    <a:pt x="404" y="526"/>
                  </a:cubicBezTo>
                  <a:cubicBezTo>
                    <a:pt x="438" y="497"/>
                    <a:pt x="467" y="463"/>
                    <a:pt x="490" y="416"/>
                  </a:cubicBezTo>
                  <a:cubicBezTo>
                    <a:pt x="531" y="330"/>
                    <a:pt x="559" y="243"/>
                    <a:pt x="571" y="151"/>
                  </a:cubicBezTo>
                  <a:cubicBezTo>
                    <a:pt x="571" y="105"/>
                    <a:pt x="542" y="65"/>
                    <a:pt x="508" y="36"/>
                  </a:cubicBezTo>
                  <a:cubicBezTo>
                    <a:pt x="488" y="21"/>
                    <a:pt x="464" y="15"/>
                    <a:pt x="441" y="15"/>
                  </a:cubicBezTo>
                  <a:cubicBezTo>
                    <a:pt x="430" y="15"/>
                    <a:pt x="419" y="17"/>
                    <a:pt x="410" y="19"/>
                  </a:cubicBezTo>
                  <a:cubicBezTo>
                    <a:pt x="404" y="13"/>
                    <a:pt x="398" y="13"/>
                    <a:pt x="381" y="7"/>
                  </a:cubicBezTo>
                  <a:cubicBezTo>
                    <a:pt x="371" y="2"/>
                    <a:pt x="362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1209733" y="-1126098"/>
              <a:ext cx="94128" cy="93548"/>
            </a:xfrm>
            <a:custGeom>
              <a:avLst/>
              <a:gdLst/>
              <a:ahLst/>
              <a:cxnLst/>
              <a:rect l="l" t="t" r="r" b="b"/>
              <a:pathLst>
                <a:path w="1298" h="1290" extrusionOk="0">
                  <a:moveTo>
                    <a:pt x="1090" y="1"/>
                  </a:moveTo>
                  <a:cubicBezTo>
                    <a:pt x="1014" y="1"/>
                    <a:pt x="934" y="24"/>
                    <a:pt x="865" y="61"/>
                  </a:cubicBezTo>
                  <a:cubicBezTo>
                    <a:pt x="663" y="188"/>
                    <a:pt x="508" y="402"/>
                    <a:pt x="358" y="580"/>
                  </a:cubicBezTo>
                  <a:cubicBezTo>
                    <a:pt x="277" y="678"/>
                    <a:pt x="190" y="765"/>
                    <a:pt x="110" y="857"/>
                  </a:cubicBezTo>
                  <a:cubicBezTo>
                    <a:pt x="58" y="926"/>
                    <a:pt x="0" y="1007"/>
                    <a:pt x="0" y="1093"/>
                  </a:cubicBezTo>
                  <a:cubicBezTo>
                    <a:pt x="0" y="1122"/>
                    <a:pt x="12" y="1145"/>
                    <a:pt x="18" y="1168"/>
                  </a:cubicBezTo>
                  <a:cubicBezTo>
                    <a:pt x="0" y="1209"/>
                    <a:pt x="23" y="1261"/>
                    <a:pt x="58" y="1290"/>
                  </a:cubicBezTo>
                  <a:cubicBezTo>
                    <a:pt x="433" y="921"/>
                    <a:pt x="830" y="575"/>
                    <a:pt x="1211" y="217"/>
                  </a:cubicBezTo>
                  <a:cubicBezTo>
                    <a:pt x="1240" y="171"/>
                    <a:pt x="1269" y="119"/>
                    <a:pt x="1298" y="79"/>
                  </a:cubicBezTo>
                  <a:cubicBezTo>
                    <a:pt x="1240" y="24"/>
                    <a:pt x="1166" y="1"/>
                    <a:pt x="1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1315463" y="-1162212"/>
              <a:ext cx="85788" cy="113345"/>
            </a:xfrm>
            <a:custGeom>
              <a:avLst/>
              <a:gdLst/>
              <a:ahLst/>
              <a:cxnLst/>
              <a:rect l="l" t="t" r="r" b="b"/>
              <a:pathLst>
                <a:path w="1183" h="1563" extrusionOk="0">
                  <a:moveTo>
                    <a:pt x="843" y="0"/>
                  </a:moveTo>
                  <a:cubicBezTo>
                    <a:pt x="549" y="398"/>
                    <a:pt x="260" y="802"/>
                    <a:pt x="1" y="1217"/>
                  </a:cubicBezTo>
                  <a:cubicBezTo>
                    <a:pt x="70" y="1303"/>
                    <a:pt x="151" y="1384"/>
                    <a:pt x="237" y="1447"/>
                  </a:cubicBezTo>
                  <a:cubicBezTo>
                    <a:pt x="312" y="1499"/>
                    <a:pt x="387" y="1540"/>
                    <a:pt x="468" y="1563"/>
                  </a:cubicBezTo>
                  <a:cubicBezTo>
                    <a:pt x="762" y="1246"/>
                    <a:pt x="993" y="871"/>
                    <a:pt x="1183" y="473"/>
                  </a:cubicBezTo>
                  <a:cubicBezTo>
                    <a:pt x="1137" y="375"/>
                    <a:pt x="1091" y="288"/>
                    <a:pt x="1033" y="208"/>
                  </a:cubicBezTo>
                  <a:cubicBezTo>
                    <a:pt x="970" y="127"/>
                    <a:pt x="918" y="64"/>
                    <a:pt x="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8" name="Google Shape;368;p15"/>
          <p:cNvSpPr/>
          <p:nvPr/>
        </p:nvSpPr>
        <p:spPr>
          <a:xfrm rot="5005924" flipH="1">
            <a:off x="1391905" y="683609"/>
            <a:ext cx="907448" cy="650869"/>
          </a:xfrm>
          <a:custGeom>
            <a:avLst/>
            <a:gdLst/>
            <a:ahLst/>
            <a:cxnLst/>
            <a:rect l="l" t="t" r="r" b="b"/>
            <a:pathLst>
              <a:path w="6886" h="4939" extrusionOk="0">
                <a:moveTo>
                  <a:pt x="3011" y="960"/>
                </a:moveTo>
                <a:lnTo>
                  <a:pt x="3011" y="960"/>
                </a:lnTo>
                <a:cubicBezTo>
                  <a:pt x="2966" y="982"/>
                  <a:pt x="2922" y="1004"/>
                  <a:pt x="2879" y="1026"/>
                </a:cubicBezTo>
                <a:lnTo>
                  <a:pt x="2879" y="1026"/>
                </a:lnTo>
                <a:cubicBezTo>
                  <a:pt x="2915" y="1008"/>
                  <a:pt x="2959" y="986"/>
                  <a:pt x="3011" y="960"/>
                </a:cubicBezTo>
                <a:close/>
                <a:moveTo>
                  <a:pt x="6435" y="2678"/>
                </a:moveTo>
                <a:cubicBezTo>
                  <a:pt x="6504" y="2678"/>
                  <a:pt x="6564" y="2686"/>
                  <a:pt x="6614" y="2701"/>
                </a:cubicBezTo>
                <a:cubicBezTo>
                  <a:pt x="6522" y="2684"/>
                  <a:pt x="6430" y="2684"/>
                  <a:pt x="6326" y="2684"/>
                </a:cubicBezTo>
                <a:cubicBezTo>
                  <a:pt x="6364" y="2680"/>
                  <a:pt x="6401" y="2678"/>
                  <a:pt x="6435" y="2678"/>
                </a:cubicBezTo>
                <a:close/>
                <a:moveTo>
                  <a:pt x="6812" y="2773"/>
                </a:moveTo>
                <a:lnTo>
                  <a:pt x="6812" y="2773"/>
                </a:lnTo>
                <a:cubicBezTo>
                  <a:pt x="6817" y="2778"/>
                  <a:pt x="6822" y="2783"/>
                  <a:pt x="6828" y="2787"/>
                </a:cubicBezTo>
                <a:cubicBezTo>
                  <a:pt x="6822" y="2782"/>
                  <a:pt x="6817" y="2777"/>
                  <a:pt x="6812" y="2773"/>
                </a:cubicBezTo>
                <a:close/>
                <a:moveTo>
                  <a:pt x="6753" y="2764"/>
                </a:moveTo>
                <a:lnTo>
                  <a:pt x="6753" y="2764"/>
                </a:lnTo>
                <a:cubicBezTo>
                  <a:pt x="6782" y="2787"/>
                  <a:pt x="6799" y="2816"/>
                  <a:pt x="6799" y="2845"/>
                </a:cubicBezTo>
                <a:cubicBezTo>
                  <a:pt x="6799" y="2828"/>
                  <a:pt x="6776" y="2787"/>
                  <a:pt x="6753" y="2764"/>
                </a:cubicBezTo>
                <a:close/>
                <a:moveTo>
                  <a:pt x="6251" y="2920"/>
                </a:moveTo>
                <a:cubicBezTo>
                  <a:pt x="6234" y="2920"/>
                  <a:pt x="6228" y="2920"/>
                  <a:pt x="6211" y="2932"/>
                </a:cubicBezTo>
                <a:lnTo>
                  <a:pt x="6251" y="2920"/>
                </a:lnTo>
                <a:close/>
                <a:moveTo>
                  <a:pt x="4978" y="3035"/>
                </a:moveTo>
                <a:cubicBezTo>
                  <a:pt x="4981" y="3035"/>
                  <a:pt x="4985" y="3035"/>
                  <a:pt x="4988" y="3035"/>
                </a:cubicBezTo>
                <a:lnTo>
                  <a:pt x="4988" y="3035"/>
                </a:lnTo>
                <a:cubicBezTo>
                  <a:pt x="4985" y="3035"/>
                  <a:pt x="4982" y="3035"/>
                  <a:pt x="4978" y="3035"/>
                </a:cubicBezTo>
                <a:cubicBezTo>
                  <a:pt x="4839" y="3035"/>
                  <a:pt x="4732" y="3151"/>
                  <a:pt x="4619" y="3162"/>
                </a:cubicBezTo>
                <a:cubicBezTo>
                  <a:pt x="4732" y="3145"/>
                  <a:pt x="4839" y="3035"/>
                  <a:pt x="4978" y="3035"/>
                </a:cubicBezTo>
                <a:close/>
                <a:moveTo>
                  <a:pt x="4539" y="3116"/>
                </a:moveTo>
                <a:cubicBezTo>
                  <a:pt x="4504" y="3145"/>
                  <a:pt x="4441" y="3174"/>
                  <a:pt x="4366" y="3203"/>
                </a:cubicBezTo>
                <a:cubicBezTo>
                  <a:pt x="4441" y="3174"/>
                  <a:pt x="4498" y="3145"/>
                  <a:pt x="4539" y="3116"/>
                </a:cubicBezTo>
                <a:close/>
                <a:moveTo>
                  <a:pt x="4366" y="3203"/>
                </a:moveTo>
                <a:lnTo>
                  <a:pt x="4366" y="3203"/>
                </a:lnTo>
                <a:cubicBezTo>
                  <a:pt x="4222" y="3266"/>
                  <a:pt x="4020" y="3324"/>
                  <a:pt x="3858" y="3364"/>
                </a:cubicBezTo>
                <a:cubicBezTo>
                  <a:pt x="4043" y="3266"/>
                  <a:pt x="4216" y="3231"/>
                  <a:pt x="4366" y="3203"/>
                </a:cubicBezTo>
                <a:close/>
                <a:moveTo>
                  <a:pt x="4136" y="1"/>
                </a:moveTo>
                <a:cubicBezTo>
                  <a:pt x="4115" y="1"/>
                  <a:pt x="4093" y="1"/>
                  <a:pt x="4072" y="3"/>
                </a:cubicBezTo>
                <a:cubicBezTo>
                  <a:pt x="4020" y="3"/>
                  <a:pt x="3962" y="8"/>
                  <a:pt x="3916" y="26"/>
                </a:cubicBezTo>
                <a:cubicBezTo>
                  <a:pt x="3864" y="31"/>
                  <a:pt x="3789" y="54"/>
                  <a:pt x="3772" y="60"/>
                </a:cubicBezTo>
                <a:cubicBezTo>
                  <a:pt x="3697" y="83"/>
                  <a:pt x="3633" y="106"/>
                  <a:pt x="3558" y="124"/>
                </a:cubicBezTo>
                <a:cubicBezTo>
                  <a:pt x="3426" y="176"/>
                  <a:pt x="3287" y="239"/>
                  <a:pt x="3143" y="308"/>
                </a:cubicBezTo>
                <a:cubicBezTo>
                  <a:pt x="2861" y="441"/>
                  <a:pt x="2578" y="614"/>
                  <a:pt x="2307" y="798"/>
                </a:cubicBezTo>
                <a:cubicBezTo>
                  <a:pt x="1759" y="1150"/>
                  <a:pt x="1252" y="1548"/>
                  <a:pt x="906" y="1813"/>
                </a:cubicBezTo>
                <a:cubicBezTo>
                  <a:pt x="468" y="2211"/>
                  <a:pt x="410" y="2361"/>
                  <a:pt x="462" y="2401"/>
                </a:cubicBezTo>
                <a:cubicBezTo>
                  <a:pt x="476" y="2414"/>
                  <a:pt x="499" y="2419"/>
                  <a:pt x="525" y="2419"/>
                </a:cubicBezTo>
                <a:cubicBezTo>
                  <a:pt x="592" y="2419"/>
                  <a:pt x="682" y="2385"/>
                  <a:pt x="699" y="2372"/>
                </a:cubicBezTo>
                <a:cubicBezTo>
                  <a:pt x="1039" y="2222"/>
                  <a:pt x="1298" y="2044"/>
                  <a:pt x="1627" y="1813"/>
                </a:cubicBezTo>
                <a:cubicBezTo>
                  <a:pt x="1938" y="1599"/>
                  <a:pt x="2314" y="1319"/>
                  <a:pt x="2879" y="1026"/>
                </a:cubicBezTo>
                <a:lnTo>
                  <a:pt x="2879" y="1026"/>
                </a:lnTo>
                <a:cubicBezTo>
                  <a:pt x="2804" y="1064"/>
                  <a:pt x="2761" y="1082"/>
                  <a:pt x="2747" y="1082"/>
                </a:cubicBezTo>
                <a:cubicBezTo>
                  <a:pt x="2740" y="1082"/>
                  <a:pt x="2740" y="1078"/>
                  <a:pt x="2745" y="1069"/>
                </a:cubicBezTo>
                <a:cubicBezTo>
                  <a:pt x="2769" y="1040"/>
                  <a:pt x="2890" y="954"/>
                  <a:pt x="3068" y="844"/>
                </a:cubicBezTo>
                <a:cubicBezTo>
                  <a:pt x="3253" y="741"/>
                  <a:pt x="3489" y="614"/>
                  <a:pt x="3743" y="527"/>
                </a:cubicBezTo>
                <a:cubicBezTo>
                  <a:pt x="3801" y="510"/>
                  <a:pt x="3870" y="487"/>
                  <a:pt x="3922" y="481"/>
                </a:cubicBezTo>
                <a:cubicBezTo>
                  <a:pt x="3956" y="470"/>
                  <a:pt x="3991" y="470"/>
                  <a:pt x="4020" y="470"/>
                </a:cubicBezTo>
                <a:cubicBezTo>
                  <a:pt x="4089" y="470"/>
                  <a:pt x="4135" y="510"/>
                  <a:pt x="4135" y="556"/>
                </a:cubicBezTo>
                <a:cubicBezTo>
                  <a:pt x="4147" y="579"/>
                  <a:pt x="4118" y="602"/>
                  <a:pt x="4100" y="625"/>
                </a:cubicBezTo>
                <a:cubicBezTo>
                  <a:pt x="4072" y="654"/>
                  <a:pt x="4049" y="666"/>
                  <a:pt x="4031" y="683"/>
                </a:cubicBezTo>
                <a:lnTo>
                  <a:pt x="4014" y="689"/>
                </a:lnTo>
                <a:lnTo>
                  <a:pt x="4008" y="694"/>
                </a:lnTo>
                <a:lnTo>
                  <a:pt x="3985" y="718"/>
                </a:lnTo>
                <a:cubicBezTo>
                  <a:pt x="3956" y="746"/>
                  <a:pt x="3927" y="781"/>
                  <a:pt x="3899" y="810"/>
                </a:cubicBezTo>
                <a:cubicBezTo>
                  <a:pt x="3783" y="931"/>
                  <a:pt x="3656" y="1046"/>
                  <a:pt x="3518" y="1173"/>
                </a:cubicBezTo>
                <a:cubicBezTo>
                  <a:pt x="3241" y="1409"/>
                  <a:pt x="2924" y="1652"/>
                  <a:pt x="2601" y="1894"/>
                </a:cubicBezTo>
                <a:cubicBezTo>
                  <a:pt x="2273" y="2130"/>
                  <a:pt x="1927" y="2367"/>
                  <a:pt x="1581" y="2615"/>
                </a:cubicBezTo>
                <a:cubicBezTo>
                  <a:pt x="1241" y="2857"/>
                  <a:pt x="906" y="3093"/>
                  <a:pt x="577" y="3266"/>
                </a:cubicBezTo>
                <a:cubicBezTo>
                  <a:pt x="387" y="3364"/>
                  <a:pt x="203" y="3456"/>
                  <a:pt x="1" y="3514"/>
                </a:cubicBezTo>
                <a:lnTo>
                  <a:pt x="34" y="3602"/>
                </a:lnTo>
                <a:lnTo>
                  <a:pt x="34" y="3602"/>
                </a:lnTo>
                <a:cubicBezTo>
                  <a:pt x="27" y="3605"/>
                  <a:pt x="20" y="3609"/>
                  <a:pt x="12" y="3612"/>
                </a:cubicBezTo>
                <a:lnTo>
                  <a:pt x="151" y="3975"/>
                </a:lnTo>
                <a:cubicBezTo>
                  <a:pt x="158" y="3973"/>
                  <a:pt x="166" y="3971"/>
                  <a:pt x="173" y="3968"/>
                </a:cubicBezTo>
                <a:lnTo>
                  <a:pt x="173" y="3968"/>
                </a:lnTo>
                <a:lnTo>
                  <a:pt x="208" y="4062"/>
                </a:lnTo>
                <a:cubicBezTo>
                  <a:pt x="312" y="4010"/>
                  <a:pt x="405" y="3958"/>
                  <a:pt x="514" y="3900"/>
                </a:cubicBezTo>
                <a:lnTo>
                  <a:pt x="814" y="3727"/>
                </a:lnTo>
                <a:cubicBezTo>
                  <a:pt x="1390" y="3399"/>
                  <a:pt x="1909" y="3018"/>
                  <a:pt x="2423" y="2661"/>
                </a:cubicBezTo>
                <a:cubicBezTo>
                  <a:pt x="2682" y="2482"/>
                  <a:pt x="2936" y="2315"/>
                  <a:pt x="3195" y="2165"/>
                </a:cubicBezTo>
                <a:cubicBezTo>
                  <a:pt x="3455" y="2009"/>
                  <a:pt x="3720" y="1871"/>
                  <a:pt x="3991" y="1761"/>
                </a:cubicBezTo>
                <a:lnTo>
                  <a:pt x="4095" y="1721"/>
                </a:lnTo>
                <a:lnTo>
                  <a:pt x="4135" y="1704"/>
                </a:lnTo>
                <a:lnTo>
                  <a:pt x="4152" y="1698"/>
                </a:lnTo>
                <a:cubicBezTo>
                  <a:pt x="4158" y="1698"/>
                  <a:pt x="4164" y="1704"/>
                  <a:pt x="4158" y="1709"/>
                </a:cubicBezTo>
                <a:lnTo>
                  <a:pt x="4158" y="1721"/>
                </a:lnTo>
                <a:lnTo>
                  <a:pt x="4152" y="1727"/>
                </a:lnTo>
                <a:cubicBezTo>
                  <a:pt x="4135" y="1755"/>
                  <a:pt x="4129" y="1778"/>
                  <a:pt x="4118" y="1807"/>
                </a:cubicBezTo>
                <a:cubicBezTo>
                  <a:pt x="4089" y="1865"/>
                  <a:pt x="4049" y="1923"/>
                  <a:pt x="4008" y="1969"/>
                </a:cubicBezTo>
                <a:cubicBezTo>
                  <a:pt x="3927" y="2084"/>
                  <a:pt x="3829" y="2199"/>
                  <a:pt x="3720" y="2309"/>
                </a:cubicBezTo>
                <a:cubicBezTo>
                  <a:pt x="3293" y="2759"/>
                  <a:pt x="2780" y="3162"/>
                  <a:pt x="2244" y="3566"/>
                </a:cubicBezTo>
                <a:cubicBezTo>
                  <a:pt x="2140" y="3641"/>
                  <a:pt x="2042" y="3716"/>
                  <a:pt x="1938" y="3802"/>
                </a:cubicBezTo>
                <a:lnTo>
                  <a:pt x="1033" y="4563"/>
                </a:lnTo>
                <a:lnTo>
                  <a:pt x="2175" y="4315"/>
                </a:lnTo>
                <a:cubicBezTo>
                  <a:pt x="2273" y="4292"/>
                  <a:pt x="2342" y="4269"/>
                  <a:pt x="2417" y="4240"/>
                </a:cubicBezTo>
                <a:cubicBezTo>
                  <a:pt x="2486" y="4217"/>
                  <a:pt x="2549" y="4189"/>
                  <a:pt x="2619" y="4171"/>
                </a:cubicBezTo>
                <a:cubicBezTo>
                  <a:pt x="2745" y="4119"/>
                  <a:pt x="2867" y="4067"/>
                  <a:pt x="2993" y="4010"/>
                </a:cubicBezTo>
                <a:cubicBezTo>
                  <a:pt x="3230" y="3900"/>
                  <a:pt x="3466" y="3802"/>
                  <a:pt x="3697" y="3710"/>
                </a:cubicBezTo>
                <a:cubicBezTo>
                  <a:pt x="4106" y="3543"/>
                  <a:pt x="4556" y="3404"/>
                  <a:pt x="4896" y="3295"/>
                </a:cubicBezTo>
                <a:cubicBezTo>
                  <a:pt x="5161" y="3208"/>
                  <a:pt x="5404" y="3133"/>
                  <a:pt x="5634" y="3064"/>
                </a:cubicBezTo>
                <a:cubicBezTo>
                  <a:pt x="5749" y="3030"/>
                  <a:pt x="5865" y="3001"/>
                  <a:pt x="5980" y="2978"/>
                </a:cubicBezTo>
                <a:cubicBezTo>
                  <a:pt x="6038" y="2966"/>
                  <a:pt x="6090" y="2960"/>
                  <a:pt x="6147" y="2943"/>
                </a:cubicBezTo>
                <a:lnTo>
                  <a:pt x="6193" y="2937"/>
                </a:lnTo>
                <a:cubicBezTo>
                  <a:pt x="6205" y="2937"/>
                  <a:pt x="6205" y="2937"/>
                  <a:pt x="6211" y="2932"/>
                </a:cubicBezTo>
                <a:lnTo>
                  <a:pt x="6211" y="2932"/>
                </a:lnTo>
                <a:cubicBezTo>
                  <a:pt x="6193" y="2937"/>
                  <a:pt x="6165" y="2937"/>
                  <a:pt x="6142" y="2943"/>
                </a:cubicBezTo>
                <a:cubicBezTo>
                  <a:pt x="6084" y="2949"/>
                  <a:pt x="6026" y="2966"/>
                  <a:pt x="5974" y="2972"/>
                </a:cubicBezTo>
                <a:cubicBezTo>
                  <a:pt x="5865" y="2995"/>
                  <a:pt x="5761" y="3024"/>
                  <a:pt x="5651" y="3053"/>
                </a:cubicBezTo>
                <a:cubicBezTo>
                  <a:pt x="5432" y="3110"/>
                  <a:pt x="5202" y="3180"/>
                  <a:pt x="4936" y="3278"/>
                </a:cubicBezTo>
                <a:cubicBezTo>
                  <a:pt x="4874" y="3299"/>
                  <a:pt x="4840" y="3308"/>
                  <a:pt x="4829" y="3308"/>
                </a:cubicBezTo>
                <a:cubicBezTo>
                  <a:pt x="4775" y="3308"/>
                  <a:pt x="5211" y="3109"/>
                  <a:pt x="5415" y="3047"/>
                </a:cubicBezTo>
                <a:cubicBezTo>
                  <a:pt x="5513" y="3001"/>
                  <a:pt x="5692" y="3018"/>
                  <a:pt x="5796" y="2978"/>
                </a:cubicBezTo>
                <a:cubicBezTo>
                  <a:pt x="5905" y="2949"/>
                  <a:pt x="6009" y="2932"/>
                  <a:pt x="6124" y="2903"/>
                </a:cubicBezTo>
                <a:cubicBezTo>
                  <a:pt x="6153" y="2891"/>
                  <a:pt x="6182" y="2885"/>
                  <a:pt x="6205" y="2885"/>
                </a:cubicBezTo>
                <a:lnTo>
                  <a:pt x="6257" y="2874"/>
                </a:lnTo>
                <a:cubicBezTo>
                  <a:pt x="6286" y="2862"/>
                  <a:pt x="6320" y="2857"/>
                  <a:pt x="6366" y="2857"/>
                </a:cubicBezTo>
                <a:cubicBezTo>
                  <a:pt x="6370" y="2856"/>
                  <a:pt x="6373" y="2856"/>
                  <a:pt x="6376" y="2856"/>
                </a:cubicBezTo>
                <a:cubicBezTo>
                  <a:pt x="6430" y="2856"/>
                  <a:pt x="6379" y="2903"/>
                  <a:pt x="6407" y="2903"/>
                </a:cubicBezTo>
                <a:cubicBezTo>
                  <a:pt x="6453" y="2909"/>
                  <a:pt x="6493" y="2914"/>
                  <a:pt x="6528" y="2943"/>
                </a:cubicBezTo>
                <a:cubicBezTo>
                  <a:pt x="6539" y="2949"/>
                  <a:pt x="6545" y="2960"/>
                  <a:pt x="6557" y="2966"/>
                </a:cubicBezTo>
                <a:cubicBezTo>
                  <a:pt x="6557" y="2972"/>
                  <a:pt x="6551" y="2978"/>
                  <a:pt x="6551" y="2978"/>
                </a:cubicBezTo>
                <a:cubicBezTo>
                  <a:pt x="6545" y="2995"/>
                  <a:pt x="6539" y="3007"/>
                  <a:pt x="6528" y="3018"/>
                </a:cubicBezTo>
                <a:cubicBezTo>
                  <a:pt x="6499" y="3064"/>
                  <a:pt x="6453" y="3133"/>
                  <a:pt x="6384" y="3180"/>
                </a:cubicBezTo>
                <a:cubicBezTo>
                  <a:pt x="6257" y="3289"/>
                  <a:pt x="6142" y="3381"/>
                  <a:pt x="6032" y="3479"/>
                </a:cubicBezTo>
                <a:cubicBezTo>
                  <a:pt x="5963" y="3537"/>
                  <a:pt x="5888" y="3600"/>
                  <a:pt x="5819" y="3664"/>
                </a:cubicBezTo>
                <a:cubicBezTo>
                  <a:pt x="5773" y="3710"/>
                  <a:pt x="5732" y="3750"/>
                  <a:pt x="5686" y="3802"/>
                </a:cubicBezTo>
                <a:cubicBezTo>
                  <a:pt x="5721" y="3787"/>
                  <a:pt x="5742" y="3782"/>
                  <a:pt x="5762" y="3782"/>
                </a:cubicBezTo>
                <a:cubicBezTo>
                  <a:pt x="5771" y="3782"/>
                  <a:pt x="5780" y="3783"/>
                  <a:pt x="5790" y="3785"/>
                </a:cubicBezTo>
                <a:cubicBezTo>
                  <a:pt x="5780" y="3785"/>
                  <a:pt x="5771" y="3784"/>
                  <a:pt x="5762" y="3784"/>
                </a:cubicBezTo>
                <a:cubicBezTo>
                  <a:pt x="5742" y="3784"/>
                  <a:pt x="5721" y="3787"/>
                  <a:pt x="5686" y="3802"/>
                </a:cubicBezTo>
                <a:cubicBezTo>
                  <a:pt x="5363" y="4125"/>
                  <a:pt x="4983" y="4494"/>
                  <a:pt x="4614" y="4823"/>
                </a:cubicBezTo>
                <a:lnTo>
                  <a:pt x="4619" y="4823"/>
                </a:lnTo>
                <a:cubicBezTo>
                  <a:pt x="4838" y="4638"/>
                  <a:pt x="5058" y="4460"/>
                  <a:pt x="5305" y="4287"/>
                </a:cubicBezTo>
                <a:lnTo>
                  <a:pt x="5305" y="4287"/>
                </a:lnTo>
                <a:cubicBezTo>
                  <a:pt x="5260" y="4317"/>
                  <a:pt x="5235" y="4333"/>
                  <a:pt x="5228" y="4333"/>
                </a:cubicBezTo>
                <a:cubicBezTo>
                  <a:pt x="5218" y="4333"/>
                  <a:pt x="5247" y="4302"/>
                  <a:pt x="5311" y="4240"/>
                </a:cubicBezTo>
                <a:cubicBezTo>
                  <a:pt x="5346" y="4217"/>
                  <a:pt x="5375" y="4206"/>
                  <a:pt x="5415" y="4183"/>
                </a:cubicBezTo>
                <a:lnTo>
                  <a:pt x="5415" y="4183"/>
                </a:lnTo>
                <a:cubicBezTo>
                  <a:pt x="5225" y="4362"/>
                  <a:pt x="5046" y="4546"/>
                  <a:pt x="4827" y="4667"/>
                </a:cubicBezTo>
                <a:cubicBezTo>
                  <a:pt x="4827" y="4667"/>
                  <a:pt x="4752" y="4748"/>
                  <a:pt x="4712" y="4788"/>
                </a:cubicBezTo>
                <a:cubicBezTo>
                  <a:pt x="4669" y="4819"/>
                  <a:pt x="4653" y="4822"/>
                  <a:pt x="4639" y="4822"/>
                </a:cubicBezTo>
                <a:cubicBezTo>
                  <a:pt x="4637" y="4822"/>
                  <a:pt x="4634" y="4821"/>
                  <a:pt x="4632" y="4821"/>
                </a:cubicBezTo>
                <a:cubicBezTo>
                  <a:pt x="4628" y="4821"/>
                  <a:pt x="4624" y="4822"/>
                  <a:pt x="4619" y="4823"/>
                </a:cubicBezTo>
                <a:cubicBezTo>
                  <a:pt x="4579" y="4863"/>
                  <a:pt x="4533" y="4898"/>
                  <a:pt x="4492" y="4938"/>
                </a:cubicBezTo>
                <a:cubicBezTo>
                  <a:pt x="4550" y="4909"/>
                  <a:pt x="4648" y="4840"/>
                  <a:pt x="4740" y="4782"/>
                </a:cubicBezTo>
                <a:cubicBezTo>
                  <a:pt x="4815" y="4707"/>
                  <a:pt x="4896" y="4661"/>
                  <a:pt x="4896" y="4661"/>
                </a:cubicBezTo>
                <a:cubicBezTo>
                  <a:pt x="5450" y="4183"/>
                  <a:pt x="5969" y="3739"/>
                  <a:pt x="6464" y="3283"/>
                </a:cubicBezTo>
                <a:cubicBezTo>
                  <a:pt x="6499" y="3237"/>
                  <a:pt x="6516" y="3208"/>
                  <a:pt x="6574" y="3162"/>
                </a:cubicBezTo>
                <a:lnTo>
                  <a:pt x="6701" y="3053"/>
                </a:lnTo>
                <a:lnTo>
                  <a:pt x="6810" y="2943"/>
                </a:lnTo>
                <a:lnTo>
                  <a:pt x="6868" y="2891"/>
                </a:lnTo>
                <a:cubicBezTo>
                  <a:pt x="6868" y="2885"/>
                  <a:pt x="6885" y="2885"/>
                  <a:pt x="6885" y="2880"/>
                </a:cubicBezTo>
                <a:lnTo>
                  <a:pt x="6874" y="2862"/>
                </a:lnTo>
                <a:cubicBezTo>
                  <a:pt x="6868" y="2851"/>
                  <a:pt x="6862" y="2845"/>
                  <a:pt x="6856" y="2828"/>
                </a:cubicBezTo>
                <a:cubicBezTo>
                  <a:pt x="6833" y="2799"/>
                  <a:pt x="6805" y="2776"/>
                  <a:pt x="6776" y="2759"/>
                </a:cubicBezTo>
                <a:cubicBezTo>
                  <a:pt x="6750" y="2749"/>
                  <a:pt x="6737" y="2744"/>
                  <a:pt x="6733" y="2744"/>
                </a:cubicBezTo>
                <a:cubicBezTo>
                  <a:pt x="6728" y="2744"/>
                  <a:pt x="6734" y="2749"/>
                  <a:pt x="6746" y="2759"/>
                </a:cubicBezTo>
                <a:lnTo>
                  <a:pt x="6746" y="2759"/>
                </a:lnTo>
                <a:cubicBezTo>
                  <a:pt x="6712" y="2733"/>
                  <a:pt x="6668" y="2712"/>
                  <a:pt x="6614" y="2701"/>
                </a:cubicBezTo>
                <a:lnTo>
                  <a:pt x="6614" y="2701"/>
                </a:lnTo>
                <a:cubicBezTo>
                  <a:pt x="6672" y="2707"/>
                  <a:pt x="6730" y="2730"/>
                  <a:pt x="6782" y="2759"/>
                </a:cubicBezTo>
                <a:cubicBezTo>
                  <a:pt x="6793" y="2762"/>
                  <a:pt x="6802" y="2766"/>
                  <a:pt x="6812" y="2773"/>
                </a:cubicBezTo>
                <a:lnTo>
                  <a:pt x="6812" y="2773"/>
                </a:lnTo>
                <a:cubicBezTo>
                  <a:pt x="6727" y="2704"/>
                  <a:pt x="6619" y="2683"/>
                  <a:pt x="6511" y="2678"/>
                </a:cubicBezTo>
                <a:cubicBezTo>
                  <a:pt x="6480" y="2676"/>
                  <a:pt x="6448" y="2676"/>
                  <a:pt x="6415" y="2676"/>
                </a:cubicBezTo>
                <a:cubicBezTo>
                  <a:pt x="6325" y="2676"/>
                  <a:pt x="6232" y="2681"/>
                  <a:pt x="6147" y="2689"/>
                </a:cubicBezTo>
                <a:cubicBezTo>
                  <a:pt x="6095" y="2701"/>
                  <a:pt x="6049" y="2707"/>
                  <a:pt x="6009" y="2718"/>
                </a:cubicBezTo>
                <a:cubicBezTo>
                  <a:pt x="5853" y="2759"/>
                  <a:pt x="5692" y="2799"/>
                  <a:pt x="5594" y="2799"/>
                </a:cubicBezTo>
                <a:cubicBezTo>
                  <a:pt x="5559" y="2805"/>
                  <a:pt x="5513" y="2822"/>
                  <a:pt x="5478" y="2828"/>
                </a:cubicBezTo>
                <a:lnTo>
                  <a:pt x="5502" y="2828"/>
                </a:lnTo>
                <a:cubicBezTo>
                  <a:pt x="5484" y="2828"/>
                  <a:pt x="5461" y="2834"/>
                  <a:pt x="5455" y="2834"/>
                </a:cubicBezTo>
                <a:cubicBezTo>
                  <a:pt x="5288" y="2880"/>
                  <a:pt x="5133" y="2920"/>
                  <a:pt x="4965" y="2972"/>
                </a:cubicBezTo>
                <a:cubicBezTo>
                  <a:pt x="4648" y="3064"/>
                  <a:pt x="4331" y="3174"/>
                  <a:pt x="4008" y="3289"/>
                </a:cubicBezTo>
                <a:cubicBezTo>
                  <a:pt x="3685" y="3404"/>
                  <a:pt x="3374" y="3520"/>
                  <a:pt x="3057" y="3635"/>
                </a:cubicBezTo>
                <a:cubicBezTo>
                  <a:pt x="2895" y="3693"/>
                  <a:pt x="2745" y="3745"/>
                  <a:pt x="2590" y="3802"/>
                </a:cubicBezTo>
                <a:cubicBezTo>
                  <a:pt x="2581" y="3805"/>
                  <a:pt x="2573" y="3808"/>
                  <a:pt x="2564" y="3811"/>
                </a:cubicBezTo>
                <a:lnTo>
                  <a:pt x="2564" y="3811"/>
                </a:lnTo>
                <a:cubicBezTo>
                  <a:pt x="3030" y="3457"/>
                  <a:pt x="3497" y="3096"/>
                  <a:pt x="3927" y="2684"/>
                </a:cubicBezTo>
                <a:cubicBezTo>
                  <a:pt x="4066" y="2557"/>
                  <a:pt x="4193" y="2418"/>
                  <a:pt x="4320" y="2269"/>
                </a:cubicBezTo>
                <a:cubicBezTo>
                  <a:pt x="4377" y="2188"/>
                  <a:pt x="4435" y="2107"/>
                  <a:pt x="4481" y="2021"/>
                </a:cubicBezTo>
                <a:cubicBezTo>
                  <a:pt x="4510" y="1980"/>
                  <a:pt x="4533" y="1934"/>
                  <a:pt x="4556" y="1882"/>
                </a:cubicBezTo>
                <a:cubicBezTo>
                  <a:pt x="4567" y="1865"/>
                  <a:pt x="4579" y="1825"/>
                  <a:pt x="4585" y="1807"/>
                </a:cubicBezTo>
                <a:cubicBezTo>
                  <a:pt x="4591" y="1778"/>
                  <a:pt x="4608" y="1750"/>
                  <a:pt x="4608" y="1721"/>
                </a:cubicBezTo>
                <a:cubicBezTo>
                  <a:pt x="4637" y="1594"/>
                  <a:pt x="4619" y="1467"/>
                  <a:pt x="4550" y="1375"/>
                </a:cubicBezTo>
                <a:cubicBezTo>
                  <a:pt x="4510" y="1323"/>
                  <a:pt x="4475" y="1277"/>
                  <a:pt x="4423" y="1242"/>
                </a:cubicBezTo>
                <a:lnTo>
                  <a:pt x="4389" y="1213"/>
                </a:lnTo>
                <a:cubicBezTo>
                  <a:pt x="4377" y="1213"/>
                  <a:pt x="4360" y="1219"/>
                  <a:pt x="4348" y="1219"/>
                </a:cubicBezTo>
                <a:lnTo>
                  <a:pt x="4262" y="1242"/>
                </a:lnTo>
                <a:cubicBezTo>
                  <a:pt x="4241" y="1246"/>
                  <a:pt x="4221" y="1251"/>
                  <a:pt x="4202" y="1255"/>
                </a:cubicBezTo>
                <a:lnTo>
                  <a:pt x="4202" y="1255"/>
                </a:lnTo>
                <a:cubicBezTo>
                  <a:pt x="4283" y="1169"/>
                  <a:pt x="4359" y="1092"/>
                  <a:pt x="4441" y="989"/>
                </a:cubicBezTo>
                <a:cubicBezTo>
                  <a:pt x="4504" y="914"/>
                  <a:pt x="4556" y="827"/>
                  <a:pt x="4614" y="741"/>
                </a:cubicBezTo>
                <a:cubicBezTo>
                  <a:pt x="4671" y="654"/>
                  <a:pt x="4729" y="568"/>
                  <a:pt x="4781" y="470"/>
                </a:cubicBezTo>
                <a:cubicBezTo>
                  <a:pt x="4758" y="412"/>
                  <a:pt x="4752" y="372"/>
                  <a:pt x="4706" y="297"/>
                </a:cubicBezTo>
                <a:cubicBezTo>
                  <a:pt x="4671" y="227"/>
                  <a:pt x="4619" y="170"/>
                  <a:pt x="4556" y="124"/>
                </a:cubicBezTo>
                <a:cubicBezTo>
                  <a:pt x="4448" y="42"/>
                  <a:pt x="4304" y="1"/>
                  <a:pt x="41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15"/>
          <p:cNvSpPr txBox="1">
            <a:spLocks noGrp="1"/>
          </p:cNvSpPr>
          <p:nvPr>
            <p:ph type="title"/>
          </p:nvPr>
        </p:nvSpPr>
        <p:spPr>
          <a:xfrm>
            <a:off x="1637216" y="4159767"/>
            <a:ext cx="6756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6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0" name="Google Shape;370;p15"/>
          <p:cNvSpPr txBox="1">
            <a:spLocks noGrp="1"/>
          </p:cNvSpPr>
          <p:nvPr>
            <p:ph type="title" idx="2" hasCustomPrompt="1"/>
          </p:nvPr>
        </p:nvSpPr>
        <p:spPr>
          <a:xfrm>
            <a:off x="1637216" y="3108051"/>
            <a:ext cx="2239600" cy="112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666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1" name="Google Shape;371;p15"/>
          <p:cNvSpPr txBox="1">
            <a:spLocks noGrp="1"/>
          </p:cNvSpPr>
          <p:nvPr>
            <p:ph type="subTitle" idx="1"/>
          </p:nvPr>
        </p:nvSpPr>
        <p:spPr>
          <a:xfrm>
            <a:off x="1637216" y="5415900"/>
            <a:ext cx="67568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60792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16"/>
          <p:cNvGrpSpPr/>
          <p:nvPr/>
        </p:nvGrpSpPr>
        <p:grpSpPr>
          <a:xfrm>
            <a:off x="-356954" y="5208673"/>
            <a:ext cx="1613879" cy="2157024"/>
            <a:chOff x="4021653" y="-1232719"/>
            <a:chExt cx="1064002" cy="1421963"/>
          </a:xfrm>
        </p:grpSpPr>
        <p:sp>
          <p:nvSpPr>
            <p:cNvPr id="374" name="Google Shape;374;p16"/>
            <p:cNvSpPr/>
            <p:nvPr/>
          </p:nvSpPr>
          <p:spPr>
            <a:xfrm>
              <a:off x="4021653" y="-1232719"/>
              <a:ext cx="1064002" cy="1421963"/>
            </a:xfrm>
            <a:custGeom>
              <a:avLst/>
              <a:gdLst/>
              <a:ahLst/>
              <a:cxnLst/>
              <a:rect l="l" t="t" r="r" b="b"/>
              <a:pathLst>
                <a:path w="8909" h="11906" extrusionOk="0">
                  <a:moveTo>
                    <a:pt x="6391" y="1"/>
                  </a:moveTo>
                  <a:cubicBezTo>
                    <a:pt x="6183" y="1"/>
                    <a:pt x="5970" y="25"/>
                    <a:pt x="5743" y="76"/>
                  </a:cubicBezTo>
                  <a:cubicBezTo>
                    <a:pt x="5201" y="226"/>
                    <a:pt x="4665" y="393"/>
                    <a:pt x="4129" y="572"/>
                  </a:cubicBezTo>
                  <a:cubicBezTo>
                    <a:pt x="3685" y="710"/>
                    <a:pt x="3235" y="832"/>
                    <a:pt x="2791" y="947"/>
                  </a:cubicBezTo>
                  <a:cubicBezTo>
                    <a:pt x="2013" y="1201"/>
                    <a:pt x="1384" y="1604"/>
                    <a:pt x="871" y="2250"/>
                  </a:cubicBezTo>
                  <a:cubicBezTo>
                    <a:pt x="341" y="2936"/>
                    <a:pt x="70" y="3593"/>
                    <a:pt x="12" y="4458"/>
                  </a:cubicBezTo>
                  <a:cubicBezTo>
                    <a:pt x="6" y="5104"/>
                    <a:pt x="6" y="5756"/>
                    <a:pt x="12" y="6401"/>
                  </a:cubicBezTo>
                  <a:cubicBezTo>
                    <a:pt x="12" y="7122"/>
                    <a:pt x="6" y="7837"/>
                    <a:pt x="1" y="8558"/>
                  </a:cubicBezTo>
                  <a:cubicBezTo>
                    <a:pt x="6" y="9474"/>
                    <a:pt x="29" y="10460"/>
                    <a:pt x="687" y="11181"/>
                  </a:cubicBezTo>
                  <a:cubicBezTo>
                    <a:pt x="1181" y="11735"/>
                    <a:pt x="1822" y="11905"/>
                    <a:pt x="2512" y="11905"/>
                  </a:cubicBezTo>
                  <a:cubicBezTo>
                    <a:pt x="2634" y="11905"/>
                    <a:pt x="2758" y="11900"/>
                    <a:pt x="2883" y="11890"/>
                  </a:cubicBezTo>
                  <a:cubicBezTo>
                    <a:pt x="4492" y="11758"/>
                    <a:pt x="6383" y="11181"/>
                    <a:pt x="7536" y="9988"/>
                  </a:cubicBezTo>
                  <a:cubicBezTo>
                    <a:pt x="7940" y="9561"/>
                    <a:pt x="7934" y="8898"/>
                    <a:pt x="8021" y="8356"/>
                  </a:cubicBezTo>
                  <a:cubicBezTo>
                    <a:pt x="8130" y="7716"/>
                    <a:pt x="8251" y="7087"/>
                    <a:pt x="8396" y="6453"/>
                  </a:cubicBezTo>
                  <a:cubicBezTo>
                    <a:pt x="8517" y="5900"/>
                    <a:pt x="8626" y="5323"/>
                    <a:pt x="8672" y="4752"/>
                  </a:cubicBezTo>
                  <a:cubicBezTo>
                    <a:pt x="8713" y="4153"/>
                    <a:pt x="8661" y="3570"/>
                    <a:pt x="8747" y="2971"/>
                  </a:cubicBezTo>
                  <a:cubicBezTo>
                    <a:pt x="8817" y="2498"/>
                    <a:pt x="8909" y="2042"/>
                    <a:pt x="8903" y="1558"/>
                  </a:cubicBezTo>
                  <a:lnTo>
                    <a:pt x="8903" y="1097"/>
                  </a:lnTo>
                  <a:cubicBezTo>
                    <a:pt x="8644" y="745"/>
                    <a:pt x="8102" y="532"/>
                    <a:pt x="7721" y="336"/>
                  </a:cubicBezTo>
                  <a:cubicBezTo>
                    <a:pt x="7266" y="118"/>
                    <a:pt x="6844" y="1"/>
                    <a:pt x="6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4381136" y="-659814"/>
              <a:ext cx="74166" cy="74168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238" y="1"/>
                  </a:moveTo>
                  <a:cubicBezTo>
                    <a:pt x="212" y="1"/>
                    <a:pt x="190" y="10"/>
                    <a:pt x="179" y="36"/>
                  </a:cubicBezTo>
                  <a:cubicBezTo>
                    <a:pt x="165" y="76"/>
                    <a:pt x="156" y="110"/>
                    <a:pt x="151" y="143"/>
                  </a:cubicBezTo>
                  <a:lnTo>
                    <a:pt x="151" y="143"/>
                  </a:lnTo>
                  <a:cubicBezTo>
                    <a:pt x="149" y="143"/>
                    <a:pt x="147" y="143"/>
                    <a:pt x="145" y="143"/>
                  </a:cubicBezTo>
                  <a:cubicBezTo>
                    <a:pt x="120" y="143"/>
                    <a:pt x="96" y="152"/>
                    <a:pt x="75" y="174"/>
                  </a:cubicBezTo>
                  <a:cubicBezTo>
                    <a:pt x="18" y="238"/>
                    <a:pt x="0" y="278"/>
                    <a:pt x="12" y="365"/>
                  </a:cubicBezTo>
                  <a:cubicBezTo>
                    <a:pt x="18" y="434"/>
                    <a:pt x="127" y="497"/>
                    <a:pt x="168" y="526"/>
                  </a:cubicBezTo>
                  <a:cubicBezTo>
                    <a:pt x="202" y="550"/>
                    <a:pt x="289" y="620"/>
                    <a:pt x="347" y="620"/>
                  </a:cubicBezTo>
                  <a:cubicBezTo>
                    <a:pt x="358" y="620"/>
                    <a:pt x="367" y="618"/>
                    <a:pt x="375" y="613"/>
                  </a:cubicBezTo>
                  <a:cubicBezTo>
                    <a:pt x="400" y="596"/>
                    <a:pt x="424" y="581"/>
                    <a:pt x="445" y="563"/>
                  </a:cubicBezTo>
                  <a:lnTo>
                    <a:pt x="445" y="563"/>
                  </a:lnTo>
                  <a:cubicBezTo>
                    <a:pt x="461" y="567"/>
                    <a:pt x="475" y="570"/>
                    <a:pt x="489" y="570"/>
                  </a:cubicBezTo>
                  <a:cubicBezTo>
                    <a:pt x="522" y="570"/>
                    <a:pt x="547" y="554"/>
                    <a:pt x="554" y="503"/>
                  </a:cubicBezTo>
                  <a:lnTo>
                    <a:pt x="600" y="267"/>
                  </a:lnTo>
                  <a:cubicBezTo>
                    <a:pt x="598" y="266"/>
                    <a:pt x="597" y="265"/>
                    <a:pt x="595" y="264"/>
                  </a:cubicBezTo>
                  <a:lnTo>
                    <a:pt x="595" y="264"/>
                  </a:lnTo>
                  <a:cubicBezTo>
                    <a:pt x="620" y="173"/>
                    <a:pt x="490" y="116"/>
                    <a:pt x="427" y="76"/>
                  </a:cubicBezTo>
                  <a:cubicBezTo>
                    <a:pt x="402" y="64"/>
                    <a:pt x="305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4373492" y="-668891"/>
              <a:ext cx="53624" cy="63060"/>
            </a:xfrm>
            <a:custGeom>
              <a:avLst/>
              <a:gdLst/>
              <a:ahLst/>
              <a:cxnLst/>
              <a:rect l="l" t="t" r="r" b="b"/>
              <a:pathLst>
                <a:path w="449" h="528" extrusionOk="0">
                  <a:moveTo>
                    <a:pt x="245" y="0"/>
                  </a:moveTo>
                  <a:cubicBezTo>
                    <a:pt x="215" y="0"/>
                    <a:pt x="190" y="11"/>
                    <a:pt x="180" y="37"/>
                  </a:cubicBezTo>
                  <a:cubicBezTo>
                    <a:pt x="170" y="75"/>
                    <a:pt x="157" y="105"/>
                    <a:pt x="146" y="140"/>
                  </a:cubicBezTo>
                  <a:lnTo>
                    <a:pt x="146" y="140"/>
                  </a:lnTo>
                  <a:cubicBezTo>
                    <a:pt x="135" y="141"/>
                    <a:pt x="125" y="145"/>
                    <a:pt x="116" y="152"/>
                  </a:cubicBezTo>
                  <a:cubicBezTo>
                    <a:pt x="47" y="227"/>
                    <a:pt x="1" y="279"/>
                    <a:pt x="7" y="377"/>
                  </a:cubicBezTo>
                  <a:cubicBezTo>
                    <a:pt x="7" y="430"/>
                    <a:pt x="108" y="528"/>
                    <a:pt x="181" y="528"/>
                  </a:cubicBezTo>
                  <a:cubicBezTo>
                    <a:pt x="195" y="528"/>
                    <a:pt x="209" y="524"/>
                    <a:pt x="220" y="516"/>
                  </a:cubicBezTo>
                  <a:cubicBezTo>
                    <a:pt x="235" y="504"/>
                    <a:pt x="250" y="491"/>
                    <a:pt x="263" y="479"/>
                  </a:cubicBezTo>
                  <a:lnTo>
                    <a:pt x="263" y="479"/>
                  </a:lnTo>
                  <a:cubicBezTo>
                    <a:pt x="280" y="486"/>
                    <a:pt x="296" y="491"/>
                    <a:pt x="306" y="493"/>
                  </a:cubicBezTo>
                  <a:cubicBezTo>
                    <a:pt x="347" y="493"/>
                    <a:pt x="387" y="469"/>
                    <a:pt x="399" y="423"/>
                  </a:cubicBezTo>
                  <a:cubicBezTo>
                    <a:pt x="404" y="320"/>
                    <a:pt x="410" y="233"/>
                    <a:pt x="439" y="135"/>
                  </a:cubicBezTo>
                  <a:cubicBezTo>
                    <a:pt x="437" y="135"/>
                    <a:pt x="436" y="134"/>
                    <a:pt x="434" y="134"/>
                  </a:cubicBezTo>
                  <a:lnTo>
                    <a:pt x="434" y="134"/>
                  </a:lnTo>
                  <a:cubicBezTo>
                    <a:pt x="448" y="79"/>
                    <a:pt x="327" y="0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4384002" y="-707347"/>
              <a:ext cx="46100" cy="60433"/>
            </a:xfrm>
            <a:custGeom>
              <a:avLst/>
              <a:gdLst/>
              <a:ahLst/>
              <a:cxnLst/>
              <a:rect l="l" t="t" r="r" b="b"/>
              <a:pathLst>
                <a:path w="386" h="506" extrusionOk="0">
                  <a:moveTo>
                    <a:pt x="276" y="1"/>
                  </a:moveTo>
                  <a:cubicBezTo>
                    <a:pt x="228" y="1"/>
                    <a:pt x="217" y="34"/>
                    <a:pt x="195" y="82"/>
                  </a:cubicBezTo>
                  <a:cubicBezTo>
                    <a:pt x="183" y="110"/>
                    <a:pt x="173" y="136"/>
                    <a:pt x="166" y="162"/>
                  </a:cubicBezTo>
                  <a:lnTo>
                    <a:pt x="166" y="162"/>
                  </a:lnTo>
                  <a:cubicBezTo>
                    <a:pt x="156" y="164"/>
                    <a:pt x="146" y="168"/>
                    <a:pt x="138" y="175"/>
                  </a:cubicBezTo>
                  <a:cubicBezTo>
                    <a:pt x="57" y="244"/>
                    <a:pt x="17" y="313"/>
                    <a:pt x="5" y="411"/>
                  </a:cubicBezTo>
                  <a:cubicBezTo>
                    <a:pt x="1" y="460"/>
                    <a:pt x="51" y="505"/>
                    <a:pt x="100" y="505"/>
                  </a:cubicBezTo>
                  <a:cubicBezTo>
                    <a:pt x="115" y="505"/>
                    <a:pt x="130" y="501"/>
                    <a:pt x="144" y="492"/>
                  </a:cubicBezTo>
                  <a:cubicBezTo>
                    <a:pt x="159" y="479"/>
                    <a:pt x="174" y="466"/>
                    <a:pt x="187" y="453"/>
                  </a:cubicBezTo>
                  <a:lnTo>
                    <a:pt x="187" y="453"/>
                  </a:lnTo>
                  <a:cubicBezTo>
                    <a:pt x="203" y="463"/>
                    <a:pt x="221" y="469"/>
                    <a:pt x="231" y="469"/>
                  </a:cubicBezTo>
                  <a:cubicBezTo>
                    <a:pt x="233" y="469"/>
                    <a:pt x="234" y="469"/>
                    <a:pt x="236" y="469"/>
                  </a:cubicBezTo>
                  <a:cubicBezTo>
                    <a:pt x="270" y="469"/>
                    <a:pt x="311" y="428"/>
                    <a:pt x="316" y="388"/>
                  </a:cubicBezTo>
                  <a:cubicBezTo>
                    <a:pt x="328" y="290"/>
                    <a:pt x="345" y="203"/>
                    <a:pt x="374" y="100"/>
                  </a:cubicBezTo>
                  <a:cubicBezTo>
                    <a:pt x="374" y="100"/>
                    <a:pt x="373" y="99"/>
                    <a:pt x="372" y="99"/>
                  </a:cubicBezTo>
                  <a:lnTo>
                    <a:pt x="372" y="99"/>
                  </a:lnTo>
                  <a:cubicBezTo>
                    <a:pt x="373" y="98"/>
                    <a:pt x="374" y="96"/>
                    <a:pt x="374" y="94"/>
                  </a:cubicBezTo>
                  <a:cubicBezTo>
                    <a:pt x="386" y="53"/>
                    <a:pt x="328" y="2"/>
                    <a:pt x="288" y="2"/>
                  </a:cubicBezTo>
                  <a:cubicBezTo>
                    <a:pt x="283" y="1"/>
                    <a:pt x="279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4388660" y="-683700"/>
              <a:ext cx="60073" cy="67957"/>
            </a:xfrm>
            <a:custGeom>
              <a:avLst/>
              <a:gdLst/>
              <a:ahLst/>
              <a:cxnLst/>
              <a:rect l="l" t="t" r="r" b="b"/>
              <a:pathLst>
                <a:path w="503" h="569" extrusionOk="0">
                  <a:moveTo>
                    <a:pt x="225" y="1"/>
                  </a:moveTo>
                  <a:cubicBezTo>
                    <a:pt x="199" y="1"/>
                    <a:pt x="178" y="11"/>
                    <a:pt x="168" y="40"/>
                  </a:cubicBezTo>
                  <a:cubicBezTo>
                    <a:pt x="164" y="50"/>
                    <a:pt x="161" y="60"/>
                    <a:pt x="158" y="69"/>
                  </a:cubicBezTo>
                  <a:lnTo>
                    <a:pt x="158" y="69"/>
                  </a:lnTo>
                  <a:cubicBezTo>
                    <a:pt x="158" y="69"/>
                    <a:pt x="157" y="69"/>
                    <a:pt x="156" y="69"/>
                  </a:cubicBezTo>
                  <a:cubicBezTo>
                    <a:pt x="143" y="95"/>
                    <a:pt x="130" y="120"/>
                    <a:pt x="118" y="144"/>
                  </a:cubicBezTo>
                  <a:lnTo>
                    <a:pt x="118" y="144"/>
                  </a:lnTo>
                  <a:cubicBezTo>
                    <a:pt x="115" y="146"/>
                    <a:pt x="112" y="147"/>
                    <a:pt x="110" y="149"/>
                  </a:cubicBezTo>
                  <a:cubicBezTo>
                    <a:pt x="41" y="219"/>
                    <a:pt x="1" y="265"/>
                    <a:pt x="12" y="374"/>
                  </a:cubicBezTo>
                  <a:cubicBezTo>
                    <a:pt x="17" y="435"/>
                    <a:pt x="175" y="569"/>
                    <a:pt x="258" y="569"/>
                  </a:cubicBezTo>
                  <a:cubicBezTo>
                    <a:pt x="270" y="569"/>
                    <a:pt x="281" y="566"/>
                    <a:pt x="289" y="559"/>
                  </a:cubicBezTo>
                  <a:cubicBezTo>
                    <a:pt x="311" y="545"/>
                    <a:pt x="331" y="531"/>
                    <a:pt x="350" y="516"/>
                  </a:cubicBezTo>
                  <a:lnTo>
                    <a:pt x="350" y="516"/>
                  </a:lnTo>
                  <a:cubicBezTo>
                    <a:pt x="361" y="519"/>
                    <a:pt x="372" y="520"/>
                    <a:pt x="382" y="520"/>
                  </a:cubicBezTo>
                  <a:cubicBezTo>
                    <a:pt x="420" y="520"/>
                    <a:pt x="449" y="501"/>
                    <a:pt x="456" y="449"/>
                  </a:cubicBezTo>
                  <a:cubicBezTo>
                    <a:pt x="474" y="357"/>
                    <a:pt x="479" y="265"/>
                    <a:pt x="502" y="173"/>
                  </a:cubicBezTo>
                  <a:cubicBezTo>
                    <a:pt x="500" y="172"/>
                    <a:pt x="498" y="171"/>
                    <a:pt x="496" y="170"/>
                  </a:cubicBezTo>
                  <a:lnTo>
                    <a:pt x="496" y="170"/>
                  </a:lnTo>
                  <a:cubicBezTo>
                    <a:pt x="489" y="114"/>
                    <a:pt x="422" y="84"/>
                    <a:pt x="370" y="51"/>
                  </a:cubicBezTo>
                  <a:cubicBezTo>
                    <a:pt x="343" y="40"/>
                    <a:pt x="276" y="1"/>
                    <a:pt x="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4401797" y="-712124"/>
              <a:ext cx="53743" cy="63060"/>
            </a:xfrm>
            <a:custGeom>
              <a:avLst/>
              <a:gdLst/>
              <a:ahLst/>
              <a:cxnLst/>
              <a:rect l="l" t="t" r="r" b="b"/>
              <a:pathLst>
                <a:path w="450" h="528" extrusionOk="0">
                  <a:moveTo>
                    <a:pt x="257" y="0"/>
                  </a:moveTo>
                  <a:cubicBezTo>
                    <a:pt x="226" y="0"/>
                    <a:pt x="200" y="12"/>
                    <a:pt x="191" y="42"/>
                  </a:cubicBezTo>
                  <a:cubicBezTo>
                    <a:pt x="185" y="55"/>
                    <a:pt x="180" y="69"/>
                    <a:pt x="175" y="82"/>
                  </a:cubicBezTo>
                  <a:lnTo>
                    <a:pt x="175" y="82"/>
                  </a:lnTo>
                  <a:cubicBezTo>
                    <a:pt x="174" y="82"/>
                    <a:pt x="174" y="82"/>
                    <a:pt x="173" y="82"/>
                  </a:cubicBezTo>
                  <a:cubicBezTo>
                    <a:pt x="173" y="84"/>
                    <a:pt x="173" y="85"/>
                    <a:pt x="173" y="87"/>
                  </a:cubicBezTo>
                  <a:lnTo>
                    <a:pt x="173" y="87"/>
                  </a:lnTo>
                  <a:cubicBezTo>
                    <a:pt x="167" y="103"/>
                    <a:pt x="161" y="120"/>
                    <a:pt x="155" y="137"/>
                  </a:cubicBezTo>
                  <a:lnTo>
                    <a:pt x="155" y="137"/>
                  </a:lnTo>
                  <a:cubicBezTo>
                    <a:pt x="153" y="136"/>
                    <a:pt x="152" y="136"/>
                    <a:pt x="150" y="136"/>
                  </a:cubicBezTo>
                  <a:cubicBezTo>
                    <a:pt x="137" y="136"/>
                    <a:pt x="125" y="141"/>
                    <a:pt x="116" y="151"/>
                  </a:cubicBezTo>
                  <a:cubicBezTo>
                    <a:pt x="46" y="226"/>
                    <a:pt x="0" y="284"/>
                    <a:pt x="12" y="393"/>
                  </a:cubicBezTo>
                  <a:cubicBezTo>
                    <a:pt x="12" y="445"/>
                    <a:pt x="108" y="528"/>
                    <a:pt x="178" y="528"/>
                  </a:cubicBezTo>
                  <a:cubicBezTo>
                    <a:pt x="194" y="528"/>
                    <a:pt x="208" y="524"/>
                    <a:pt x="219" y="514"/>
                  </a:cubicBezTo>
                  <a:cubicBezTo>
                    <a:pt x="237" y="502"/>
                    <a:pt x="253" y="489"/>
                    <a:pt x="267" y="476"/>
                  </a:cubicBezTo>
                  <a:lnTo>
                    <a:pt x="267" y="476"/>
                  </a:lnTo>
                  <a:cubicBezTo>
                    <a:pt x="283" y="482"/>
                    <a:pt x="298" y="486"/>
                    <a:pt x="306" y="486"/>
                  </a:cubicBezTo>
                  <a:cubicBezTo>
                    <a:pt x="346" y="486"/>
                    <a:pt x="392" y="468"/>
                    <a:pt x="392" y="416"/>
                  </a:cubicBezTo>
                  <a:cubicBezTo>
                    <a:pt x="398" y="313"/>
                    <a:pt x="404" y="226"/>
                    <a:pt x="433" y="134"/>
                  </a:cubicBezTo>
                  <a:cubicBezTo>
                    <a:pt x="432" y="134"/>
                    <a:pt x="432" y="134"/>
                    <a:pt x="431" y="134"/>
                  </a:cubicBezTo>
                  <a:lnTo>
                    <a:pt x="431" y="134"/>
                  </a:lnTo>
                  <a:cubicBezTo>
                    <a:pt x="432" y="132"/>
                    <a:pt x="432" y="130"/>
                    <a:pt x="433" y="128"/>
                  </a:cubicBezTo>
                  <a:cubicBezTo>
                    <a:pt x="449" y="74"/>
                    <a:pt x="336" y="0"/>
                    <a:pt x="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4363460" y="-679759"/>
              <a:ext cx="44667" cy="59119"/>
            </a:xfrm>
            <a:custGeom>
              <a:avLst/>
              <a:gdLst/>
              <a:ahLst/>
              <a:cxnLst/>
              <a:rect l="l" t="t" r="r" b="b"/>
              <a:pathLst>
                <a:path w="374" h="495" extrusionOk="0">
                  <a:moveTo>
                    <a:pt x="277" y="1"/>
                  </a:moveTo>
                  <a:cubicBezTo>
                    <a:pt x="232" y="1"/>
                    <a:pt x="211" y="39"/>
                    <a:pt x="200" y="82"/>
                  </a:cubicBezTo>
                  <a:cubicBezTo>
                    <a:pt x="187" y="110"/>
                    <a:pt x="178" y="137"/>
                    <a:pt x="171" y="163"/>
                  </a:cubicBezTo>
                  <a:lnTo>
                    <a:pt x="171" y="163"/>
                  </a:lnTo>
                  <a:cubicBezTo>
                    <a:pt x="161" y="165"/>
                    <a:pt x="151" y="168"/>
                    <a:pt x="143" y="174"/>
                  </a:cubicBezTo>
                  <a:cubicBezTo>
                    <a:pt x="56" y="255"/>
                    <a:pt x="21" y="324"/>
                    <a:pt x="4" y="439"/>
                  </a:cubicBezTo>
                  <a:cubicBezTo>
                    <a:pt x="0" y="479"/>
                    <a:pt x="48" y="494"/>
                    <a:pt x="86" y="494"/>
                  </a:cubicBezTo>
                  <a:cubicBezTo>
                    <a:pt x="103" y="494"/>
                    <a:pt x="118" y="491"/>
                    <a:pt x="125" y="486"/>
                  </a:cubicBezTo>
                  <a:cubicBezTo>
                    <a:pt x="143" y="471"/>
                    <a:pt x="159" y="457"/>
                    <a:pt x="174" y="442"/>
                  </a:cubicBezTo>
                  <a:lnTo>
                    <a:pt x="174" y="442"/>
                  </a:lnTo>
                  <a:cubicBezTo>
                    <a:pt x="190" y="452"/>
                    <a:pt x="209" y="458"/>
                    <a:pt x="225" y="458"/>
                  </a:cubicBezTo>
                  <a:cubicBezTo>
                    <a:pt x="229" y="458"/>
                    <a:pt x="232" y="457"/>
                    <a:pt x="235" y="457"/>
                  </a:cubicBezTo>
                  <a:cubicBezTo>
                    <a:pt x="269" y="445"/>
                    <a:pt x="292" y="376"/>
                    <a:pt x="298" y="347"/>
                  </a:cubicBezTo>
                  <a:cubicBezTo>
                    <a:pt x="310" y="285"/>
                    <a:pt x="316" y="229"/>
                    <a:pt x="330" y="172"/>
                  </a:cubicBezTo>
                  <a:lnTo>
                    <a:pt x="330" y="172"/>
                  </a:lnTo>
                  <a:cubicBezTo>
                    <a:pt x="339" y="145"/>
                    <a:pt x="347" y="117"/>
                    <a:pt x="356" y="88"/>
                  </a:cubicBezTo>
                  <a:cubicBezTo>
                    <a:pt x="373" y="42"/>
                    <a:pt x="327" y="1"/>
                    <a:pt x="287" y="1"/>
                  </a:cubicBezTo>
                  <a:cubicBezTo>
                    <a:pt x="283" y="1"/>
                    <a:pt x="280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4373492" y="-649902"/>
              <a:ext cx="59357" cy="67957"/>
            </a:xfrm>
            <a:custGeom>
              <a:avLst/>
              <a:gdLst/>
              <a:ahLst/>
              <a:cxnLst/>
              <a:rect l="l" t="t" r="r" b="b"/>
              <a:pathLst>
                <a:path w="497" h="569" extrusionOk="0">
                  <a:moveTo>
                    <a:pt x="228" y="0"/>
                  </a:moveTo>
                  <a:cubicBezTo>
                    <a:pt x="204" y="0"/>
                    <a:pt x="184" y="10"/>
                    <a:pt x="174" y="39"/>
                  </a:cubicBezTo>
                  <a:cubicBezTo>
                    <a:pt x="166" y="63"/>
                    <a:pt x="159" y="85"/>
                    <a:pt x="154" y="105"/>
                  </a:cubicBezTo>
                  <a:lnTo>
                    <a:pt x="154" y="105"/>
                  </a:lnTo>
                  <a:cubicBezTo>
                    <a:pt x="148" y="118"/>
                    <a:pt x="141" y="131"/>
                    <a:pt x="135" y="144"/>
                  </a:cubicBezTo>
                  <a:lnTo>
                    <a:pt x="135" y="144"/>
                  </a:lnTo>
                  <a:cubicBezTo>
                    <a:pt x="124" y="145"/>
                    <a:pt x="116" y="149"/>
                    <a:pt x="110" y="155"/>
                  </a:cubicBezTo>
                  <a:cubicBezTo>
                    <a:pt x="35" y="224"/>
                    <a:pt x="1" y="270"/>
                    <a:pt x="7" y="380"/>
                  </a:cubicBezTo>
                  <a:cubicBezTo>
                    <a:pt x="17" y="440"/>
                    <a:pt x="169" y="569"/>
                    <a:pt x="251" y="569"/>
                  </a:cubicBezTo>
                  <a:cubicBezTo>
                    <a:pt x="264" y="569"/>
                    <a:pt x="275" y="565"/>
                    <a:pt x="283" y="558"/>
                  </a:cubicBezTo>
                  <a:cubicBezTo>
                    <a:pt x="307" y="542"/>
                    <a:pt x="329" y="528"/>
                    <a:pt x="348" y="511"/>
                  </a:cubicBezTo>
                  <a:lnTo>
                    <a:pt x="348" y="511"/>
                  </a:lnTo>
                  <a:cubicBezTo>
                    <a:pt x="361" y="514"/>
                    <a:pt x="374" y="516"/>
                    <a:pt x="386" y="516"/>
                  </a:cubicBezTo>
                  <a:cubicBezTo>
                    <a:pt x="422" y="516"/>
                    <a:pt x="450" y="498"/>
                    <a:pt x="456" y="449"/>
                  </a:cubicBezTo>
                  <a:cubicBezTo>
                    <a:pt x="466" y="374"/>
                    <a:pt x="467" y="296"/>
                    <a:pt x="483" y="221"/>
                  </a:cubicBezTo>
                  <a:lnTo>
                    <a:pt x="483" y="221"/>
                  </a:lnTo>
                  <a:cubicBezTo>
                    <a:pt x="484" y="218"/>
                    <a:pt x="484" y="215"/>
                    <a:pt x="485" y="212"/>
                  </a:cubicBezTo>
                  <a:cubicBezTo>
                    <a:pt x="488" y="203"/>
                    <a:pt x="490" y="195"/>
                    <a:pt x="491" y="187"/>
                  </a:cubicBezTo>
                  <a:lnTo>
                    <a:pt x="491" y="187"/>
                  </a:lnTo>
                  <a:cubicBezTo>
                    <a:pt x="493" y="180"/>
                    <a:pt x="495" y="173"/>
                    <a:pt x="497" y="166"/>
                  </a:cubicBezTo>
                  <a:cubicBezTo>
                    <a:pt x="495" y="166"/>
                    <a:pt x="492" y="165"/>
                    <a:pt x="490" y="164"/>
                  </a:cubicBezTo>
                  <a:lnTo>
                    <a:pt x="490" y="164"/>
                  </a:lnTo>
                  <a:cubicBezTo>
                    <a:pt x="481" y="110"/>
                    <a:pt x="420" y="78"/>
                    <a:pt x="370" y="51"/>
                  </a:cubicBezTo>
                  <a:cubicBezTo>
                    <a:pt x="339" y="40"/>
                    <a:pt x="276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4398334" y="-693016"/>
              <a:ext cx="72375" cy="72973"/>
            </a:xfrm>
            <a:custGeom>
              <a:avLst/>
              <a:gdLst/>
              <a:ahLst/>
              <a:cxnLst/>
              <a:rect l="l" t="t" r="r" b="b"/>
              <a:pathLst>
                <a:path w="606" h="611" extrusionOk="0">
                  <a:moveTo>
                    <a:pt x="239" y="1"/>
                  </a:moveTo>
                  <a:cubicBezTo>
                    <a:pt x="213" y="1"/>
                    <a:pt x="191" y="11"/>
                    <a:pt x="179" y="37"/>
                  </a:cubicBezTo>
                  <a:cubicBezTo>
                    <a:pt x="165" y="77"/>
                    <a:pt x="156" y="111"/>
                    <a:pt x="151" y="145"/>
                  </a:cubicBezTo>
                  <a:lnTo>
                    <a:pt x="151" y="145"/>
                  </a:lnTo>
                  <a:cubicBezTo>
                    <a:pt x="150" y="145"/>
                    <a:pt x="149" y="145"/>
                    <a:pt x="149" y="145"/>
                  </a:cubicBezTo>
                  <a:cubicBezTo>
                    <a:pt x="124" y="145"/>
                    <a:pt x="102" y="153"/>
                    <a:pt x="81" y="176"/>
                  </a:cubicBezTo>
                  <a:cubicBezTo>
                    <a:pt x="24" y="233"/>
                    <a:pt x="0" y="285"/>
                    <a:pt x="18" y="372"/>
                  </a:cubicBezTo>
                  <a:cubicBezTo>
                    <a:pt x="24" y="435"/>
                    <a:pt x="127" y="493"/>
                    <a:pt x="168" y="522"/>
                  </a:cubicBezTo>
                  <a:cubicBezTo>
                    <a:pt x="201" y="546"/>
                    <a:pt x="284" y="610"/>
                    <a:pt x="337" y="610"/>
                  </a:cubicBezTo>
                  <a:cubicBezTo>
                    <a:pt x="347" y="610"/>
                    <a:pt x="356" y="608"/>
                    <a:pt x="364" y="602"/>
                  </a:cubicBezTo>
                  <a:cubicBezTo>
                    <a:pt x="386" y="586"/>
                    <a:pt x="408" y="571"/>
                    <a:pt x="429" y="553"/>
                  </a:cubicBezTo>
                  <a:lnTo>
                    <a:pt x="429" y="553"/>
                  </a:lnTo>
                  <a:cubicBezTo>
                    <a:pt x="443" y="557"/>
                    <a:pt x="456" y="560"/>
                    <a:pt x="469" y="560"/>
                  </a:cubicBezTo>
                  <a:cubicBezTo>
                    <a:pt x="501" y="560"/>
                    <a:pt x="527" y="543"/>
                    <a:pt x="537" y="493"/>
                  </a:cubicBezTo>
                  <a:lnTo>
                    <a:pt x="577" y="256"/>
                  </a:lnTo>
                  <a:cubicBezTo>
                    <a:pt x="606" y="164"/>
                    <a:pt x="485" y="112"/>
                    <a:pt x="421" y="78"/>
                  </a:cubicBezTo>
                  <a:cubicBezTo>
                    <a:pt x="397" y="61"/>
                    <a:pt x="305" y="1"/>
                    <a:pt x="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4373015" y="-694329"/>
              <a:ext cx="46100" cy="60433"/>
            </a:xfrm>
            <a:custGeom>
              <a:avLst/>
              <a:gdLst/>
              <a:ahLst/>
              <a:cxnLst/>
              <a:rect l="l" t="t" r="r" b="b"/>
              <a:pathLst>
                <a:path w="386" h="506" extrusionOk="0">
                  <a:moveTo>
                    <a:pt x="269" y="0"/>
                  </a:moveTo>
                  <a:cubicBezTo>
                    <a:pt x="226" y="0"/>
                    <a:pt x="210" y="36"/>
                    <a:pt x="189" y="77"/>
                  </a:cubicBezTo>
                  <a:cubicBezTo>
                    <a:pt x="178" y="106"/>
                    <a:pt x="169" y="135"/>
                    <a:pt x="162" y="162"/>
                  </a:cubicBezTo>
                  <a:lnTo>
                    <a:pt x="162" y="162"/>
                  </a:lnTo>
                  <a:cubicBezTo>
                    <a:pt x="152" y="164"/>
                    <a:pt x="141" y="168"/>
                    <a:pt x="132" y="175"/>
                  </a:cubicBezTo>
                  <a:cubicBezTo>
                    <a:pt x="57" y="244"/>
                    <a:pt x="11" y="308"/>
                    <a:pt x="5" y="411"/>
                  </a:cubicBezTo>
                  <a:cubicBezTo>
                    <a:pt x="0" y="460"/>
                    <a:pt x="51" y="506"/>
                    <a:pt x="100" y="506"/>
                  </a:cubicBezTo>
                  <a:cubicBezTo>
                    <a:pt x="115" y="506"/>
                    <a:pt x="130" y="502"/>
                    <a:pt x="143" y="492"/>
                  </a:cubicBezTo>
                  <a:cubicBezTo>
                    <a:pt x="158" y="480"/>
                    <a:pt x="172" y="467"/>
                    <a:pt x="185" y="454"/>
                  </a:cubicBezTo>
                  <a:lnTo>
                    <a:pt x="185" y="454"/>
                  </a:lnTo>
                  <a:cubicBezTo>
                    <a:pt x="201" y="463"/>
                    <a:pt x="218" y="470"/>
                    <a:pt x="230" y="470"/>
                  </a:cubicBezTo>
                  <a:cubicBezTo>
                    <a:pt x="232" y="470"/>
                    <a:pt x="234" y="470"/>
                    <a:pt x="236" y="469"/>
                  </a:cubicBezTo>
                  <a:cubicBezTo>
                    <a:pt x="270" y="469"/>
                    <a:pt x="305" y="423"/>
                    <a:pt x="316" y="388"/>
                  </a:cubicBezTo>
                  <a:cubicBezTo>
                    <a:pt x="328" y="290"/>
                    <a:pt x="345" y="204"/>
                    <a:pt x="374" y="100"/>
                  </a:cubicBezTo>
                  <a:cubicBezTo>
                    <a:pt x="373" y="100"/>
                    <a:pt x="373" y="100"/>
                    <a:pt x="372" y="100"/>
                  </a:cubicBezTo>
                  <a:lnTo>
                    <a:pt x="372" y="100"/>
                  </a:lnTo>
                  <a:cubicBezTo>
                    <a:pt x="373" y="98"/>
                    <a:pt x="373" y="96"/>
                    <a:pt x="374" y="94"/>
                  </a:cubicBezTo>
                  <a:cubicBezTo>
                    <a:pt x="385" y="48"/>
                    <a:pt x="328" y="2"/>
                    <a:pt x="287" y="2"/>
                  </a:cubicBezTo>
                  <a:cubicBezTo>
                    <a:pt x="281" y="1"/>
                    <a:pt x="274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4390093" y="-698390"/>
              <a:ext cx="53743" cy="64135"/>
            </a:xfrm>
            <a:custGeom>
              <a:avLst/>
              <a:gdLst/>
              <a:ahLst/>
              <a:cxnLst/>
              <a:rect l="l" t="t" r="r" b="b"/>
              <a:pathLst>
                <a:path w="450" h="537" extrusionOk="0">
                  <a:moveTo>
                    <a:pt x="258" y="1"/>
                  </a:moveTo>
                  <a:cubicBezTo>
                    <a:pt x="226" y="1"/>
                    <a:pt x="198" y="12"/>
                    <a:pt x="185" y="42"/>
                  </a:cubicBezTo>
                  <a:cubicBezTo>
                    <a:pt x="176" y="74"/>
                    <a:pt x="160" y="105"/>
                    <a:pt x="150" y="137"/>
                  </a:cubicBezTo>
                  <a:lnTo>
                    <a:pt x="150" y="137"/>
                  </a:lnTo>
                  <a:cubicBezTo>
                    <a:pt x="149" y="137"/>
                    <a:pt x="149" y="137"/>
                    <a:pt x="148" y="137"/>
                  </a:cubicBezTo>
                  <a:cubicBezTo>
                    <a:pt x="135" y="137"/>
                    <a:pt x="123" y="141"/>
                    <a:pt x="116" y="151"/>
                  </a:cubicBezTo>
                  <a:cubicBezTo>
                    <a:pt x="41" y="226"/>
                    <a:pt x="0" y="296"/>
                    <a:pt x="6" y="399"/>
                  </a:cubicBezTo>
                  <a:cubicBezTo>
                    <a:pt x="6" y="462"/>
                    <a:pt x="106" y="536"/>
                    <a:pt x="176" y="536"/>
                  </a:cubicBezTo>
                  <a:cubicBezTo>
                    <a:pt x="190" y="536"/>
                    <a:pt x="203" y="533"/>
                    <a:pt x="214" y="526"/>
                  </a:cubicBezTo>
                  <a:cubicBezTo>
                    <a:pt x="234" y="510"/>
                    <a:pt x="252" y="494"/>
                    <a:pt x="268" y="478"/>
                  </a:cubicBezTo>
                  <a:lnTo>
                    <a:pt x="268" y="478"/>
                  </a:lnTo>
                  <a:cubicBezTo>
                    <a:pt x="281" y="483"/>
                    <a:pt x="292" y="486"/>
                    <a:pt x="300" y="486"/>
                  </a:cubicBezTo>
                  <a:cubicBezTo>
                    <a:pt x="346" y="486"/>
                    <a:pt x="387" y="469"/>
                    <a:pt x="387" y="417"/>
                  </a:cubicBezTo>
                  <a:cubicBezTo>
                    <a:pt x="392" y="313"/>
                    <a:pt x="404" y="226"/>
                    <a:pt x="433" y="134"/>
                  </a:cubicBezTo>
                  <a:cubicBezTo>
                    <a:pt x="432" y="134"/>
                    <a:pt x="432" y="134"/>
                    <a:pt x="431" y="134"/>
                  </a:cubicBezTo>
                  <a:lnTo>
                    <a:pt x="431" y="134"/>
                  </a:lnTo>
                  <a:cubicBezTo>
                    <a:pt x="432" y="132"/>
                    <a:pt x="432" y="130"/>
                    <a:pt x="433" y="128"/>
                  </a:cubicBezTo>
                  <a:cubicBezTo>
                    <a:pt x="449" y="75"/>
                    <a:pt x="339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4391407" y="-678923"/>
              <a:ext cx="75957" cy="76079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24" y="0"/>
                  </a:moveTo>
                  <a:cubicBezTo>
                    <a:pt x="198" y="0"/>
                    <a:pt x="177" y="10"/>
                    <a:pt x="168" y="35"/>
                  </a:cubicBezTo>
                  <a:cubicBezTo>
                    <a:pt x="152" y="81"/>
                    <a:pt x="142" y="121"/>
                    <a:pt x="137" y="160"/>
                  </a:cubicBezTo>
                  <a:lnTo>
                    <a:pt x="137" y="160"/>
                  </a:lnTo>
                  <a:cubicBezTo>
                    <a:pt x="115" y="161"/>
                    <a:pt x="94" y="170"/>
                    <a:pt x="76" y="190"/>
                  </a:cubicBezTo>
                  <a:cubicBezTo>
                    <a:pt x="18" y="254"/>
                    <a:pt x="1" y="294"/>
                    <a:pt x="12" y="380"/>
                  </a:cubicBezTo>
                  <a:cubicBezTo>
                    <a:pt x="18" y="450"/>
                    <a:pt x="133" y="519"/>
                    <a:pt x="174" y="542"/>
                  </a:cubicBezTo>
                  <a:cubicBezTo>
                    <a:pt x="213" y="566"/>
                    <a:pt x="305" y="636"/>
                    <a:pt x="364" y="636"/>
                  </a:cubicBezTo>
                  <a:cubicBezTo>
                    <a:pt x="375" y="636"/>
                    <a:pt x="385" y="634"/>
                    <a:pt x="393" y="628"/>
                  </a:cubicBezTo>
                  <a:cubicBezTo>
                    <a:pt x="419" y="611"/>
                    <a:pt x="443" y="595"/>
                    <a:pt x="464" y="576"/>
                  </a:cubicBezTo>
                  <a:lnTo>
                    <a:pt x="464" y="576"/>
                  </a:lnTo>
                  <a:cubicBezTo>
                    <a:pt x="477" y="579"/>
                    <a:pt x="489" y="582"/>
                    <a:pt x="500" y="582"/>
                  </a:cubicBezTo>
                  <a:cubicBezTo>
                    <a:pt x="530" y="582"/>
                    <a:pt x="554" y="566"/>
                    <a:pt x="566" y="519"/>
                  </a:cubicBezTo>
                  <a:lnTo>
                    <a:pt x="606" y="282"/>
                  </a:lnTo>
                  <a:cubicBezTo>
                    <a:pt x="635" y="179"/>
                    <a:pt x="491" y="121"/>
                    <a:pt x="427" y="86"/>
                  </a:cubicBezTo>
                  <a:cubicBezTo>
                    <a:pt x="402" y="70"/>
                    <a:pt x="294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4363938" y="-665905"/>
              <a:ext cx="47653" cy="61388"/>
            </a:xfrm>
            <a:custGeom>
              <a:avLst/>
              <a:gdLst/>
              <a:ahLst/>
              <a:cxnLst/>
              <a:rect l="l" t="t" r="r" b="b"/>
              <a:pathLst>
                <a:path w="399" h="514" extrusionOk="0">
                  <a:moveTo>
                    <a:pt x="263" y="1"/>
                  </a:moveTo>
                  <a:cubicBezTo>
                    <a:pt x="236" y="1"/>
                    <a:pt x="210" y="12"/>
                    <a:pt x="196" y="41"/>
                  </a:cubicBezTo>
                  <a:cubicBezTo>
                    <a:pt x="178" y="77"/>
                    <a:pt x="163" y="112"/>
                    <a:pt x="152" y="151"/>
                  </a:cubicBezTo>
                  <a:lnTo>
                    <a:pt x="152" y="151"/>
                  </a:lnTo>
                  <a:cubicBezTo>
                    <a:pt x="152" y="151"/>
                    <a:pt x="151" y="151"/>
                    <a:pt x="151" y="151"/>
                  </a:cubicBezTo>
                  <a:cubicBezTo>
                    <a:pt x="137" y="151"/>
                    <a:pt x="124" y="156"/>
                    <a:pt x="115" y="168"/>
                  </a:cubicBezTo>
                  <a:cubicBezTo>
                    <a:pt x="41" y="254"/>
                    <a:pt x="0" y="323"/>
                    <a:pt x="0" y="444"/>
                  </a:cubicBezTo>
                  <a:cubicBezTo>
                    <a:pt x="0" y="487"/>
                    <a:pt x="62" y="513"/>
                    <a:pt x="111" y="513"/>
                  </a:cubicBezTo>
                  <a:cubicBezTo>
                    <a:pt x="129" y="513"/>
                    <a:pt x="145" y="510"/>
                    <a:pt x="156" y="502"/>
                  </a:cubicBezTo>
                  <a:cubicBezTo>
                    <a:pt x="170" y="491"/>
                    <a:pt x="184" y="480"/>
                    <a:pt x="197" y="468"/>
                  </a:cubicBezTo>
                  <a:lnTo>
                    <a:pt x="197" y="468"/>
                  </a:lnTo>
                  <a:cubicBezTo>
                    <a:pt x="216" y="478"/>
                    <a:pt x="236" y="485"/>
                    <a:pt x="248" y="485"/>
                  </a:cubicBezTo>
                  <a:cubicBezTo>
                    <a:pt x="283" y="485"/>
                    <a:pt x="317" y="444"/>
                    <a:pt x="323" y="404"/>
                  </a:cubicBezTo>
                  <a:cubicBezTo>
                    <a:pt x="340" y="300"/>
                    <a:pt x="346" y="214"/>
                    <a:pt x="386" y="116"/>
                  </a:cubicBezTo>
                  <a:cubicBezTo>
                    <a:pt x="386" y="116"/>
                    <a:pt x="385" y="116"/>
                    <a:pt x="385" y="116"/>
                  </a:cubicBezTo>
                  <a:lnTo>
                    <a:pt x="385" y="116"/>
                  </a:lnTo>
                  <a:cubicBezTo>
                    <a:pt x="385" y="114"/>
                    <a:pt x="386" y="112"/>
                    <a:pt x="386" y="110"/>
                  </a:cubicBezTo>
                  <a:cubicBezTo>
                    <a:pt x="398" y="58"/>
                    <a:pt x="325" y="1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400364" y="-662919"/>
              <a:ext cx="99963" cy="96860"/>
            </a:xfrm>
            <a:custGeom>
              <a:avLst/>
              <a:gdLst/>
              <a:ahLst/>
              <a:cxnLst/>
              <a:rect l="l" t="t" r="r" b="b"/>
              <a:pathLst>
                <a:path w="837" h="811" extrusionOk="0">
                  <a:moveTo>
                    <a:pt x="237" y="1"/>
                  </a:moveTo>
                  <a:cubicBezTo>
                    <a:pt x="217" y="1"/>
                    <a:pt x="199" y="6"/>
                    <a:pt x="185" y="16"/>
                  </a:cubicBezTo>
                  <a:cubicBezTo>
                    <a:pt x="64" y="120"/>
                    <a:pt x="1" y="241"/>
                    <a:pt x="47" y="402"/>
                  </a:cubicBezTo>
                  <a:cubicBezTo>
                    <a:pt x="81" y="506"/>
                    <a:pt x="214" y="575"/>
                    <a:pt x="301" y="633"/>
                  </a:cubicBezTo>
                  <a:cubicBezTo>
                    <a:pt x="344" y="659"/>
                    <a:pt x="414" y="718"/>
                    <a:pt x="473" y="718"/>
                  </a:cubicBezTo>
                  <a:cubicBezTo>
                    <a:pt x="482" y="718"/>
                    <a:pt x="492" y="716"/>
                    <a:pt x="501" y="713"/>
                  </a:cubicBezTo>
                  <a:lnTo>
                    <a:pt x="501" y="713"/>
                  </a:lnTo>
                  <a:cubicBezTo>
                    <a:pt x="552" y="748"/>
                    <a:pt x="646" y="810"/>
                    <a:pt x="707" y="810"/>
                  </a:cubicBezTo>
                  <a:cubicBezTo>
                    <a:pt x="729" y="810"/>
                    <a:pt x="746" y="802"/>
                    <a:pt x="756" y="783"/>
                  </a:cubicBezTo>
                  <a:cubicBezTo>
                    <a:pt x="837" y="621"/>
                    <a:pt x="768" y="483"/>
                    <a:pt x="750" y="321"/>
                  </a:cubicBezTo>
                  <a:cubicBezTo>
                    <a:pt x="743" y="268"/>
                    <a:pt x="548" y="123"/>
                    <a:pt x="406" y="63"/>
                  </a:cubicBezTo>
                  <a:lnTo>
                    <a:pt x="406" y="63"/>
                  </a:lnTo>
                  <a:cubicBezTo>
                    <a:pt x="345" y="26"/>
                    <a:pt x="285" y="1"/>
                    <a:pt x="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4396303" y="-669010"/>
              <a:ext cx="69628" cy="79661"/>
            </a:xfrm>
            <a:custGeom>
              <a:avLst/>
              <a:gdLst/>
              <a:ahLst/>
              <a:cxnLst/>
              <a:rect l="l" t="t" r="r" b="b"/>
              <a:pathLst>
                <a:path w="583" h="667" extrusionOk="0">
                  <a:moveTo>
                    <a:pt x="244" y="0"/>
                  </a:moveTo>
                  <a:cubicBezTo>
                    <a:pt x="233" y="0"/>
                    <a:pt x="222" y="3"/>
                    <a:pt x="213" y="9"/>
                  </a:cubicBezTo>
                  <a:cubicBezTo>
                    <a:pt x="133" y="67"/>
                    <a:pt x="69" y="125"/>
                    <a:pt x="35" y="223"/>
                  </a:cubicBezTo>
                  <a:cubicBezTo>
                    <a:pt x="0" y="309"/>
                    <a:pt x="12" y="355"/>
                    <a:pt x="35" y="442"/>
                  </a:cubicBezTo>
                  <a:cubicBezTo>
                    <a:pt x="46" y="488"/>
                    <a:pt x="156" y="551"/>
                    <a:pt x="190" y="574"/>
                  </a:cubicBezTo>
                  <a:cubicBezTo>
                    <a:pt x="212" y="585"/>
                    <a:pt x="230" y="592"/>
                    <a:pt x="248" y="592"/>
                  </a:cubicBezTo>
                  <a:cubicBezTo>
                    <a:pt x="262" y="592"/>
                    <a:pt x="275" y="587"/>
                    <a:pt x="288" y="576"/>
                  </a:cubicBezTo>
                  <a:lnTo>
                    <a:pt x="288" y="576"/>
                  </a:lnTo>
                  <a:cubicBezTo>
                    <a:pt x="335" y="627"/>
                    <a:pt x="409" y="667"/>
                    <a:pt x="463" y="667"/>
                  </a:cubicBezTo>
                  <a:cubicBezTo>
                    <a:pt x="491" y="667"/>
                    <a:pt x="513" y="656"/>
                    <a:pt x="525" y="632"/>
                  </a:cubicBezTo>
                  <a:cubicBezTo>
                    <a:pt x="559" y="557"/>
                    <a:pt x="582" y="528"/>
                    <a:pt x="577" y="442"/>
                  </a:cubicBezTo>
                  <a:cubicBezTo>
                    <a:pt x="565" y="355"/>
                    <a:pt x="536" y="269"/>
                    <a:pt x="531" y="182"/>
                  </a:cubicBezTo>
                  <a:cubicBezTo>
                    <a:pt x="526" y="134"/>
                    <a:pt x="390" y="20"/>
                    <a:pt x="304" y="17"/>
                  </a:cubicBezTo>
                  <a:lnTo>
                    <a:pt x="304" y="17"/>
                  </a:lnTo>
                  <a:cubicBezTo>
                    <a:pt x="283" y="7"/>
                    <a:pt x="262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4408605" y="-703048"/>
              <a:ext cx="61506" cy="72854"/>
            </a:xfrm>
            <a:custGeom>
              <a:avLst/>
              <a:gdLst/>
              <a:ahLst/>
              <a:cxnLst/>
              <a:rect l="l" t="t" r="r" b="b"/>
              <a:pathLst>
                <a:path w="515" h="610" extrusionOk="0">
                  <a:moveTo>
                    <a:pt x="347" y="0"/>
                  </a:moveTo>
                  <a:cubicBezTo>
                    <a:pt x="334" y="0"/>
                    <a:pt x="321" y="4"/>
                    <a:pt x="311" y="10"/>
                  </a:cubicBezTo>
                  <a:lnTo>
                    <a:pt x="311" y="10"/>
                  </a:lnTo>
                  <a:cubicBezTo>
                    <a:pt x="304" y="9"/>
                    <a:pt x="298" y="8"/>
                    <a:pt x="292" y="8"/>
                  </a:cubicBezTo>
                  <a:cubicBezTo>
                    <a:pt x="277" y="8"/>
                    <a:pt x="262" y="13"/>
                    <a:pt x="249" y="23"/>
                  </a:cubicBezTo>
                  <a:cubicBezTo>
                    <a:pt x="99" y="133"/>
                    <a:pt x="1" y="265"/>
                    <a:pt x="41" y="456"/>
                  </a:cubicBezTo>
                  <a:cubicBezTo>
                    <a:pt x="46" y="487"/>
                    <a:pt x="104" y="534"/>
                    <a:pt x="152" y="534"/>
                  </a:cubicBezTo>
                  <a:cubicBezTo>
                    <a:pt x="167" y="534"/>
                    <a:pt x="180" y="530"/>
                    <a:pt x="191" y="519"/>
                  </a:cubicBezTo>
                  <a:cubicBezTo>
                    <a:pt x="227" y="480"/>
                    <a:pt x="259" y="442"/>
                    <a:pt x="288" y="403"/>
                  </a:cubicBezTo>
                  <a:lnTo>
                    <a:pt x="288" y="403"/>
                  </a:lnTo>
                  <a:cubicBezTo>
                    <a:pt x="288" y="411"/>
                    <a:pt x="289" y="420"/>
                    <a:pt x="289" y="429"/>
                  </a:cubicBezTo>
                  <a:lnTo>
                    <a:pt x="289" y="429"/>
                  </a:lnTo>
                  <a:cubicBezTo>
                    <a:pt x="284" y="439"/>
                    <a:pt x="280" y="450"/>
                    <a:pt x="278" y="461"/>
                  </a:cubicBezTo>
                  <a:cubicBezTo>
                    <a:pt x="249" y="519"/>
                    <a:pt x="260" y="548"/>
                    <a:pt x="318" y="582"/>
                  </a:cubicBezTo>
                  <a:cubicBezTo>
                    <a:pt x="342" y="597"/>
                    <a:pt x="369" y="609"/>
                    <a:pt x="393" y="609"/>
                  </a:cubicBezTo>
                  <a:cubicBezTo>
                    <a:pt x="416" y="609"/>
                    <a:pt x="437" y="599"/>
                    <a:pt x="451" y="571"/>
                  </a:cubicBezTo>
                  <a:cubicBezTo>
                    <a:pt x="491" y="479"/>
                    <a:pt x="514" y="438"/>
                    <a:pt x="503" y="346"/>
                  </a:cubicBezTo>
                  <a:cubicBezTo>
                    <a:pt x="485" y="254"/>
                    <a:pt x="462" y="173"/>
                    <a:pt x="456" y="81"/>
                  </a:cubicBezTo>
                  <a:cubicBezTo>
                    <a:pt x="456" y="41"/>
                    <a:pt x="376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4410038" y="-685969"/>
              <a:ext cx="82765" cy="86230"/>
            </a:xfrm>
            <a:custGeom>
              <a:avLst/>
              <a:gdLst/>
              <a:ahLst/>
              <a:cxnLst/>
              <a:rect l="l" t="t" r="r" b="b"/>
              <a:pathLst>
                <a:path w="693" h="722" extrusionOk="0">
                  <a:moveTo>
                    <a:pt x="256" y="0"/>
                  </a:moveTo>
                  <a:cubicBezTo>
                    <a:pt x="246" y="0"/>
                    <a:pt x="238" y="2"/>
                    <a:pt x="231" y="7"/>
                  </a:cubicBezTo>
                  <a:cubicBezTo>
                    <a:pt x="93" y="117"/>
                    <a:pt x="0" y="226"/>
                    <a:pt x="47" y="405"/>
                  </a:cubicBezTo>
                  <a:cubicBezTo>
                    <a:pt x="66" y="471"/>
                    <a:pt x="236" y="639"/>
                    <a:pt x="348" y="639"/>
                  </a:cubicBezTo>
                  <a:cubicBezTo>
                    <a:pt x="364" y="639"/>
                    <a:pt x="378" y="635"/>
                    <a:pt x="391" y="628"/>
                  </a:cubicBezTo>
                  <a:lnTo>
                    <a:pt x="391" y="628"/>
                  </a:lnTo>
                  <a:cubicBezTo>
                    <a:pt x="396" y="631"/>
                    <a:pt x="400" y="633"/>
                    <a:pt x="404" y="636"/>
                  </a:cubicBezTo>
                  <a:cubicBezTo>
                    <a:pt x="429" y="652"/>
                    <a:pt x="516" y="722"/>
                    <a:pt x="579" y="722"/>
                  </a:cubicBezTo>
                  <a:cubicBezTo>
                    <a:pt x="602" y="722"/>
                    <a:pt x="622" y="712"/>
                    <a:pt x="635" y="687"/>
                  </a:cubicBezTo>
                  <a:cubicBezTo>
                    <a:pt x="664" y="612"/>
                    <a:pt x="692" y="578"/>
                    <a:pt x="675" y="497"/>
                  </a:cubicBezTo>
                  <a:cubicBezTo>
                    <a:pt x="664" y="411"/>
                    <a:pt x="640" y="324"/>
                    <a:pt x="635" y="238"/>
                  </a:cubicBezTo>
                  <a:cubicBezTo>
                    <a:pt x="626" y="184"/>
                    <a:pt x="433" y="36"/>
                    <a:pt x="326" y="22"/>
                  </a:cubicBezTo>
                  <a:lnTo>
                    <a:pt x="326" y="22"/>
                  </a:lnTo>
                  <a:cubicBezTo>
                    <a:pt x="300" y="9"/>
                    <a:pt x="275" y="0"/>
                    <a:pt x="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4425922" y="-711169"/>
              <a:ext cx="67597" cy="79542"/>
            </a:xfrm>
            <a:custGeom>
              <a:avLst/>
              <a:gdLst/>
              <a:ahLst/>
              <a:cxnLst/>
              <a:rect l="l" t="t" r="r" b="b"/>
              <a:pathLst>
                <a:path w="566" h="666" extrusionOk="0">
                  <a:moveTo>
                    <a:pt x="248" y="0"/>
                  </a:moveTo>
                  <a:cubicBezTo>
                    <a:pt x="237" y="0"/>
                    <a:pt x="227" y="3"/>
                    <a:pt x="219" y="10"/>
                  </a:cubicBezTo>
                  <a:cubicBezTo>
                    <a:pt x="138" y="74"/>
                    <a:pt x="75" y="132"/>
                    <a:pt x="40" y="235"/>
                  </a:cubicBezTo>
                  <a:cubicBezTo>
                    <a:pt x="0" y="322"/>
                    <a:pt x="17" y="379"/>
                    <a:pt x="40" y="466"/>
                  </a:cubicBezTo>
                  <a:cubicBezTo>
                    <a:pt x="46" y="506"/>
                    <a:pt x="156" y="564"/>
                    <a:pt x="185" y="581"/>
                  </a:cubicBezTo>
                  <a:cubicBezTo>
                    <a:pt x="201" y="591"/>
                    <a:pt x="216" y="596"/>
                    <a:pt x="230" y="596"/>
                  </a:cubicBezTo>
                  <a:cubicBezTo>
                    <a:pt x="247" y="596"/>
                    <a:pt x="263" y="588"/>
                    <a:pt x="279" y="569"/>
                  </a:cubicBezTo>
                  <a:lnTo>
                    <a:pt x="279" y="569"/>
                  </a:lnTo>
                  <a:cubicBezTo>
                    <a:pt x="325" y="622"/>
                    <a:pt x="404" y="665"/>
                    <a:pt x="459" y="665"/>
                  </a:cubicBezTo>
                  <a:cubicBezTo>
                    <a:pt x="484" y="665"/>
                    <a:pt x="504" y="656"/>
                    <a:pt x="513" y="633"/>
                  </a:cubicBezTo>
                  <a:cubicBezTo>
                    <a:pt x="548" y="558"/>
                    <a:pt x="565" y="529"/>
                    <a:pt x="565" y="443"/>
                  </a:cubicBezTo>
                  <a:cubicBezTo>
                    <a:pt x="554" y="356"/>
                    <a:pt x="525" y="270"/>
                    <a:pt x="519" y="183"/>
                  </a:cubicBezTo>
                  <a:cubicBezTo>
                    <a:pt x="515" y="137"/>
                    <a:pt x="399" y="35"/>
                    <a:pt x="320" y="27"/>
                  </a:cubicBezTo>
                  <a:lnTo>
                    <a:pt x="320" y="27"/>
                  </a:lnTo>
                  <a:cubicBezTo>
                    <a:pt x="295" y="12"/>
                    <a:pt x="270" y="0"/>
                    <a:pt x="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4387943" y="-675579"/>
              <a:ext cx="58043" cy="72018"/>
            </a:xfrm>
            <a:custGeom>
              <a:avLst/>
              <a:gdLst/>
              <a:ahLst/>
              <a:cxnLst/>
              <a:rect l="l" t="t" r="r" b="b"/>
              <a:pathLst>
                <a:path w="486" h="603" extrusionOk="0">
                  <a:moveTo>
                    <a:pt x="341" y="1"/>
                  </a:moveTo>
                  <a:cubicBezTo>
                    <a:pt x="329" y="1"/>
                    <a:pt x="318" y="4"/>
                    <a:pt x="309" y="10"/>
                  </a:cubicBezTo>
                  <a:lnTo>
                    <a:pt x="309" y="10"/>
                  </a:lnTo>
                  <a:cubicBezTo>
                    <a:pt x="304" y="9"/>
                    <a:pt x="299" y="8"/>
                    <a:pt x="294" y="8"/>
                  </a:cubicBezTo>
                  <a:cubicBezTo>
                    <a:pt x="279" y="8"/>
                    <a:pt x="264" y="13"/>
                    <a:pt x="249" y="24"/>
                  </a:cubicBezTo>
                  <a:cubicBezTo>
                    <a:pt x="105" y="133"/>
                    <a:pt x="1" y="266"/>
                    <a:pt x="41" y="456"/>
                  </a:cubicBezTo>
                  <a:cubicBezTo>
                    <a:pt x="46" y="487"/>
                    <a:pt x="100" y="528"/>
                    <a:pt x="141" y="528"/>
                  </a:cubicBezTo>
                  <a:cubicBezTo>
                    <a:pt x="154" y="528"/>
                    <a:pt x="166" y="524"/>
                    <a:pt x="174" y="514"/>
                  </a:cubicBezTo>
                  <a:cubicBezTo>
                    <a:pt x="214" y="468"/>
                    <a:pt x="250" y="423"/>
                    <a:pt x="283" y="377"/>
                  </a:cubicBezTo>
                  <a:lnTo>
                    <a:pt x="283" y="377"/>
                  </a:lnTo>
                  <a:cubicBezTo>
                    <a:pt x="283" y="420"/>
                    <a:pt x="276" y="463"/>
                    <a:pt x="255" y="508"/>
                  </a:cubicBezTo>
                  <a:cubicBezTo>
                    <a:pt x="235" y="554"/>
                    <a:pt x="296" y="603"/>
                    <a:pt x="352" y="603"/>
                  </a:cubicBezTo>
                  <a:cubicBezTo>
                    <a:pt x="380" y="603"/>
                    <a:pt x="406" y="591"/>
                    <a:pt x="422" y="560"/>
                  </a:cubicBezTo>
                  <a:cubicBezTo>
                    <a:pt x="462" y="468"/>
                    <a:pt x="485" y="439"/>
                    <a:pt x="480" y="341"/>
                  </a:cubicBezTo>
                  <a:cubicBezTo>
                    <a:pt x="462" y="249"/>
                    <a:pt x="445" y="168"/>
                    <a:pt x="433" y="70"/>
                  </a:cubicBezTo>
                  <a:cubicBezTo>
                    <a:pt x="433" y="35"/>
                    <a:pt x="370" y="1"/>
                    <a:pt x="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4392840" y="-651335"/>
              <a:ext cx="81332" cy="86947"/>
            </a:xfrm>
            <a:custGeom>
              <a:avLst/>
              <a:gdLst/>
              <a:ahLst/>
              <a:cxnLst/>
              <a:rect l="l" t="t" r="r" b="b"/>
              <a:pathLst>
                <a:path w="681" h="728" extrusionOk="0">
                  <a:moveTo>
                    <a:pt x="251" y="0"/>
                  </a:moveTo>
                  <a:cubicBezTo>
                    <a:pt x="229" y="0"/>
                    <a:pt x="207" y="7"/>
                    <a:pt x="185" y="23"/>
                  </a:cubicBezTo>
                  <a:cubicBezTo>
                    <a:pt x="64" y="121"/>
                    <a:pt x="0" y="236"/>
                    <a:pt x="41" y="397"/>
                  </a:cubicBezTo>
                  <a:cubicBezTo>
                    <a:pt x="60" y="464"/>
                    <a:pt x="236" y="637"/>
                    <a:pt x="349" y="637"/>
                  </a:cubicBezTo>
                  <a:cubicBezTo>
                    <a:pt x="359" y="637"/>
                    <a:pt x="370" y="635"/>
                    <a:pt x="379" y="632"/>
                  </a:cubicBezTo>
                  <a:lnTo>
                    <a:pt x="379" y="632"/>
                  </a:lnTo>
                  <a:cubicBezTo>
                    <a:pt x="384" y="634"/>
                    <a:pt x="388" y="637"/>
                    <a:pt x="392" y="640"/>
                  </a:cubicBezTo>
                  <a:cubicBezTo>
                    <a:pt x="422" y="657"/>
                    <a:pt x="513" y="728"/>
                    <a:pt x="574" y="728"/>
                  </a:cubicBezTo>
                  <a:cubicBezTo>
                    <a:pt x="595" y="728"/>
                    <a:pt x="613" y="719"/>
                    <a:pt x="623" y="697"/>
                  </a:cubicBezTo>
                  <a:cubicBezTo>
                    <a:pt x="658" y="628"/>
                    <a:pt x="681" y="593"/>
                    <a:pt x="669" y="513"/>
                  </a:cubicBezTo>
                  <a:cubicBezTo>
                    <a:pt x="652" y="426"/>
                    <a:pt x="629" y="340"/>
                    <a:pt x="617" y="253"/>
                  </a:cubicBezTo>
                  <a:cubicBezTo>
                    <a:pt x="613" y="203"/>
                    <a:pt x="460" y="82"/>
                    <a:pt x="349" y="43"/>
                  </a:cubicBezTo>
                  <a:lnTo>
                    <a:pt x="349" y="43"/>
                  </a:lnTo>
                  <a:cubicBezTo>
                    <a:pt x="320" y="18"/>
                    <a:pt x="287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4420309" y="-694091"/>
              <a:ext cx="90409" cy="91008"/>
            </a:xfrm>
            <a:custGeom>
              <a:avLst/>
              <a:gdLst/>
              <a:ahLst/>
              <a:cxnLst/>
              <a:rect l="l" t="t" r="r" b="b"/>
              <a:pathLst>
                <a:path w="757" h="762" extrusionOk="0">
                  <a:moveTo>
                    <a:pt x="239" y="1"/>
                  </a:moveTo>
                  <a:cubicBezTo>
                    <a:pt x="218" y="1"/>
                    <a:pt x="200" y="6"/>
                    <a:pt x="185" y="17"/>
                  </a:cubicBezTo>
                  <a:cubicBezTo>
                    <a:pt x="64" y="121"/>
                    <a:pt x="1" y="236"/>
                    <a:pt x="41" y="392"/>
                  </a:cubicBezTo>
                  <a:cubicBezTo>
                    <a:pt x="70" y="496"/>
                    <a:pt x="185" y="554"/>
                    <a:pt x="266" y="606"/>
                  </a:cubicBezTo>
                  <a:cubicBezTo>
                    <a:pt x="308" y="630"/>
                    <a:pt x="364" y="679"/>
                    <a:pt x="415" y="679"/>
                  </a:cubicBezTo>
                  <a:cubicBezTo>
                    <a:pt x="428" y="679"/>
                    <a:pt x="441" y="676"/>
                    <a:pt x="453" y="669"/>
                  </a:cubicBezTo>
                  <a:lnTo>
                    <a:pt x="453" y="669"/>
                  </a:lnTo>
                  <a:cubicBezTo>
                    <a:pt x="499" y="700"/>
                    <a:pt x="592" y="761"/>
                    <a:pt x="653" y="761"/>
                  </a:cubicBezTo>
                  <a:cubicBezTo>
                    <a:pt x="676" y="761"/>
                    <a:pt x="694" y="753"/>
                    <a:pt x="704" y="732"/>
                  </a:cubicBezTo>
                  <a:cubicBezTo>
                    <a:pt x="733" y="663"/>
                    <a:pt x="756" y="617"/>
                    <a:pt x="745" y="536"/>
                  </a:cubicBezTo>
                  <a:cubicBezTo>
                    <a:pt x="733" y="450"/>
                    <a:pt x="710" y="363"/>
                    <a:pt x="704" y="271"/>
                  </a:cubicBezTo>
                  <a:cubicBezTo>
                    <a:pt x="700" y="213"/>
                    <a:pt x="415" y="9"/>
                    <a:pt x="296" y="9"/>
                  </a:cubicBezTo>
                  <a:cubicBezTo>
                    <a:pt x="295" y="9"/>
                    <a:pt x="294" y="9"/>
                    <a:pt x="292" y="9"/>
                  </a:cubicBezTo>
                  <a:lnTo>
                    <a:pt x="292" y="9"/>
                  </a:lnTo>
                  <a:cubicBezTo>
                    <a:pt x="273" y="4"/>
                    <a:pt x="255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4396900" y="-690149"/>
              <a:ext cx="60073" cy="72854"/>
            </a:xfrm>
            <a:custGeom>
              <a:avLst/>
              <a:gdLst/>
              <a:ahLst/>
              <a:cxnLst/>
              <a:rect l="l" t="t" r="r" b="b"/>
              <a:pathLst>
                <a:path w="503" h="610" extrusionOk="0">
                  <a:moveTo>
                    <a:pt x="284" y="1"/>
                  </a:moveTo>
                  <a:cubicBezTo>
                    <a:pt x="270" y="1"/>
                    <a:pt x="256" y="5"/>
                    <a:pt x="243" y="13"/>
                  </a:cubicBezTo>
                  <a:cubicBezTo>
                    <a:pt x="99" y="123"/>
                    <a:pt x="1" y="261"/>
                    <a:pt x="36" y="446"/>
                  </a:cubicBezTo>
                  <a:cubicBezTo>
                    <a:pt x="40" y="482"/>
                    <a:pt x="109" y="533"/>
                    <a:pt x="155" y="533"/>
                  </a:cubicBezTo>
                  <a:cubicBezTo>
                    <a:pt x="167" y="533"/>
                    <a:pt x="178" y="529"/>
                    <a:pt x="185" y="521"/>
                  </a:cubicBezTo>
                  <a:cubicBezTo>
                    <a:pt x="222" y="479"/>
                    <a:pt x="254" y="439"/>
                    <a:pt x="284" y="399"/>
                  </a:cubicBezTo>
                  <a:lnTo>
                    <a:pt x="284" y="399"/>
                  </a:lnTo>
                  <a:cubicBezTo>
                    <a:pt x="282" y="421"/>
                    <a:pt x="276" y="442"/>
                    <a:pt x="266" y="463"/>
                  </a:cubicBezTo>
                  <a:cubicBezTo>
                    <a:pt x="237" y="521"/>
                    <a:pt x="255" y="549"/>
                    <a:pt x="307" y="584"/>
                  </a:cubicBezTo>
                  <a:cubicBezTo>
                    <a:pt x="330" y="598"/>
                    <a:pt x="356" y="610"/>
                    <a:pt x="379" y="610"/>
                  </a:cubicBezTo>
                  <a:cubicBezTo>
                    <a:pt x="403" y="610"/>
                    <a:pt x="425" y="598"/>
                    <a:pt x="439" y="567"/>
                  </a:cubicBezTo>
                  <a:cubicBezTo>
                    <a:pt x="479" y="474"/>
                    <a:pt x="503" y="440"/>
                    <a:pt x="491" y="348"/>
                  </a:cubicBezTo>
                  <a:cubicBezTo>
                    <a:pt x="474" y="250"/>
                    <a:pt x="451" y="175"/>
                    <a:pt x="445" y="77"/>
                  </a:cubicBezTo>
                  <a:cubicBezTo>
                    <a:pt x="445" y="42"/>
                    <a:pt x="364" y="2"/>
                    <a:pt x="335" y="2"/>
                  </a:cubicBezTo>
                  <a:cubicBezTo>
                    <a:pt x="327" y="2"/>
                    <a:pt x="320" y="3"/>
                    <a:pt x="313" y="6"/>
                  </a:cubicBezTo>
                  <a:lnTo>
                    <a:pt x="313" y="6"/>
                  </a:lnTo>
                  <a:cubicBezTo>
                    <a:pt x="303" y="2"/>
                    <a:pt x="294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4414218" y="-697793"/>
              <a:ext cx="68195" cy="78587"/>
            </a:xfrm>
            <a:custGeom>
              <a:avLst/>
              <a:gdLst/>
              <a:ahLst/>
              <a:cxnLst/>
              <a:rect l="l" t="t" r="r" b="b"/>
              <a:pathLst>
                <a:path w="571" h="658" extrusionOk="0">
                  <a:moveTo>
                    <a:pt x="242" y="0"/>
                  </a:moveTo>
                  <a:cubicBezTo>
                    <a:pt x="231" y="0"/>
                    <a:pt x="222" y="2"/>
                    <a:pt x="213" y="8"/>
                  </a:cubicBezTo>
                  <a:cubicBezTo>
                    <a:pt x="138" y="71"/>
                    <a:pt x="69" y="129"/>
                    <a:pt x="35" y="233"/>
                  </a:cubicBezTo>
                  <a:cubicBezTo>
                    <a:pt x="0" y="319"/>
                    <a:pt x="12" y="377"/>
                    <a:pt x="35" y="464"/>
                  </a:cubicBezTo>
                  <a:cubicBezTo>
                    <a:pt x="40" y="504"/>
                    <a:pt x="150" y="562"/>
                    <a:pt x="179" y="579"/>
                  </a:cubicBezTo>
                  <a:cubicBezTo>
                    <a:pt x="195" y="586"/>
                    <a:pt x="210" y="590"/>
                    <a:pt x="224" y="590"/>
                  </a:cubicBezTo>
                  <a:cubicBezTo>
                    <a:pt x="243" y="590"/>
                    <a:pt x="261" y="583"/>
                    <a:pt x="279" y="566"/>
                  </a:cubicBezTo>
                  <a:lnTo>
                    <a:pt x="279" y="566"/>
                  </a:lnTo>
                  <a:cubicBezTo>
                    <a:pt x="322" y="617"/>
                    <a:pt x="396" y="658"/>
                    <a:pt x="450" y="658"/>
                  </a:cubicBezTo>
                  <a:cubicBezTo>
                    <a:pt x="476" y="658"/>
                    <a:pt x="497" y="648"/>
                    <a:pt x="507" y="625"/>
                  </a:cubicBezTo>
                  <a:cubicBezTo>
                    <a:pt x="548" y="550"/>
                    <a:pt x="571" y="527"/>
                    <a:pt x="559" y="440"/>
                  </a:cubicBezTo>
                  <a:cubicBezTo>
                    <a:pt x="554" y="354"/>
                    <a:pt x="525" y="267"/>
                    <a:pt x="519" y="181"/>
                  </a:cubicBezTo>
                  <a:cubicBezTo>
                    <a:pt x="510" y="132"/>
                    <a:pt x="382" y="22"/>
                    <a:pt x="305" y="21"/>
                  </a:cubicBezTo>
                  <a:lnTo>
                    <a:pt x="305" y="21"/>
                  </a:lnTo>
                  <a:cubicBezTo>
                    <a:pt x="283" y="9"/>
                    <a:pt x="261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4410754" y="-679759"/>
              <a:ext cx="99963" cy="97696"/>
            </a:xfrm>
            <a:custGeom>
              <a:avLst/>
              <a:gdLst/>
              <a:ahLst/>
              <a:cxnLst/>
              <a:rect l="l" t="t" r="r" b="b"/>
              <a:pathLst>
                <a:path w="837" h="818" extrusionOk="0">
                  <a:moveTo>
                    <a:pt x="254" y="0"/>
                  </a:moveTo>
                  <a:cubicBezTo>
                    <a:pt x="230" y="0"/>
                    <a:pt x="207" y="7"/>
                    <a:pt x="185" y="24"/>
                  </a:cubicBezTo>
                  <a:cubicBezTo>
                    <a:pt x="58" y="122"/>
                    <a:pt x="0" y="238"/>
                    <a:pt x="41" y="405"/>
                  </a:cubicBezTo>
                  <a:cubicBezTo>
                    <a:pt x="69" y="514"/>
                    <a:pt x="214" y="584"/>
                    <a:pt x="300" y="641"/>
                  </a:cubicBezTo>
                  <a:cubicBezTo>
                    <a:pt x="343" y="667"/>
                    <a:pt x="415" y="731"/>
                    <a:pt x="475" y="731"/>
                  </a:cubicBezTo>
                  <a:cubicBezTo>
                    <a:pt x="487" y="731"/>
                    <a:pt x="498" y="729"/>
                    <a:pt x="509" y="723"/>
                  </a:cubicBezTo>
                  <a:lnTo>
                    <a:pt x="509" y="723"/>
                  </a:lnTo>
                  <a:cubicBezTo>
                    <a:pt x="566" y="760"/>
                    <a:pt x="659" y="817"/>
                    <a:pt x="716" y="817"/>
                  </a:cubicBezTo>
                  <a:cubicBezTo>
                    <a:pt x="737" y="817"/>
                    <a:pt x="753" y="810"/>
                    <a:pt x="761" y="791"/>
                  </a:cubicBezTo>
                  <a:cubicBezTo>
                    <a:pt x="836" y="635"/>
                    <a:pt x="767" y="497"/>
                    <a:pt x="756" y="330"/>
                  </a:cubicBezTo>
                  <a:cubicBezTo>
                    <a:pt x="752" y="277"/>
                    <a:pt x="555" y="132"/>
                    <a:pt x="405" y="67"/>
                  </a:cubicBezTo>
                  <a:lnTo>
                    <a:pt x="405" y="67"/>
                  </a:lnTo>
                  <a:cubicBezTo>
                    <a:pt x="360" y="33"/>
                    <a:pt x="306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4413332" y="-735421"/>
              <a:ext cx="104382" cy="128032"/>
            </a:xfrm>
            <a:custGeom>
              <a:avLst/>
              <a:gdLst/>
              <a:ahLst/>
              <a:cxnLst/>
              <a:rect l="l" t="t" r="r" b="b"/>
              <a:pathLst>
                <a:path w="874" h="1072" extrusionOk="0">
                  <a:moveTo>
                    <a:pt x="454" y="1"/>
                  </a:moveTo>
                  <a:cubicBezTo>
                    <a:pt x="355" y="1"/>
                    <a:pt x="264" y="63"/>
                    <a:pt x="216" y="154"/>
                  </a:cubicBezTo>
                  <a:cubicBezTo>
                    <a:pt x="107" y="350"/>
                    <a:pt x="43" y="564"/>
                    <a:pt x="20" y="783"/>
                  </a:cubicBezTo>
                  <a:cubicBezTo>
                    <a:pt x="1" y="943"/>
                    <a:pt x="140" y="1071"/>
                    <a:pt x="282" y="1071"/>
                  </a:cubicBezTo>
                  <a:cubicBezTo>
                    <a:pt x="350" y="1071"/>
                    <a:pt x="418" y="1042"/>
                    <a:pt x="470" y="973"/>
                  </a:cubicBezTo>
                  <a:cubicBezTo>
                    <a:pt x="476" y="967"/>
                    <a:pt x="482" y="956"/>
                    <a:pt x="493" y="944"/>
                  </a:cubicBezTo>
                  <a:cubicBezTo>
                    <a:pt x="505" y="948"/>
                    <a:pt x="517" y="949"/>
                    <a:pt x="530" y="949"/>
                  </a:cubicBezTo>
                  <a:cubicBezTo>
                    <a:pt x="559" y="949"/>
                    <a:pt x="588" y="941"/>
                    <a:pt x="609" y="933"/>
                  </a:cubicBezTo>
                  <a:cubicBezTo>
                    <a:pt x="741" y="881"/>
                    <a:pt x="787" y="737"/>
                    <a:pt x="753" y="610"/>
                  </a:cubicBezTo>
                  <a:cubicBezTo>
                    <a:pt x="741" y="564"/>
                    <a:pt x="741" y="529"/>
                    <a:pt x="753" y="483"/>
                  </a:cubicBezTo>
                  <a:cubicBezTo>
                    <a:pt x="758" y="454"/>
                    <a:pt x="776" y="414"/>
                    <a:pt x="793" y="379"/>
                  </a:cubicBezTo>
                  <a:cubicBezTo>
                    <a:pt x="874" y="177"/>
                    <a:pt x="712" y="33"/>
                    <a:pt x="557" y="33"/>
                  </a:cubicBezTo>
                  <a:cubicBezTo>
                    <a:pt x="551" y="33"/>
                    <a:pt x="551" y="22"/>
                    <a:pt x="551" y="22"/>
                  </a:cubicBezTo>
                  <a:cubicBezTo>
                    <a:pt x="518" y="7"/>
                    <a:pt x="486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600766" y="-805877"/>
              <a:ext cx="120624" cy="106653"/>
            </a:xfrm>
            <a:custGeom>
              <a:avLst/>
              <a:gdLst/>
              <a:ahLst/>
              <a:cxnLst/>
              <a:rect l="l" t="t" r="r" b="b"/>
              <a:pathLst>
                <a:path w="1010" h="893" extrusionOk="0">
                  <a:moveTo>
                    <a:pt x="710" y="0"/>
                  </a:moveTo>
                  <a:cubicBezTo>
                    <a:pt x="657" y="0"/>
                    <a:pt x="604" y="15"/>
                    <a:pt x="554" y="42"/>
                  </a:cubicBezTo>
                  <a:cubicBezTo>
                    <a:pt x="543" y="31"/>
                    <a:pt x="520" y="31"/>
                    <a:pt x="508" y="31"/>
                  </a:cubicBezTo>
                  <a:cubicBezTo>
                    <a:pt x="410" y="31"/>
                    <a:pt x="347" y="77"/>
                    <a:pt x="306" y="140"/>
                  </a:cubicBezTo>
                  <a:cubicBezTo>
                    <a:pt x="301" y="140"/>
                    <a:pt x="296" y="140"/>
                    <a:pt x="290" y="140"/>
                  </a:cubicBezTo>
                  <a:cubicBezTo>
                    <a:pt x="191" y="140"/>
                    <a:pt x="86" y="191"/>
                    <a:pt x="58" y="285"/>
                  </a:cubicBezTo>
                  <a:cubicBezTo>
                    <a:pt x="1" y="463"/>
                    <a:pt x="18" y="631"/>
                    <a:pt x="122" y="786"/>
                  </a:cubicBezTo>
                  <a:cubicBezTo>
                    <a:pt x="173" y="856"/>
                    <a:pt x="256" y="892"/>
                    <a:pt x="335" y="892"/>
                  </a:cubicBezTo>
                  <a:cubicBezTo>
                    <a:pt x="407" y="892"/>
                    <a:pt x="476" y="863"/>
                    <a:pt x="520" y="803"/>
                  </a:cubicBezTo>
                  <a:cubicBezTo>
                    <a:pt x="554" y="763"/>
                    <a:pt x="583" y="717"/>
                    <a:pt x="606" y="677"/>
                  </a:cubicBezTo>
                  <a:cubicBezTo>
                    <a:pt x="721" y="677"/>
                    <a:pt x="819" y="607"/>
                    <a:pt x="871" y="509"/>
                  </a:cubicBezTo>
                  <a:cubicBezTo>
                    <a:pt x="877" y="504"/>
                    <a:pt x="877" y="492"/>
                    <a:pt x="877" y="486"/>
                  </a:cubicBezTo>
                  <a:cubicBezTo>
                    <a:pt x="906" y="463"/>
                    <a:pt x="929" y="434"/>
                    <a:pt x="946" y="400"/>
                  </a:cubicBezTo>
                  <a:cubicBezTo>
                    <a:pt x="1010" y="285"/>
                    <a:pt x="975" y="129"/>
                    <a:pt x="871" y="54"/>
                  </a:cubicBezTo>
                  <a:cubicBezTo>
                    <a:pt x="823" y="18"/>
                    <a:pt x="767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4572581" y="-607146"/>
              <a:ext cx="97813" cy="77512"/>
            </a:xfrm>
            <a:custGeom>
              <a:avLst/>
              <a:gdLst/>
              <a:ahLst/>
              <a:cxnLst/>
              <a:rect l="l" t="t" r="r" b="b"/>
              <a:pathLst>
                <a:path w="819" h="649" extrusionOk="0">
                  <a:moveTo>
                    <a:pt x="433" y="1"/>
                  </a:moveTo>
                  <a:cubicBezTo>
                    <a:pt x="394" y="1"/>
                    <a:pt x="356" y="9"/>
                    <a:pt x="323" y="27"/>
                  </a:cubicBezTo>
                  <a:cubicBezTo>
                    <a:pt x="305" y="24"/>
                    <a:pt x="287" y="22"/>
                    <a:pt x="269" y="22"/>
                  </a:cubicBezTo>
                  <a:cubicBezTo>
                    <a:pt x="200" y="22"/>
                    <a:pt x="133" y="50"/>
                    <a:pt x="87" y="114"/>
                  </a:cubicBezTo>
                  <a:cubicBezTo>
                    <a:pt x="18" y="200"/>
                    <a:pt x="0" y="310"/>
                    <a:pt x="35" y="408"/>
                  </a:cubicBezTo>
                  <a:cubicBezTo>
                    <a:pt x="69" y="500"/>
                    <a:pt x="150" y="569"/>
                    <a:pt x="242" y="598"/>
                  </a:cubicBezTo>
                  <a:cubicBezTo>
                    <a:pt x="265" y="604"/>
                    <a:pt x="283" y="604"/>
                    <a:pt x="300" y="610"/>
                  </a:cubicBezTo>
                  <a:cubicBezTo>
                    <a:pt x="329" y="627"/>
                    <a:pt x="358" y="639"/>
                    <a:pt x="398" y="644"/>
                  </a:cubicBezTo>
                  <a:cubicBezTo>
                    <a:pt x="413" y="647"/>
                    <a:pt x="429" y="649"/>
                    <a:pt x="445" y="649"/>
                  </a:cubicBezTo>
                  <a:cubicBezTo>
                    <a:pt x="494" y="649"/>
                    <a:pt x="543" y="635"/>
                    <a:pt x="583" y="604"/>
                  </a:cubicBezTo>
                  <a:cubicBezTo>
                    <a:pt x="629" y="569"/>
                    <a:pt x="669" y="529"/>
                    <a:pt x="704" y="489"/>
                  </a:cubicBezTo>
                  <a:cubicBezTo>
                    <a:pt x="756" y="443"/>
                    <a:pt x="802" y="396"/>
                    <a:pt x="807" y="321"/>
                  </a:cubicBezTo>
                  <a:cubicBezTo>
                    <a:pt x="819" y="258"/>
                    <a:pt x="807" y="177"/>
                    <a:pt x="767" y="125"/>
                  </a:cubicBezTo>
                  <a:cubicBezTo>
                    <a:pt x="721" y="62"/>
                    <a:pt x="623" y="22"/>
                    <a:pt x="542" y="22"/>
                  </a:cubicBezTo>
                  <a:cubicBezTo>
                    <a:pt x="506" y="8"/>
                    <a:pt x="469" y="1"/>
                    <a:pt x="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4722704" y="-681789"/>
              <a:ext cx="88856" cy="85633"/>
            </a:xfrm>
            <a:custGeom>
              <a:avLst/>
              <a:gdLst/>
              <a:ahLst/>
              <a:cxnLst/>
              <a:rect l="l" t="t" r="r" b="b"/>
              <a:pathLst>
                <a:path w="744" h="717" extrusionOk="0">
                  <a:moveTo>
                    <a:pt x="492" y="0"/>
                  </a:moveTo>
                  <a:cubicBezTo>
                    <a:pt x="412" y="0"/>
                    <a:pt x="330" y="30"/>
                    <a:pt x="277" y="99"/>
                  </a:cubicBezTo>
                  <a:lnTo>
                    <a:pt x="231" y="99"/>
                  </a:lnTo>
                  <a:cubicBezTo>
                    <a:pt x="173" y="105"/>
                    <a:pt x="104" y="139"/>
                    <a:pt x="69" y="191"/>
                  </a:cubicBezTo>
                  <a:cubicBezTo>
                    <a:pt x="23" y="243"/>
                    <a:pt x="0" y="312"/>
                    <a:pt x="12" y="376"/>
                  </a:cubicBezTo>
                  <a:cubicBezTo>
                    <a:pt x="17" y="451"/>
                    <a:pt x="52" y="491"/>
                    <a:pt x="104" y="543"/>
                  </a:cubicBezTo>
                  <a:cubicBezTo>
                    <a:pt x="156" y="601"/>
                    <a:pt x="231" y="629"/>
                    <a:pt x="312" y="641"/>
                  </a:cubicBezTo>
                  <a:cubicBezTo>
                    <a:pt x="359" y="688"/>
                    <a:pt x="431" y="717"/>
                    <a:pt x="496" y="717"/>
                  </a:cubicBezTo>
                  <a:cubicBezTo>
                    <a:pt x="502" y="717"/>
                    <a:pt x="507" y="716"/>
                    <a:pt x="513" y="716"/>
                  </a:cubicBezTo>
                  <a:cubicBezTo>
                    <a:pt x="652" y="693"/>
                    <a:pt x="744" y="577"/>
                    <a:pt x="738" y="433"/>
                  </a:cubicBezTo>
                  <a:cubicBezTo>
                    <a:pt x="738" y="364"/>
                    <a:pt x="738" y="301"/>
                    <a:pt x="732" y="226"/>
                  </a:cubicBezTo>
                  <a:cubicBezTo>
                    <a:pt x="727" y="116"/>
                    <a:pt x="623" y="18"/>
                    <a:pt x="513" y="1"/>
                  </a:cubicBezTo>
                  <a:cubicBezTo>
                    <a:pt x="506" y="0"/>
                    <a:pt x="499" y="0"/>
                    <a:pt x="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4380419" y="-530233"/>
              <a:ext cx="108920" cy="86111"/>
            </a:xfrm>
            <a:custGeom>
              <a:avLst/>
              <a:gdLst/>
              <a:ahLst/>
              <a:cxnLst/>
              <a:rect l="l" t="t" r="r" b="b"/>
              <a:pathLst>
                <a:path w="912" h="721" extrusionOk="0">
                  <a:moveTo>
                    <a:pt x="540" y="1"/>
                  </a:moveTo>
                  <a:cubicBezTo>
                    <a:pt x="468" y="1"/>
                    <a:pt x="395" y="27"/>
                    <a:pt x="335" y="75"/>
                  </a:cubicBezTo>
                  <a:cubicBezTo>
                    <a:pt x="322" y="73"/>
                    <a:pt x="309" y="72"/>
                    <a:pt x="296" y="72"/>
                  </a:cubicBezTo>
                  <a:cubicBezTo>
                    <a:pt x="202" y="72"/>
                    <a:pt x="116" y="128"/>
                    <a:pt x="75" y="219"/>
                  </a:cubicBezTo>
                  <a:cubicBezTo>
                    <a:pt x="1" y="364"/>
                    <a:pt x="81" y="542"/>
                    <a:pt x="231" y="600"/>
                  </a:cubicBezTo>
                  <a:cubicBezTo>
                    <a:pt x="277" y="617"/>
                    <a:pt x="318" y="623"/>
                    <a:pt x="364" y="623"/>
                  </a:cubicBezTo>
                  <a:cubicBezTo>
                    <a:pt x="375" y="635"/>
                    <a:pt x="393" y="658"/>
                    <a:pt x="404" y="663"/>
                  </a:cubicBezTo>
                  <a:cubicBezTo>
                    <a:pt x="451" y="700"/>
                    <a:pt x="513" y="720"/>
                    <a:pt x="573" y="720"/>
                  </a:cubicBezTo>
                  <a:cubicBezTo>
                    <a:pt x="645" y="720"/>
                    <a:pt x="715" y="692"/>
                    <a:pt x="756" y="629"/>
                  </a:cubicBezTo>
                  <a:cubicBezTo>
                    <a:pt x="860" y="473"/>
                    <a:pt x="912" y="214"/>
                    <a:pt x="727" y="70"/>
                  </a:cubicBezTo>
                  <a:cubicBezTo>
                    <a:pt x="672" y="23"/>
                    <a:pt x="606" y="1"/>
                    <a:pt x="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4234900" y="-645722"/>
              <a:ext cx="64134" cy="75720"/>
            </a:xfrm>
            <a:custGeom>
              <a:avLst/>
              <a:gdLst/>
              <a:ahLst/>
              <a:cxnLst/>
              <a:rect l="l" t="t" r="r" b="b"/>
              <a:pathLst>
                <a:path w="537" h="634" extrusionOk="0">
                  <a:moveTo>
                    <a:pt x="331" y="0"/>
                  </a:moveTo>
                  <a:cubicBezTo>
                    <a:pt x="318" y="0"/>
                    <a:pt x="308" y="3"/>
                    <a:pt x="299" y="9"/>
                  </a:cubicBezTo>
                  <a:lnTo>
                    <a:pt x="299" y="9"/>
                  </a:lnTo>
                  <a:cubicBezTo>
                    <a:pt x="285" y="4"/>
                    <a:pt x="271" y="0"/>
                    <a:pt x="259" y="0"/>
                  </a:cubicBezTo>
                  <a:cubicBezTo>
                    <a:pt x="248" y="0"/>
                    <a:pt x="239" y="3"/>
                    <a:pt x="231" y="8"/>
                  </a:cubicBezTo>
                  <a:cubicBezTo>
                    <a:pt x="87" y="124"/>
                    <a:pt x="1" y="268"/>
                    <a:pt x="41" y="452"/>
                  </a:cubicBezTo>
                  <a:cubicBezTo>
                    <a:pt x="47" y="493"/>
                    <a:pt x="128" y="533"/>
                    <a:pt x="156" y="550"/>
                  </a:cubicBezTo>
                  <a:cubicBezTo>
                    <a:pt x="170" y="554"/>
                    <a:pt x="181" y="556"/>
                    <a:pt x="190" y="556"/>
                  </a:cubicBezTo>
                  <a:cubicBezTo>
                    <a:pt x="212" y="556"/>
                    <a:pt x="224" y="546"/>
                    <a:pt x="249" y="521"/>
                  </a:cubicBezTo>
                  <a:cubicBezTo>
                    <a:pt x="255" y="515"/>
                    <a:pt x="261" y="508"/>
                    <a:pt x="267" y="502"/>
                  </a:cubicBezTo>
                  <a:lnTo>
                    <a:pt x="267" y="502"/>
                  </a:lnTo>
                  <a:cubicBezTo>
                    <a:pt x="260" y="544"/>
                    <a:pt x="288" y="568"/>
                    <a:pt x="335" y="596"/>
                  </a:cubicBezTo>
                  <a:cubicBezTo>
                    <a:pt x="362" y="613"/>
                    <a:pt x="396" y="633"/>
                    <a:pt x="426" y="633"/>
                  </a:cubicBezTo>
                  <a:cubicBezTo>
                    <a:pt x="448" y="633"/>
                    <a:pt x="467" y="622"/>
                    <a:pt x="479" y="591"/>
                  </a:cubicBezTo>
                  <a:cubicBezTo>
                    <a:pt x="520" y="510"/>
                    <a:pt x="537" y="475"/>
                    <a:pt x="531" y="383"/>
                  </a:cubicBezTo>
                  <a:cubicBezTo>
                    <a:pt x="525" y="291"/>
                    <a:pt x="497" y="193"/>
                    <a:pt x="491" y="95"/>
                  </a:cubicBezTo>
                  <a:cubicBezTo>
                    <a:pt x="491" y="60"/>
                    <a:pt x="387" y="3"/>
                    <a:pt x="352" y="3"/>
                  </a:cubicBezTo>
                  <a:cubicBezTo>
                    <a:pt x="345" y="1"/>
                    <a:pt x="338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4" name="Google Shape;404;p16"/>
          <p:cNvSpPr/>
          <p:nvPr/>
        </p:nvSpPr>
        <p:spPr>
          <a:xfrm rot="-5620425" flipH="1">
            <a:off x="9839381" y="-535628"/>
            <a:ext cx="4805880" cy="3021568"/>
          </a:xfrm>
          <a:custGeom>
            <a:avLst/>
            <a:gdLst/>
            <a:ahLst/>
            <a:cxnLst/>
            <a:rect l="l" t="t" r="r" b="b"/>
            <a:pathLst>
              <a:path w="30180" h="16925" extrusionOk="0">
                <a:moveTo>
                  <a:pt x="7447" y="1"/>
                </a:moveTo>
                <a:cubicBezTo>
                  <a:pt x="5397" y="1"/>
                  <a:pt x="2585" y="788"/>
                  <a:pt x="1598" y="2388"/>
                </a:cubicBezTo>
                <a:cubicBezTo>
                  <a:pt x="1" y="4948"/>
                  <a:pt x="3051" y="7998"/>
                  <a:pt x="4786" y="9486"/>
                </a:cubicBezTo>
                <a:cubicBezTo>
                  <a:pt x="7150" y="11521"/>
                  <a:pt x="9607" y="13493"/>
                  <a:pt x="12368" y="14958"/>
                </a:cubicBezTo>
                <a:cubicBezTo>
                  <a:pt x="14450" y="16060"/>
                  <a:pt x="17273" y="16925"/>
                  <a:pt x="19940" y="16925"/>
                </a:cubicBezTo>
                <a:cubicBezTo>
                  <a:pt x="21918" y="16925"/>
                  <a:pt x="23810" y="16449"/>
                  <a:pt x="25249" y="15240"/>
                </a:cubicBezTo>
                <a:cubicBezTo>
                  <a:pt x="27066" y="13718"/>
                  <a:pt x="28767" y="11919"/>
                  <a:pt x="29476" y="9659"/>
                </a:cubicBezTo>
                <a:cubicBezTo>
                  <a:pt x="30179" y="7404"/>
                  <a:pt x="29631" y="4614"/>
                  <a:pt x="27671" y="3299"/>
                </a:cubicBezTo>
                <a:cubicBezTo>
                  <a:pt x="26713" y="2651"/>
                  <a:pt x="25567" y="2430"/>
                  <a:pt x="24395" y="2430"/>
                </a:cubicBezTo>
                <a:cubicBezTo>
                  <a:pt x="23669" y="2430"/>
                  <a:pt x="22934" y="2515"/>
                  <a:pt x="22228" y="2636"/>
                </a:cubicBezTo>
                <a:cubicBezTo>
                  <a:pt x="20721" y="2895"/>
                  <a:pt x="19206" y="3297"/>
                  <a:pt x="17686" y="3297"/>
                </a:cubicBezTo>
                <a:cubicBezTo>
                  <a:pt x="17346" y="3297"/>
                  <a:pt x="17005" y="3276"/>
                  <a:pt x="16664" y="3230"/>
                </a:cubicBezTo>
                <a:cubicBezTo>
                  <a:pt x="15903" y="3126"/>
                  <a:pt x="15176" y="2896"/>
                  <a:pt x="14461" y="2596"/>
                </a:cubicBezTo>
                <a:cubicBezTo>
                  <a:pt x="12478" y="1777"/>
                  <a:pt x="10627" y="457"/>
                  <a:pt x="8494" y="82"/>
                </a:cubicBezTo>
                <a:cubicBezTo>
                  <a:pt x="8182" y="28"/>
                  <a:pt x="7828" y="1"/>
                  <a:pt x="74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16"/>
          <p:cNvSpPr/>
          <p:nvPr/>
        </p:nvSpPr>
        <p:spPr>
          <a:xfrm>
            <a:off x="10232786" y="4592968"/>
            <a:ext cx="4438572" cy="2955384"/>
          </a:xfrm>
          <a:custGeom>
            <a:avLst/>
            <a:gdLst/>
            <a:ahLst/>
            <a:cxnLst/>
            <a:rect l="l" t="t" r="r" b="b"/>
            <a:pathLst>
              <a:path w="20343" h="13545" extrusionOk="0">
                <a:moveTo>
                  <a:pt x="14847" y="1"/>
                </a:moveTo>
                <a:cubicBezTo>
                  <a:pt x="13610" y="1"/>
                  <a:pt x="12590" y="726"/>
                  <a:pt x="11763" y="1761"/>
                </a:cubicBezTo>
                <a:cubicBezTo>
                  <a:pt x="11007" y="2701"/>
                  <a:pt x="10235" y="3664"/>
                  <a:pt x="9214" y="4315"/>
                </a:cubicBezTo>
                <a:cubicBezTo>
                  <a:pt x="8101" y="5030"/>
                  <a:pt x="6781" y="5318"/>
                  <a:pt x="5501" y="5664"/>
                </a:cubicBezTo>
                <a:lnTo>
                  <a:pt x="5045" y="5797"/>
                </a:lnTo>
                <a:cubicBezTo>
                  <a:pt x="3050" y="6385"/>
                  <a:pt x="0" y="7359"/>
                  <a:pt x="473" y="10035"/>
                </a:cubicBezTo>
                <a:cubicBezTo>
                  <a:pt x="721" y="11401"/>
                  <a:pt x="1845" y="12485"/>
                  <a:pt x="3131" y="13010"/>
                </a:cubicBezTo>
                <a:cubicBezTo>
                  <a:pt x="4145" y="13425"/>
                  <a:pt x="5249" y="13544"/>
                  <a:pt x="6358" y="13544"/>
                </a:cubicBezTo>
                <a:cubicBezTo>
                  <a:pt x="6649" y="13544"/>
                  <a:pt x="6940" y="13536"/>
                  <a:pt x="7231" y="13523"/>
                </a:cubicBezTo>
                <a:cubicBezTo>
                  <a:pt x="12397" y="13298"/>
                  <a:pt x="20342" y="9896"/>
                  <a:pt x="18699" y="3237"/>
                </a:cubicBezTo>
                <a:cubicBezTo>
                  <a:pt x="18364" y="1888"/>
                  <a:pt x="17361" y="694"/>
                  <a:pt x="16058" y="221"/>
                </a:cubicBezTo>
                <a:cubicBezTo>
                  <a:pt x="15633" y="70"/>
                  <a:pt x="15229" y="1"/>
                  <a:pt x="1484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16"/>
          <p:cNvSpPr/>
          <p:nvPr/>
        </p:nvSpPr>
        <p:spPr>
          <a:xfrm rot="5400000">
            <a:off x="-692104" y="-547792"/>
            <a:ext cx="1661679" cy="1642559"/>
          </a:xfrm>
          <a:custGeom>
            <a:avLst/>
            <a:gdLst/>
            <a:ahLst/>
            <a:cxnLst/>
            <a:rect l="l" t="t" r="r" b="b"/>
            <a:pathLst>
              <a:path w="9053" h="8949" extrusionOk="0">
                <a:moveTo>
                  <a:pt x="4078" y="2290"/>
                </a:moveTo>
                <a:cubicBezTo>
                  <a:pt x="4322" y="2290"/>
                  <a:pt x="4576" y="2312"/>
                  <a:pt x="4809" y="2316"/>
                </a:cubicBezTo>
                <a:cubicBezTo>
                  <a:pt x="4843" y="2316"/>
                  <a:pt x="4876" y="2316"/>
                  <a:pt x="4909" y="2316"/>
                </a:cubicBezTo>
                <a:cubicBezTo>
                  <a:pt x="5257" y="2316"/>
                  <a:pt x="5579" y="2321"/>
                  <a:pt x="5916" y="2431"/>
                </a:cubicBezTo>
                <a:cubicBezTo>
                  <a:pt x="6291" y="2552"/>
                  <a:pt x="6441" y="2639"/>
                  <a:pt x="6637" y="2973"/>
                </a:cubicBezTo>
                <a:cubicBezTo>
                  <a:pt x="6839" y="3319"/>
                  <a:pt x="6845" y="3527"/>
                  <a:pt x="6770" y="3931"/>
                </a:cubicBezTo>
                <a:cubicBezTo>
                  <a:pt x="6683" y="4392"/>
                  <a:pt x="6614" y="4853"/>
                  <a:pt x="6539" y="5314"/>
                </a:cubicBezTo>
                <a:cubicBezTo>
                  <a:pt x="6481" y="5672"/>
                  <a:pt x="6499" y="5983"/>
                  <a:pt x="6205" y="6208"/>
                </a:cubicBezTo>
                <a:cubicBezTo>
                  <a:pt x="6095" y="6294"/>
                  <a:pt x="5968" y="6364"/>
                  <a:pt x="5836" y="6416"/>
                </a:cubicBezTo>
                <a:cubicBezTo>
                  <a:pt x="5616" y="6508"/>
                  <a:pt x="5369" y="6554"/>
                  <a:pt x="5121" y="6606"/>
                </a:cubicBezTo>
                <a:cubicBezTo>
                  <a:pt x="4729" y="6679"/>
                  <a:pt x="4319" y="6817"/>
                  <a:pt x="3913" y="6817"/>
                </a:cubicBezTo>
                <a:cubicBezTo>
                  <a:pt x="3746" y="6817"/>
                  <a:pt x="3579" y="6793"/>
                  <a:pt x="3414" y="6733"/>
                </a:cubicBezTo>
                <a:cubicBezTo>
                  <a:pt x="2751" y="6485"/>
                  <a:pt x="2382" y="5793"/>
                  <a:pt x="2255" y="5130"/>
                </a:cubicBezTo>
                <a:cubicBezTo>
                  <a:pt x="2128" y="4467"/>
                  <a:pt x="2192" y="3758"/>
                  <a:pt x="2486" y="3141"/>
                </a:cubicBezTo>
                <a:lnTo>
                  <a:pt x="2486" y="3141"/>
                </a:lnTo>
                <a:cubicBezTo>
                  <a:pt x="2428" y="3158"/>
                  <a:pt x="2376" y="3169"/>
                  <a:pt x="2330" y="3187"/>
                </a:cubicBezTo>
                <a:cubicBezTo>
                  <a:pt x="2312" y="3191"/>
                  <a:pt x="2295" y="3194"/>
                  <a:pt x="2280" y="3194"/>
                </a:cubicBezTo>
                <a:cubicBezTo>
                  <a:pt x="2127" y="3194"/>
                  <a:pt x="2131" y="2973"/>
                  <a:pt x="2278" y="2910"/>
                </a:cubicBezTo>
                <a:cubicBezTo>
                  <a:pt x="2388" y="2870"/>
                  <a:pt x="2486" y="2898"/>
                  <a:pt x="2595" y="2835"/>
                </a:cubicBezTo>
                <a:cubicBezTo>
                  <a:pt x="2676" y="2783"/>
                  <a:pt x="2722" y="2691"/>
                  <a:pt x="2791" y="2622"/>
                </a:cubicBezTo>
                <a:cubicBezTo>
                  <a:pt x="2889" y="2524"/>
                  <a:pt x="2981" y="2501"/>
                  <a:pt x="3114" y="2460"/>
                </a:cubicBezTo>
                <a:cubicBezTo>
                  <a:pt x="3310" y="2397"/>
                  <a:pt x="3529" y="2333"/>
                  <a:pt x="3731" y="2310"/>
                </a:cubicBezTo>
                <a:cubicBezTo>
                  <a:pt x="3842" y="2295"/>
                  <a:pt x="3959" y="2290"/>
                  <a:pt x="4078" y="2290"/>
                </a:cubicBezTo>
                <a:close/>
                <a:moveTo>
                  <a:pt x="5427" y="0"/>
                </a:moveTo>
                <a:cubicBezTo>
                  <a:pt x="5100" y="0"/>
                  <a:pt x="4771" y="26"/>
                  <a:pt x="4434" y="79"/>
                </a:cubicBezTo>
                <a:cubicBezTo>
                  <a:pt x="3864" y="171"/>
                  <a:pt x="3293" y="298"/>
                  <a:pt x="2739" y="454"/>
                </a:cubicBezTo>
                <a:cubicBezTo>
                  <a:pt x="2654" y="477"/>
                  <a:pt x="2456" y="587"/>
                  <a:pt x="2321" y="587"/>
                </a:cubicBezTo>
                <a:cubicBezTo>
                  <a:pt x="2292" y="587"/>
                  <a:pt x="2265" y="581"/>
                  <a:pt x="2243" y="569"/>
                </a:cubicBezTo>
                <a:lnTo>
                  <a:pt x="2220" y="442"/>
                </a:lnTo>
                <a:cubicBezTo>
                  <a:pt x="2076" y="592"/>
                  <a:pt x="1724" y="996"/>
                  <a:pt x="1609" y="1146"/>
                </a:cubicBezTo>
                <a:cubicBezTo>
                  <a:pt x="1177" y="1711"/>
                  <a:pt x="819" y="2356"/>
                  <a:pt x="560" y="3020"/>
                </a:cubicBezTo>
                <a:cubicBezTo>
                  <a:pt x="329" y="3619"/>
                  <a:pt x="0" y="4248"/>
                  <a:pt x="58" y="4905"/>
                </a:cubicBezTo>
                <a:cubicBezTo>
                  <a:pt x="110" y="5522"/>
                  <a:pt x="502" y="6750"/>
                  <a:pt x="871" y="7229"/>
                </a:cubicBezTo>
                <a:lnTo>
                  <a:pt x="744" y="7102"/>
                </a:lnTo>
                <a:lnTo>
                  <a:pt x="744" y="7102"/>
                </a:lnTo>
                <a:cubicBezTo>
                  <a:pt x="842" y="7200"/>
                  <a:pt x="923" y="7332"/>
                  <a:pt x="1038" y="7425"/>
                </a:cubicBezTo>
                <a:cubicBezTo>
                  <a:pt x="1304" y="7661"/>
                  <a:pt x="1696" y="7880"/>
                  <a:pt x="2001" y="8047"/>
                </a:cubicBezTo>
                <a:cubicBezTo>
                  <a:pt x="2976" y="8554"/>
                  <a:pt x="3951" y="8948"/>
                  <a:pt x="5067" y="8948"/>
                </a:cubicBezTo>
                <a:cubicBezTo>
                  <a:pt x="5106" y="8948"/>
                  <a:pt x="5145" y="8948"/>
                  <a:pt x="5184" y="8947"/>
                </a:cubicBezTo>
                <a:cubicBezTo>
                  <a:pt x="5680" y="8929"/>
                  <a:pt x="6401" y="8860"/>
                  <a:pt x="6862" y="8641"/>
                </a:cubicBezTo>
                <a:cubicBezTo>
                  <a:pt x="7219" y="8480"/>
                  <a:pt x="7536" y="8243"/>
                  <a:pt x="7854" y="8013"/>
                </a:cubicBezTo>
                <a:cubicBezTo>
                  <a:pt x="8361" y="7649"/>
                  <a:pt x="8574" y="7286"/>
                  <a:pt x="8649" y="6675"/>
                </a:cubicBezTo>
                <a:cubicBezTo>
                  <a:pt x="8793" y="5528"/>
                  <a:pt x="9053" y="4432"/>
                  <a:pt x="8857" y="3262"/>
                </a:cubicBezTo>
                <a:cubicBezTo>
                  <a:pt x="8765" y="2714"/>
                  <a:pt x="8644" y="2166"/>
                  <a:pt x="8488" y="1630"/>
                </a:cubicBezTo>
                <a:cubicBezTo>
                  <a:pt x="8373" y="1226"/>
                  <a:pt x="8223" y="869"/>
                  <a:pt x="7900" y="586"/>
                </a:cubicBezTo>
                <a:cubicBezTo>
                  <a:pt x="7548" y="281"/>
                  <a:pt x="6810" y="137"/>
                  <a:pt x="6383" y="73"/>
                </a:cubicBezTo>
                <a:cubicBezTo>
                  <a:pt x="6062" y="25"/>
                  <a:pt x="5745" y="0"/>
                  <a:pt x="54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16"/>
          <p:cNvSpPr/>
          <p:nvPr/>
        </p:nvSpPr>
        <p:spPr>
          <a:xfrm>
            <a:off x="-415367" y="5052502"/>
            <a:ext cx="1537696" cy="820647"/>
          </a:xfrm>
          <a:custGeom>
            <a:avLst/>
            <a:gdLst/>
            <a:ahLst/>
            <a:cxnLst/>
            <a:rect l="l" t="t" r="r" b="b"/>
            <a:pathLst>
              <a:path w="20216" h="10789" extrusionOk="0">
                <a:moveTo>
                  <a:pt x="680" y="7923"/>
                </a:moveTo>
                <a:cubicBezTo>
                  <a:pt x="963" y="7842"/>
                  <a:pt x="1286" y="7836"/>
                  <a:pt x="1522" y="7778"/>
                </a:cubicBezTo>
                <a:cubicBezTo>
                  <a:pt x="1943" y="7675"/>
                  <a:pt x="2393" y="7628"/>
                  <a:pt x="2825" y="7698"/>
                </a:cubicBezTo>
                <a:cubicBezTo>
                  <a:pt x="3339" y="7790"/>
                  <a:pt x="3852" y="7813"/>
                  <a:pt x="4365" y="7905"/>
                </a:cubicBezTo>
                <a:cubicBezTo>
                  <a:pt x="4838" y="7992"/>
                  <a:pt x="5276" y="7946"/>
                  <a:pt x="5754" y="7974"/>
                </a:cubicBezTo>
                <a:cubicBezTo>
                  <a:pt x="6054" y="7992"/>
                  <a:pt x="6348" y="8090"/>
                  <a:pt x="6654" y="8090"/>
                </a:cubicBezTo>
                <a:cubicBezTo>
                  <a:pt x="7006" y="8096"/>
                  <a:pt x="7375" y="8032"/>
                  <a:pt x="7721" y="7992"/>
                </a:cubicBezTo>
                <a:cubicBezTo>
                  <a:pt x="8787" y="7888"/>
                  <a:pt x="9773" y="7519"/>
                  <a:pt x="10805" y="7242"/>
                </a:cubicBezTo>
                <a:cubicBezTo>
                  <a:pt x="11653" y="7023"/>
                  <a:pt x="12316" y="6648"/>
                  <a:pt x="13054" y="6175"/>
                </a:cubicBezTo>
                <a:cubicBezTo>
                  <a:pt x="13694" y="5760"/>
                  <a:pt x="14334" y="5391"/>
                  <a:pt x="14790" y="4746"/>
                </a:cubicBezTo>
                <a:cubicBezTo>
                  <a:pt x="15182" y="4186"/>
                  <a:pt x="15481" y="3552"/>
                  <a:pt x="15822" y="2964"/>
                </a:cubicBezTo>
                <a:cubicBezTo>
                  <a:pt x="16456" y="1868"/>
                  <a:pt x="17067" y="635"/>
                  <a:pt x="18393" y="242"/>
                </a:cubicBezTo>
                <a:cubicBezTo>
                  <a:pt x="19223" y="0"/>
                  <a:pt x="20215" y="490"/>
                  <a:pt x="20140" y="1448"/>
                </a:cubicBezTo>
                <a:cubicBezTo>
                  <a:pt x="20088" y="2093"/>
                  <a:pt x="19575" y="2560"/>
                  <a:pt x="19120" y="2947"/>
                </a:cubicBezTo>
                <a:cubicBezTo>
                  <a:pt x="18901" y="3137"/>
                  <a:pt x="18641" y="3304"/>
                  <a:pt x="18497" y="3558"/>
                </a:cubicBezTo>
                <a:cubicBezTo>
                  <a:pt x="18047" y="4377"/>
                  <a:pt x="17413" y="5097"/>
                  <a:pt x="16842" y="5835"/>
                </a:cubicBezTo>
                <a:cubicBezTo>
                  <a:pt x="16000" y="6942"/>
                  <a:pt x="14882" y="7709"/>
                  <a:pt x="13682" y="8372"/>
                </a:cubicBezTo>
                <a:cubicBezTo>
                  <a:pt x="10811" y="9941"/>
                  <a:pt x="7496" y="10788"/>
                  <a:pt x="4226" y="10436"/>
                </a:cubicBezTo>
                <a:cubicBezTo>
                  <a:pt x="3650" y="10373"/>
                  <a:pt x="3079" y="10402"/>
                  <a:pt x="2502" y="10333"/>
                </a:cubicBezTo>
                <a:cubicBezTo>
                  <a:pt x="1695" y="10246"/>
                  <a:pt x="507" y="10269"/>
                  <a:pt x="133" y="9347"/>
                </a:cubicBezTo>
                <a:cubicBezTo>
                  <a:pt x="0" y="9030"/>
                  <a:pt x="23" y="8413"/>
                  <a:pt x="260" y="8153"/>
                </a:cubicBezTo>
                <a:cubicBezTo>
                  <a:pt x="363" y="8038"/>
                  <a:pt x="513" y="7963"/>
                  <a:pt x="680" y="79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26497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7"/>
          <p:cNvSpPr/>
          <p:nvPr/>
        </p:nvSpPr>
        <p:spPr>
          <a:xfrm rot="-5400000" flipH="1">
            <a:off x="-108119" y="-2103078"/>
            <a:ext cx="2778443" cy="4316404"/>
          </a:xfrm>
          <a:custGeom>
            <a:avLst/>
            <a:gdLst/>
            <a:ahLst/>
            <a:cxnLst/>
            <a:rect l="l" t="t" r="r" b="b"/>
            <a:pathLst>
              <a:path w="20020" h="31101" extrusionOk="0">
                <a:moveTo>
                  <a:pt x="13733" y="1"/>
                </a:moveTo>
                <a:cubicBezTo>
                  <a:pt x="13086" y="1"/>
                  <a:pt x="12458" y="124"/>
                  <a:pt x="11809" y="353"/>
                </a:cubicBezTo>
                <a:cubicBezTo>
                  <a:pt x="11572" y="451"/>
                  <a:pt x="11330" y="537"/>
                  <a:pt x="11071" y="595"/>
                </a:cubicBezTo>
                <a:cubicBezTo>
                  <a:pt x="10788" y="629"/>
                  <a:pt x="10506" y="670"/>
                  <a:pt x="10223" y="687"/>
                </a:cubicBezTo>
                <a:cubicBezTo>
                  <a:pt x="9456" y="785"/>
                  <a:pt x="8707" y="987"/>
                  <a:pt x="7940" y="1119"/>
                </a:cubicBezTo>
                <a:cubicBezTo>
                  <a:pt x="7565" y="1185"/>
                  <a:pt x="7200" y="1209"/>
                  <a:pt x="6840" y="1209"/>
                </a:cubicBezTo>
                <a:cubicBezTo>
                  <a:pt x="6119" y="1209"/>
                  <a:pt x="5414" y="1112"/>
                  <a:pt x="4676" y="1050"/>
                </a:cubicBezTo>
                <a:cubicBezTo>
                  <a:pt x="4597" y="1043"/>
                  <a:pt x="4519" y="1040"/>
                  <a:pt x="4444" y="1040"/>
                </a:cubicBezTo>
                <a:cubicBezTo>
                  <a:pt x="3728" y="1040"/>
                  <a:pt x="3219" y="1357"/>
                  <a:pt x="2681" y="1869"/>
                </a:cubicBezTo>
                <a:cubicBezTo>
                  <a:pt x="2278" y="2203"/>
                  <a:pt x="1966" y="2618"/>
                  <a:pt x="1747" y="3109"/>
                </a:cubicBezTo>
                <a:cubicBezTo>
                  <a:pt x="1142" y="4752"/>
                  <a:pt x="727" y="6447"/>
                  <a:pt x="502" y="8194"/>
                </a:cubicBezTo>
                <a:cubicBezTo>
                  <a:pt x="0" y="10587"/>
                  <a:pt x="12" y="12968"/>
                  <a:pt x="531" y="15361"/>
                </a:cubicBezTo>
                <a:cubicBezTo>
                  <a:pt x="957" y="17235"/>
                  <a:pt x="1528" y="19068"/>
                  <a:pt x="2237" y="20856"/>
                </a:cubicBezTo>
                <a:cubicBezTo>
                  <a:pt x="2543" y="21640"/>
                  <a:pt x="2843" y="22413"/>
                  <a:pt x="3033" y="23231"/>
                </a:cubicBezTo>
                <a:cubicBezTo>
                  <a:pt x="3125" y="23629"/>
                  <a:pt x="3200" y="24027"/>
                  <a:pt x="3258" y="24431"/>
                </a:cubicBezTo>
                <a:cubicBezTo>
                  <a:pt x="3287" y="24800"/>
                  <a:pt x="3269" y="25163"/>
                  <a:pt x="3217" y="25532"/>
                </a:cubicBezTo>
                <a:cubicBezTo>
                  <a:pt x="3189" y="25964"/>
                  <a:pt x="3217" y="26402"/>
                  <a:pt x="3183" y="26835"/>
                </a:cubicBezTo>
                <a:cubicBezTo>
                  <a:pt x="3119" y="27700"/>
                  <a:pt x="3016" y="28640"/>
                  <a:pt x="3189" y="29499"/>
                </a:cubicBezTo>
                <a:cubicBezTo>
                  <a:pt x="3264" y="29874"/>
                  <a:pt x="3333" y="30237"/>
                  <a:pt x="3402" y="30612"/>
                </a:cubicBezTo>
                <a:cubicBezTo>
                  <a:pt x="3419" y="30756"/>
                  <a:pt x="3448" y="30952"/>
                  <a:pt x="3587" y="31038"/>
                </a:cubicBezTo>
                <a:cubicBezTo>
                  <a:pt x="3642" y="31074"/>
                  <a:pt x="3699" y="31086"/>
                  <a:pt x="3757" y="31086"/>
                </a:cubicBezTo>
                <a:cubicBezTo>
                  <a:pt x="3896" y="31086"/>
                  <a:pt x="4038" y="31012"/>
                  <a:pt x="4169" y="31004"/>
                </a:cubicBezTo>
                <a:cubicBezTo>
                  <a:pt x="4181" y="31003"/>
                  <a:pt x="4193" y="31003"/>
                  <a:pt x="4205" y="31003"/>
                </a:cubicBezTo>
                <a:cubicBezTo>
                  <a:pt x="4354" y="31003"/>
                  <a:pt x="4469" y="31035"/>
                  <a:pt x="4619" y="31067"/>
                </a:cubicBezTo>
                <a:cubicBezTo>
                  <a:pt x="4752" y="31093"/>
                  <a:pt x="4896" y="31101"/>
                  <a:pt x="5042" y="31101"/>
                </a:cubicBezTo>
                <a:cubicBezTo>
                  <a:pt x="5253" y="31101"/>
                  <a:pt x="5470" y="31084"/>
                  <a:pt x="5668" y="31084"/>
                </a:cubicBezTo>
                <a:cubicBezTo>
                  <a:pt x="5715" y="31084"/>
                  <a:pt x="5761" y="31084"/>
                  <a:pt x="5808" y="31084"/>
                </a:cubicBezTo>
                <a:cubicBezTo>
                  <a:pt x="6061" y="31084"/>
                  <a:pt x="6301" y="31080"/>
                  <a:pt x="6550" y="31027"/>
                </a:cubicBezTo>
                <a:cubicBezTo>
                  <a:pt x="6862" y="30952"/>
                  <a:pt x="7127" y="30779"/>
                  <a:pt x="7438" y="30686"/>
                </a:cubicBezTo>
                <a:cubicBezTo>
                  <a:pt x="7790" y="30583"/>
                  <a:pt x="8142" y="30594"/>
                  <a:pt x="8493" y="30508"/>
                </a:cubicBezTo>
                <a:cubicBezTo>
                  <a:pt x="8833" y="30421"/>
                  <a:pt x="9179" y="30392"/>
                  <a:pt x="9525" y="30341"/>
                </a:cubicBezTo>
                <a:cubicBezTo>
                  <a:pt x="9894" y="30289"/>
                  <a:pt x="10148" y="30116"/>
                  <a:pt x="10442" y="29908"/>
                </a:cubicBezTo>
                <a:cubicBezTo>
                  <a:pt x="10702" y="29729"/>
                  <a:pt x="11030" y="29620"/>
                  <a:pt x="11319" y="29499"/>
                </a:cubicBezTo>
                <a:cubicBezTo>
                  <a:pt x="11543" y="29395"/>
                  <a:pt x="11762" y="29470"/>
                  <a:pt x="11947" y="29297"/>
                </a:cubicBezTo>
                <a:cubicBezTo>
                  <a:pt x="12126" y="29124"/>
                  <a:pt x="12230" y="28934"/>
                  <a:pt x="12230" y="28680"/>
                </a:cubicBezTo>
                <a:cubicBezTo>
                  <a:pt x="12218" y="28207"/>
                  <a:pt x="12212" y="27729"/>
                  <a:pt x="12276" y="27262"/>
                </a:cubicBezTo>
                <a:cubicBezTo>
                  <a:pt x="12322" y="26944"/>
                  <a:pt x="12385" y="26633"/>
                  <a:pt x="12431" y="26316"/>
                </a:cubicBezTo>
                <a:cubicBezTo>
                  <a:pt x="12501" y="25809"/>
                  <a:pt x="12662" y="25376"/>
                  <a:pt x="12823" y="24886"/>
                </a:cubicBezTo>
                <a:cubicBezTo>
                  <a:pt x="13031" y="24298"/>
                  <a:pt x="13244" y="23721"/>
                  <a:pt x="13469" y="23145"/>
                </a:cubicBezTo>
                <a:cubicBezTo>
                  <a:pt x="13585" y="22857"/>
                  <a:pt x="13700" y="22562"/>
                  <a:pt x="13821" y="22274"/>
                </a:cubicBezTo>
                <a:cubicBezTo>
                  <a:pt x="13925" y="22032"/>
                  <a:pt x="14126" y="21605"/>
                  <a:pt x="14103" y="21340"/>
                </a:cubicBezTo>
                <a:cubicBezTo>
                  <a:pt x="14098" y="21282"/>
                  <a:pt x="14057" y="21225"/>
                  <a:pt x="14057" y="21173"/>
                </a:cubicBezTo>
                <a:cubicBezTo>
                  <a:pt x="14052" y="21069"/>
                  <a:pt x="14080" y="21006"/>
                  <a:pt x="14132" y="20919"/>
                </a:cubicBezTo>
                <a:cubicBezTo>
                  <a:pt x="14225" y="20764"/>
                  <a:pt x="14386" y="20579"/>
                  <a:pt x="14542" y="20481"/>
                </a:cubicBezTo>
                <a:cubicBezTo>
                  <a:pt x="14824" y="20314"/>
                  <a:pt x="15182" y="20025"/>
                  <a:pt x="15355" y="19737"/>
                </a:cubicBezTo>
                <a:cubicBezTo>
                  <a:pt x="15493" y="19512"/>
                  <a:pt x="15568" y="19051"/>
                  <a:pt x="15597" y="18803"/>
                </a:cubicBezTo>
                <a:cubicBezTo>
                  <a:pt x="15608" y="18659"/>
                  <a:pt x="15579" y="18555"/>
                  <a:pt x="15556" y="18417"/>
                </a:cubicBezTo>
                <a:cubicBezTo>
                  <a:pt x="15522" y="18203"/>
                  <a:pt x="15528" y="18007"/>
                  <a:pt x="15522" y="17794"/>
                </a:cubicBezTo>
                <a:cubicBezTo>
                  <a:pt x="15516" y="17252"/>
                  <a:pt x="15107" y="16791"/>
                  <a:pt x="14720" y="16399"/>
                </a:cubicBezTo>
                <a:cubicBezTo>
                  <a:pt x="14657" y="16335"/>
                  <a:pt x="14599" y="16272"/>
                  <a:pt x="14530" y="16220"/>
                </a:cubicBezTo>
                <a:cubicBezTo>
                  <a:pt x="14242" y="15926"/>
                  <a:pt x="14219" y="15470"/>
                  <a:pt x="13936" y="15182"/>
                </a:cubicBezTo>
                <a:cubicBezTo>
                  <a:pt x="13798" y="15044"/>
                  <a:pt x="13619" y="14917"/>
                  <a:pt x="13504" y="14767"/>
                </a:cubicBezTo>
                <a:cubicBezTo>
                  <a:pt x="13798" y="14583"/>
                  <a:pt x="14069" y="14369"/>
                  <a:pt x="14374" y="14219"/>
                </a:cubicBezTo>
                <a:cubicBezTo>
                  <a:pt x="14761" y="14029"/>
                  <a:pt x="15136" y="13798"/>
                  <a:pt x="15470" y="13545"/>
                </a:cubicBezTo>
                <a:cubicBezTo>
                  <a:pt x="15660" y="13401"/>
                  <a:pt x="15833" y="13245"/>
                  <a:pt x="16012" y="13101"/>
                </a:cubicBezTo>
                <a:cubicBezTo>
                  <a:pt x="16214" y="12951"/>
                  <a:pt x="16450" y="12882"/>
                  <a:pt x="16617" y="12680"/>
                </a:cubicBezTo>
                <a:cubicBezTo>
                  <a:pt x="16669" y="12616"/>
                  <a:pt x="16710" y="12553"/>
                  <a:pt x="16756" y="12490"/>
                </a:cubicBezTo>
                <a:cubicBezTo>
                  <a:pt x="16865" y="12322"/>
                  <a:pt x="16981" y="12190"/>
                  <a:pt x="17125" y="12057"/>
                </a:cubicBezTo>
                <a:cubicBezTo>
                  <a:pt x="17505" y="11700"/>
                  <a:pt x="17880" y="11342"/>
                  <a:pt x="18220" y="10950"/>
                </a:cubicBezTo>
                <a:cubicBezTo>
                  <a:pt x="18607" y="10506"/>
                  <a:pt x="18929" y="10016"/>
                  <a:pt x="19200" y="9480"/>
                </a:cubicBezTo>
                <a:cubicBezTo>
                  <a:pt x="19345" y="9099"/>
                  <a:pt x="19460" y="8701"/>
                  <a:pt x="19546" y="8298"/>
                </a:cubicBezTo>
                <a:cubicBezTo>
                  <a:pt x="20019" y="6389"/>
                  <a:pt x="19673" y="4366"/>
                  <a:pt x="18693" y="2647"/>
                </a:cubicBezTo>
                <a:cubicBezTo>
                  <a:pt x="18313" y="1805"/>
                  <a:pt x="17713" y="1177"/>
                  <a:pt x="16900" y="785"/>
                </a:cubicBezTo>
                <a:cubicBezTo>
                  <a:pt x="16237" y="554"/>
                  <a:pt x="15574" y="335"/>
                  <a:pt x="14905" y="133"/>
                </a:cubicBezTo>
                <a:cubicBezTo>
                  <a:pt x="14503" y="44"/>
                  <a:pt x="14115" y="1"/>
                  <a:pt x="137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17"/>
          <p:cNvSpPr/>
          <p:nvPr/>
        </p:nvSpPr>
        <p:spPr>
          <a:xfrm flipH="1">
            <a:off x="463561" y="389850"/>
            <a:ext cx="1087764" cy="1170627"/>
          </a:xfrm>
          <a:custGeom>
            <a:avLst/>
            <a:gdLst/>
            <a:ahLst/>
            <a:cxnLst/>
            <a:rect l="l" t="t" r="r" b="b"/>
            <a:pathLst>
              <a:path w="9071" h="9762" fill="none" extrusionOk="0">
                <a:moveTo>
                  <a:pt x="1615" y="462"/>
                </a:moveTo>
                <a:cubicBezTo>
                  <a:pt x="1436" y="704"/>
                  <a:pt x="1321" y="865"/>
                  <a:pt x="1280" y="1153"/>
                </a:cubicBezTo>
                <a:cubicBezTo>
                  <a:pt x="1240" y="1332"/>
                  <a:pt x="1228" y="1522"/>
                  <a:pt x="1228" y="1707"/>
                </a:cubicBezTo>
                <a:cubicBezTo>
                  <a:pt x="1177" y="2001"/>
                  <a:pt x="1263" y="2255"/>
                  <a:pt x="1471" y="2451"/>
                </a:cubicBezTo>
                <a:cubicBezTo>
                  <a:pt x="1724" y="2474"/>
                  <a:pt x="1903" y="2358"/>
                  <a:pt x="2013" y="2111"/>
                </a:cubicBezTo>
                <a:cubicBezTo>
                  <a:pt x="2180" y="1874"/>
                  <a:pt x="2324" y="1620"/>
                  <a:pt x="2439" y="1355"/>
                </a:cubicBezTo>
                <a:cubicBezTo>
                  <a:pt x="2583" y="1061"/>
                  <a:pt x="3010" y="260"/>
                  <a:pt x="2647" y="0"/>
                </a:cubicBezTo>
                <a:cubicBezTo>
                  <a:pt x="2278" y="427"/>
                  <a:pt x="2163" y="957"/>
                  <a:pt x="2041" y="1499"/>
                </a:cubicBezTo>
                <a:cubicBezTo>
                  <a:pt x="1955" y="1903"/>
                  <a:pt x="1730" y="2664"/>
                  <a:pt x="2393" y="2624"/>
                </a:cubicBezTo>
                <a:cubicBezTo>
                  <a:pt x="2872" y="2589"/>
                  <a:pt x="3172" y="2203"/>
                  <a:pt x="3414" y="1828"/>
                </a:cubicBezTo>
                <a:cubicBezTo>
                  <a:pt x="3656" y="1447"/>
                  <a:pt x="3967" y="888"/>
                  <a:pt x="3702" y="456"/>
                </a:cubicBezTo>
                <a:cubicBezTo>
                  <a:pt x="3108" y="865"/>
                  <a:pt x="2952" y="1724"/>
                  <a:pt x="2877" y="2399"/>
                </a:cubicBezTo>
                <a:cubicBezTo>
                  <a:pt x="2843" y="2739"/>
                  <a:pt x="2676" y="3494"/>
                  <a:pt x="3195" y="3552"/>
                </a:cubicBezTo>
                <a:cubicBezTo>
                  <a:pt x="3656" y="3604"/>
                  <a:pt x="4290" y="2664"/>
                  <a:pt x="4463" y="2405"/>
                </a:cubicBezTo>
                <a:cubicBezTo>
                  <a:pt x="4711" y="2059"/>
                  <a:pt x="4890" y="1678"/>
                  <a:pt x="5005" y="1269"/>
                </a:cubicBezTo>
                <a:cubicBezTo>
                  <a:pt x="5126" y="1073"/>
                  <a:pt x="5115" y="905"/>
                  <a:pt x="4976" y="779"/>
                </a:cubicBezTo>
                <a:cubicBezTo>
                  <a:pt x="4596" y="1211"/>
                  <a:pt x="4405" y="1730"/>
                  <a:pt x="4296" y="2289"/>
                </a:cubicBezTo>
                <a:cubicBezTo>
                  <a:pt x="4204" y="2658"/>
                  <a:pt x="4227" y="3010"/>
                  <a:pt x="4365" y="3356"/>
                </a:cubicBezTo>
                <a:cubicBezTo>
                  <a:pt x="4509" y="3540"/>
                  <a:pt x="4671" y="3558"/>
                  <a:pt x="4844" y="3437"/>
                </a:cubicBezTo>
                <a:cubicBezTo>
                  <a:pt x="5501" y="3200"/>
                  <a:pt x="5893" y="2572"/>
                  <a:pt x="6187" y="1972"/>
                </a:cubicBezTo>
                <a:cubicBezTo>
                  <a:pt x="6423" y="1494"/>
                  <a:pt x="6862" y="738"/>
                  <a:pt x="6625" y="214"/>
                </a:cubicBezTo>
                <a:cubicBezTo>
                  <a:pt x="6187" y="565"/>
                  <a:pt x="5991" y="1125"/>
                  <a:pt x="5801" y="1644"/>
                </a:cubicBezTo>
                <a:cubicBezTo>
                  <a:pt x="5599" y="2203"/>
                  <a:pt x="5161" y="3558"/>
                  <a:pt x="5772" y="4008"/>
                </a:cubicBezTo>
                <a:cubicBezTo>
                  <a:pt x="6343" y="4417"/>
                  <a:pt x="6942" y="3690"/>
                  <a:pt x="7254" y="3264"/>
                </a:cubicBezTo>
                <a:cubicBezTo>
                  <a:pt x="7686" y="2676"/>
                  <a:pt x="7975" y="2024"/>
                  <a:pt x="8015" y="1286"/>
                </a:cubicBezTo>
                <a:cubicBezTo>
                  <a:pt x="7473" y="1459"/>
                  <a:pt x="7260" y="2278"/>
                  <a:pt x="7092" y="2774"/>
                </a:cubicBezTo>
                <a:cubicBezTo>
                  <a:pt x="6937" y="3246"/>
                  <a:pt x="6510" y="4688"/>
                  <a:pt x="7242" y="4947"/>
                </a:cubicBezTo>
                <a:cubicBezTo>
                  <a:pt x="7778" y="5138"/>
                  <a:pt x="8107" y="4555"/>
                  <a:pt x="8338" y="4157"/>
                </a:cubicBezTo>
                <a:cubicBezTo>
                  <a:pt x="8597" y="3708"/>
                  <a:pt x="8955" y="3143"/>
                  <a:pt x="8828" y="2606"/>
                </a:cubicBezTo>
                <a:cubicBezTo>
                  <a:pt x="8234" y="2941"/>
                  <a:pt x="8061" y="3863"/>
                  <a:pt x="7992" y="4486"/>
                </a:cubicBezTo>
                <a:cubicBezTo>
                  <a:pt x="7934" y="4734"/>
                  <a:pt x="7951" y="4988"/>
                  <a:pt x="8038" y="5224"/>
                </a:cubicBezTo>
                <a:cubicBezTo>
                  <a:pt x="8119" y="5282"/>
                  <a:pt x="8194" y="5339"/>
                  <a:pt x="8280" y="5391"/>
                </a:cubicBezTo>
                <a:cubicBezTo>
                  <a:pt x="8615" y="5426"/>
                  <a:pt x="8886" y="5109"/>
                  <a:pt x="8972" y="4838"/>
                </a:cubicBezTo>
                <a:cubicBezTo>
                  <a:pt x="9070" y="4549"/>
                  <a:pt x="9030" y="4296"/>
                  <a:pt x="8897" y="4019"/>
                </a:cubicBezTo>
                <a:cubicBezTo>
                  <a:pt x="8678" y="3564"/>
                  <a:pt x="8280" y="3437"/>
                  <a:pt x="7819" y="3615"/>
                </a:cubicBezTo>
                <a:cubicBezTo>
                  <a:pt x="7617" y="3777"/>
                  <a:pt x="7415" y="3944"/>
                  <a:pt x="7208" y="4100"/>
                </a:cubicBezTo>
                <a:cubicBezTo>
                  <a:pt x="7040" y="4330"/>
                  <a:pt x="6867" y="4555"/>
                  <a:pt x="6706" y="4786"/>
                </a:cubicBezTo>
                <a:cubicBezTo>
                  <a:pt x="6481" y="5132"/>
                  <a:pt x="6170" y="5726"/>
                  <a:pt x="6320" y="6152"/>
                </a:cubicBezTo>
                <a:cubicBezTo>
                  <a:pt x="6706" y="6106"/>
                  <a:pt x="6891" y="5853"/>
                  <a:pt x="7023" y="5478"/>
                </a:cubicBezTo>
                <a:cubicBezTo>
                  <a:pt x="7138" y="5143"/>
                  <a:pt x="7208" y="4278"/>
                  <a:pt x="6793" y="4059"/>
                </a:cubicBezTo>
                <a:cubicBezTo>
                  <a:pt x="5910" y="3598"/>
                  <a:pt x="5247" y="5432"/>
                  <a:pt x="5184" y="6037"/>
                </a:cubicBezTo>
                <a:cubicBezTo>
                  <a:pt x="5438" y="6020"/>
                  <a:pt x="5582" y="5530"/>
                  <a:pt x="5657" y="5316"/>
                </a:cubicBezTo>
                <a:cubicBezTo>
                  <a:pt x="5847" y="4838"/>
                  <a:pt x="5945" y="4065"/>
                  <a:pt x="5501" y="3696"/>
                </a:cubicBezTo>
                <a:cubicBezTo>
                  <a:pt x="4844" y="3154"/>
                  <a:pt x="4256" y="5051"/>
                  <a:pt x="4215" y="5432"/>
                </a:cubicBezTo>
                <a:cubicBezTo>
                  <a:pt x="4457" y="5305"/>
                  <a:pt x="4584" y="4786"/>
                  <a:pt x="4671" y="4538"/>
                </a:cubicBezTo>
                <a:cubicBezTo>
                  <a:pt x="4803" y="4157"/>
                  <a:pt x="5103" y="2918"/>
                  <a:pt x="4463" y="2797"/>
                </a:cubicBezTo>
                <a:cubicBezTo>
                  <a:pt x="3956" y="2693"/>
                  <a:pt x="3667" y="3546"/>
                  <a:pt x="3523" y="3921"/>
                </a:cubicBezTo>
                <a:cubicBezTo>
                  <a:pt x="3396" y="4215"/>
                  <a:pt x="3304" y="4526"/>
                  <a:pt x="3235" y="4849"/>
                </a:cubicBezTo>
                <a:cubicBezTo>
                  <a:pt x="3108" y="5103"/>
                  <a:pt x="3160" y="5253"/>
                  <a:pt x="3373" y="5305"/>
                </a:cubicBezTo>
                <a:cubicBezTo>
                  <a:pt x="3777" y="4942"/>
                  <a:pt x="4065" y="4423"/>
                  <a:pt x="4129" y="3869"/>
                </a:cubicBezTo>
                <a:cubicBezTo>
                  <a:pt x="4175" y="3517"/>
                  <a:pt x="4256" y="2918"/>
                  <a:pt x="3858" y="2762"/>
                </a:cubicBezTo>
                <a:cubicBezTo>
                  <a:pt x="3489" y="2606"/>
                  <a:pt x="2987" y="3166"/>
                  <a:pt x="2797" y="3379"/>
                </a:cubicBezTo>
                <a:cubicBezTo>
                  <a:pt x="2382" y="3858"/>
                  <a:pt x="2041" y="4377"/>
                  <a:pt x="1863" y="4988"/>
                </a:cubicBezTo>
                <a:cubicBezTo>
                  <a:pt x="2082" y="5195"/>
                  <a:pt x="2278" y="4959"/>
                  <a:pt x="2428" y="4763"/>
                </a:cubicBezTo>
                <a:cubicBezTo>
                  <a:pt x="2676" y="4446"/>
                  <a:pt x="2797" y="3875"/>
                  <a:pt x="2324" y="3754"/>
                </a:cubicBezTo>
                <a:cubicBezTo>
                  <a:pt x="1719" y="3604"/>
                  <a:pt x="1257" y="4123"/>
                  <a:pt x="900" y="4549"/>
                </a:cubicBezTo>
                <a:cubicBezTo>
                  <a:pt x="629" y="4844"/>
                  <a:pt x="410" y="5172"/>
                  <a:pt x="248" y="5547"/>
                </a:cubicBezTo>
                <a:cubicBezTo>
                  <a:pt x="23" y="5876"/>
                  <a:pt x="0" y="6193"/>
                  <a:pt x="173" y="6516"/>
                </a:cubicBezTo>
                <a:cubicBezTo>
                  <a:pt x="537" y="6614"/>
                  <a:pt x="883" y="6568"/>
                  <a:pt x="1211" y="6360"/>
                </a:cubicBezTo>
                <a:cubicBezTo>
                  <a:pt x="1551" y="6216"/>
                  <a:pt x="1834" y="6002"/>
                  <a:pt x="2053" y="5714"/>
                </a:cubicBezTo>
                <a:cubicBezTo>
                  <a:pt x="2295" y="5495"/>
                  <a:pt x="2468" y="5230"/>
                  <a:pt x="2572" y="4919"/>
                </a:cubicBezTo>
                <a:cubicBezTo>
                  <a:pt x="2716" y="4665"/>
                  <a:pt x="2699" y="4440"/>
                  <a:pt x="2497" y="4261"/>
                </a:cubicBezTo>
                <a:cubicBezTo>
                  <a:pt x="2284" y="4244"/>
                  <a:pt x="2139" y="4330"/>
                  <a:pt x="2070" y="4521"/>
                </a:cubicBezTo>
                <a:cubicBezTo>
                  <a:pt x="1874" y="4734"/>
                  <a:pt x="1788" y="4999"/>
                  <a:pt x="1817" y="5311"/>
                </a:cubicBezTo>
                <a:cubicBezTo>
                  <a:pt x="1788" y="5685"/>
                  <a:pt x="1817" y="6054"/>
                  <a:pt x="1903" y="6412"/>
                </a:cubicBezTo>
                <a:cubicBezTo>
                  <a:pt x="1909" y="6712"/>
                  <a:pt x="2018" y="6960"/>
                  <a:pt x="2232" y="7184"/>
                </a:cubicBezTo>
                <a:cubicBezTo>
                  <a:pt x="2843" y="7409"/>
                  <a:pt x="3506" y="6660"/>
                  <a:pt x="3846" y="6285"/>
                </a:cubicBezTo>
                <a:cubicBezTo>
                  <a:pt x="4181" y="5910"/>
                  <a:pt x="4625" y="5460"/>
                  <a:pt x="4601" y="4930"/>
                </a:cubicBezTo>
                <a:cubicBezTo>
                  <a:pt x="4117" y="5403"/>
                  <a:pt x="3737" y="6124"/>
                  <a:pt x="3575" y="6775"/>
                </a:cubicBezTo>
                <a:cubicBezTo>
                  <a:pt x="3431" y="7167"/>
                  <a:pt x="3425" y="7559"/>
                  <a:pt x="3546" y="7946"/>
                </a:cubicBezTo>
                <a:cubicBezTo>
                  <a:pt x="3546" y="8228"/>
                  <a:pt x="3679" y="8447"/>
                  <a:pt x="3938" y="8591"/>
                </a:cubicBezTo>
                <a:cubicBezTo>
                  <a:pt x="4578" y="8655"/>
                  <a:pt x="4930" y="7784"/>
                  <a:pt x="5115" y="7329"/>
                </a:cubicBezTo>
                <a:cubicBezTo>
                  <a:pt x="5201" y="7110"/>
                  <a:pt x="5559" y="6371"/>
                  <a:pt x="5351" y="6187"/>
                </a:cubicBezTo>
                <a:cubicBezTo>
                  <a:pt x="5069" y="6614"/>
                  <a:pt x="4890" y="7121"/>
                  <a:pt x="4728" y="7600"/>
                </a:cubicBezTo>
                <a:cubicBezTo>
                  <a:pt x="4659" y="7842"/>
                  <a:pt x="4590" y="8078"/>
                  <a:pt x="4521" y="8315"/>
                </a:cubicBezTo>
                <a:cubicBezTo>
                  <a:pt x="4359" y="8655"/>
                  <a:pt x="4394" y="8966"/>
                  <a:pt x="4607" y="9237"/>
                </a:cubicBezTo>
                <a:cubicBezTo>
                  <a:pt x="4728" y="9185"/>
                  <a:pt x="4844" y="9139"/>
                  <a:pt x="4971" y="9087"/>
                </a:cubicBezTo>
                <a:cubicBezTo>
                  <a:pt x="5224" y="8857"/>
                  <a:pt x="5438" y="8580"/>
                  <a:pt x="5593" y="8280"/>
                </a:cubicBezTo>
                <a:cubicBezTo>
                  <a:pt x="5789" y="7963"/>
                  <a:pt x="5980" y="7646"/>
                  <a:pt x="6072" y="7282"/>
                </a:cubicBezTo>
                <a:cubicBezTo>
                  <a:pt x="5789" y="7473"/>
                  <a:pt x="5582" y="8199"/>
                  <a:pt x="5524" y="8436"/>
                </a:cubicBezTo>
                <a:cubicBezTo>
                  <a:pt x="5478" y="8678"/>
                  <a:pt x="5438" y="8908"/>
                  <a:pt x="5403" y="9145"/>
                </a:cubicBezTo>
                <a:cubicBezTo>
                  <a:pt x="5322" y="9427"/>
                  <a:pt x="5391" y="9635"/>
                  <a:pt x="5611" y="9762"/>
                </a:cubicBezTo>
                <a:cubicBezTo>
                  <a:pt x="5668" y="9744"/>
                  <a:pt x="5732" y="9721"/>
                  <a:pt x="5789" y="9698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17"/>
          <p:cNvSpPr/>
          <p:nvPr/>
        </p:nvSpPr>
        <p:spPr>
          <a:xfrm rot="-5594905" flipH="1">
            <a:off x="9405780" y="-2274275"/>
            <a:ext cx="2889745" cy="4142692"/>
          </a:xfrm>
          <a:custGeom>
            <a:avLst/>
            <a:gdLst/>
            <a:ahLst/>
            <a:cxnLst/>
            <a:rect l="l" t="t" r="r" b="b"/>
            <a:pathLst>
              <a:path w="15816" h="22674" extrusionOk="0">
                <a:moveTo>
                  <a:pt x="13555" y="4481"/>
                </a:moveTo>
                <a:lnTo>
                  <a:pt x="13555" y="4481"/>
                </a:lnTo>
                <a:cubicBezTo>
                  <a:pt x="13555" y="4482"/>
                  <a:pt x="13555" y="4482"/>
                  <a:pt x="13556" y="4483"/>
                </a:cubicBezTo>
                <a:cubicBezTo>
                  <a:pt x="13555" y="4482"/>
                  <a:pt x="13555" y="4482"/>
                  <a:pt x="13555" y="4481"/>
                </a:cubicBezTo>
                <a:close/>
                <a:moveTo>
                  <a:pt x="12452" y="0"/>
                </a:moveTo>
                <a:cubicBezTo>
                  <a:pt x="11898" y="0"/>
                  <a:pt x="11132" y="481"/>
                  <a:pt x="10852" y="752"/>
                </a:cubicBezTo>
                <a:cubicBezTo>
                  <a:pt x="10656" y="937"/>
                  <a:pt x="10517" y="1167"/>
                  <a:pt x="10333" y="1358"/>
                </a:cubicBezTo>
                <a:cubicBezTo>
                  <a:pt x="9716" y="1963"/>
                  <a:pt x="8833" y="2194"/>
                  <a:pt x="8055" y="2482"/>
                </a:cubicBezTo>
                <a:cubicBezTo>
                  <a:pt x="7767" y="2580"/>
                  <a:pt x="7513" y="2753"/>
                  <a:pt x="7259" y="2926"/>
                </a:cubicBezTo>
                <a:cubicBezTo>
                  <a:pt x="6591" y="3393"/>
                  <a:pt x="5962" y="3906"/>
                  <a:pt x="5270" y="4356"/>
                </a:cubicBezTo>
                <a:cubicBezTo>
                  <a:pt x="4636" y="4759"/>
                  <a:pt x="3996" y="5151"/>
                  <a:pt x="3391" y="5607"/>
                </a:cubicBezTo>
                <a:cubicBezTo>
                  <a:pt x="2918" y="5970"/>
                  <a:pt x="2514" y="6380"/>
                  <a:pt x="2111" y="6818"/>
                </a:cubicBezTo>
                <a:cubicBezTo>
                  <a:pt x="1724" y="7239"/>
                  <a:pt x="1315" y="7648"/>
                  <a:pt x="963" y="8092"/>
                </a:cubicBezTo>
                <a:cubicBezTo>
                  <a:pt x="848" y="8236"/>
                  <a:pt x="738" y="8380"/>
                  <a:pt x="634" y="8548"/>
                </a:cubicBezTo>
                <a:cubicBezTo>
                  <a:pt x="375" y="8940"/>
                  <a:pt x="214" y="9378"/>
                  <a:pt x="144" y="9839"/>
                </a:cubicBezTo>
                <a:cubicBezTo>
                  <a:pt x="116" y="10035"/>
                  <a:pt x="81" y="10243"/>
                  <a:pt x="58" y="10439"/>
                </a:cubicBezTo>
                <a:cubicBezTo>
                  <a:pt x="0" y="10940"/>
                  <a:pt x="415" y="11344"/>
                  <a:pt x="531" y="11828"/>
                </a:cubicBezTo>
                <a:cubicBezTo>
                  <a:pt x="652" y="12347"/>
                  <a:pt x="588" y="12918"/>
                  <a:pt x="634" y="13448"/>
                </a:cubicBezTo>
                <a:cubicBezTo>
                  <a:pt x="692" y="14112"/>
                  <a:pt x="773" y="14746"/>
                  <a:pt x="911" y="15403"/>
                </a:cubicBezTo>
                <a:cubicBezTo>
                  <a:pt x="1107" y="16354"/>
                  <a:pt x="1413" y="17277"/>
                  <a:pt x="1459" y="18257"/>
                </a:cubicBezTo>
                <a:cubicBezTo>
                  <a:pt x="1499" y="19237"/>
                  <a:pt x="1540" y="20166"/>
                  <a:pt x="1891" y="21094"/>
                </a:cubicBezTo>
                <a:cubicBezTo>
                  <a:pt x="2105" y="21665"/>
                  <a:pt x="2324" y="22287"/>
                  <a:pt x="2929" y="22524"/>
                </a:cubicBezTo>
                <a:cubicBezTo>
                  <a:pt x="3205" y="22633"/>
                  <a:pt x="3515" y="22673"/>
                  <a:pt x="3837" y="22673"/>
                </a:cubicBezTo>
                <a:cubicBezTo>
                  <a:pt x="4520" y="22673"/>
                  <a:pt x="5258" y="22493"/>
                  <a:pt x="5841" y="22403"/>
                </a:cubicBezTo>
                <a:cubicBezTo>
                  <a:pt x="7006" y="22213"/>
                  <a:pt x="8153" y="21947"/>
                  <a:pt x="9312" y="21769"/>
                </a:cubicBezTo>
                <a:cubicBezTo>
                  <a:pt x="10431" y="21596"/>
                  <a:pt x="11567" y="21526"/>
                  <a:pt x="12679" y="21319"/>
                </a:cubicBezTo>
                <a:cubicBezTo>
                  <a:pt x="12939" y="21267"/>
                  <a:pt x="13216" y="21232"/>
                  <a:pt x="13458" y="21152"/>
                </a:cubicBezTo>
                <a:cubicBezTo>
                  <a:pt x="13677" y="21082"/>
                  <a:pt x="13792" y="20961"/>
                  <a:pt x="13965" y="20800"/>
                </a:cubicBezTo>
                <a:cubicBezTo>
                  <a:pt x="14357" y="20442"/>
                  <a:pt x="14761" y="20079"/>
                  <a:pt x="15176" y="19733"/>
                </a:cubicBezTo>
                <a:cubicBezTo>
                  <a:pt x="15620" y="19358"/>
                  <a:pt x="15747" y="19105"/>
                  <a:pt x="15787" y="18517"/>
                </a:cubicBezTo>
                <a:cubicBezTo>
                  <a:pt x="15816" y="18119"/>
                  <a:pt x="15764" y="17767"/>
                  <a:pt x="15695" y="17387"/>
                </a:cubicBezTo>
                <a:cubicBezTo>
                  <a:pt x="15499" y="16377"/>
                  <a:pt x="15816" y="15288"/>
                  <a:pt x="15799" y="14261"/>
                </a:cubicBezTo>
                <a:cubicBezTo>
                  <a:pt x="15799" y="13829"/>
                  <a:pt x="15764" y="13650"/>
                  <a:pt x="15355" y="13535"/>
                </a:cubicBezTo>
                <a:cubicBezTo>
                  <a:pt x="15233" y="13499"/>
                  <a:pt x="15130" y="13485"/>
                  <a:pt x="15032" y="13485"/>
                </a:cubicBezTo>
                <a:cubicBezTo>
                  <a:pt x="14906" y="13485"/>
                  <a:pt x="14788" y="13508"/>
                  <a:pt x="14645" y="13541"/>
                </a:cubicBezTo>
                <a:cubicBezTo>
                  <a:pt x="14479" y="13582"/>
                  <a:pt x="14270" y="13654"/>
                  <a:pt x="14095" y="13654"/>
                </a:cubicBezTo>
                <a:cubicBezTo>
                  <a:pt x="13925" y="13654"/>
                  <a:pt x="13786" y="13586"/>
                  <a:pt x="13746" y="13356"/>
                </a:cubicBezTo>
                <a:cubicBezTo>
                  <a:pt x="13677" y="12924"/>
                  <a:pt x="13717" y="12434"/>
                  <a:pt x="13734" y="12001"/>
                </a:cubicBezTo>
                <a:cubicBezTo>
                  <a:pt x="13746" y="11563"/>
                  <a:pt x="13775" y="11131"/>
                  <a:pt x="13769" y="10687"/>
                </a:cubicBezTo>
                <a:cubicBezTo>
                  <a:pt x="13763" y="10035"/>
                  <a:pt x="13879" y="9401"/>
                  <a:pt x="13879" y="8749"/>
                </a:cubicBezTo>
                <a:cubicBezTo>
                  <a:pt x="13879" y="8230"/>
                  <a:pt x="13919" y="7700"/>
                  <a:pt x="13873" y="7187"/>
                </a:cubicBezTo>
                <a:cubicBezTo>
                  <a:pt x="13821" y="6633"/>
                  <a:pt x="13769" y="6074"/>
                  <a:pt x="13683" y="5526"/>
                </a:cubicBezTo>
                <a:cubicBezTo>
                  <a:pt x="13636" y="5267"/>
                  <a:pt x="13683" y="5007"/>
                  <a:pt x="13631" y="4748"/>
                </a:cubicBezTo>
                <a:cubicBezTo>
                  <a:pt x="13631" y="4742"/>
                  <a:pt x="13547" y="4481"/>
                  <a:pt x="13554" y="4481"/>
                </a:cubicBezTo>
                <a:lnTo>
                  <a:pt x="13554" y="4481"/>
                </a:lnTo>
                <a:cubicBezTo>
                  <a:pt x="13554" y="4481"/>
                  <a:pt x="13555" y="4481"/>
                  <a:pt x="13555" y="4481"/>
                </a:cubicBezTo>
                <a:lnTo>
                  <a:pt x="13555" y="4481"/>
                </a:lnTo>
                <a:cubicBezTo>
                  <a:pt x="13503" y="4404"/>
                  <a:pt x="13442" y="4371"/>
                  <a:pt x="13375" y="4371"/>
                </a:cubicBezTo>
                <a:cubicBezTo>
                  <a:pt x="13048" y="4371"/>
                  <a:pt x="12572" y="5130"/>
                  <a:pt x="12333" y="5221"/>
                </a:cubicBezTo>
                <a:cubicBezTo>
                  <a:pt x="12172" y="4707"/>
                  <a:pt x="12506" y="3894"/>
                  <a:pt x="12535" y="3381"/>
                </a:cubicBezTo>
                <a:cubicBezTo>
                  <a:pt x="12576" y="2782"/>
                  <a:pt x="12483" y="2176"/>
                  <a:pt x="12558" y="1577"/>
                </a:cubicBezTo>
                <a:cubicBezTo>
                  <a:pt x="12616" y="1081"/>
                  <a:pt x="12766" y="614"/>
                  <a:pt x="12847" y="124"/>
                </a:cubicBezTo>
                <a:cubicBezTo>
                  <a:pt x="12741" y="37"/>
                  <a:pt x="12605" y="0"/>
                  <a:pt x="124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3" name="Google Shape;413;p17"/>
          <p:cNvGrpSpPr/>
          <p:nvPr/>
        </p:nvGrpSpPr>
        <p:grpSpPr>
          <a:xfrm>
            <a:off x="10551799" y="5360292"/>
            <a:ext cx="1817355" cy="1707065"/>
            <a:chOff x="834675" y="-1030956"/>
            <a:chExt cx="1344329" cy="1262747"/>
          </a:xfrm>
        </p:grpSpPr>
        <p:sp>
          <p:nvSpPr>
            <p:cNvPr id="414" name="Google Shape;414;p17"/>
            <p:cNvSpPr/>
            <p:nvPr/>
          </p:nvSpPr>
          <p:spPr>
            <a:xfrm>
              <a:off x="834675" y="-1030956"/>
              <a:ext cx="1344329" cy="1262747"/>
            </a:xfrm>
            <a:custGeom>
              <a:avLst/>
              <a:gdLst/>
              <a:ahLst/>
              <a:cxnLst/>
              <a:rect l="l" t="t" r="r" b="b"/>
              <a:pathLst>
                <a:path w="18538" h="17413" extrusionOk="0">
                  <a:moveTo>
                    <a:pt x="6813" y="16318"/>
                  </a:moveTo>
                  <a:cubicBezTo>
                    <a:pt x="6810" y="16322"/>
                    <a:pt x="6807" y="16328"/>
                    <a:pt x="6804" y="16335"/>
                  </a:cubicBezTo>
                  <a:cubicBezTo>
                    <a:pt x="6810" y="16329"/>
                    <a:pt x="6810" y="16324"/>
                    <a:pt x="6815" y="16318"/>
                  </a:cubicBezTo>
                  <a:cubicBezTo>
                    <a:pt x="6815" y="16318"/>
                    <a:pt x="6814" y="16318"/>
                    <a:pt x="6813" y="16318"/>
                  </a:cubicBezTo>
                  <a:close/>
                  <a:moveTo>
                    <a:pt x="6689" y="16301"/>
                  </a:moveTo>
                  <a:lnTo>
                    <a:pt x="6689" y="16301"/>
                  </a:lnTo>
                  <a:cubicBezTo>
                    <a:pt x="6614" y="16525"/>
                    <a:pt x="6562" y="16756"/>
                    <a:pt x="6516" y="16992"/>
                  </a:cubicBezTo>
                  <a:cubicBezTo>
                    <a:pt x="6487" y="17096"/>
                    <a:pt x="6464" y="17194"/>
                    <a:pt x="6441" y="17287"/>
                  </a:cubicBezTo>
                  <a:cubicBezTo>
                    <a:pt x="6481" y="17160"/>
                    <a:pt x="6510" y="17027"/>
                    <a:pt x="6550" y="16894"/>
                  </a:cubicBezTo>
                  <a:cubicBezTo>
                    <a:pt x="6602" y="16733"/>
                    <a:pt x="6614" y="16537"/>
                    <a:pt x="6689" y="16301"/>
                  </a:cubicBezTo>
                  <a:close/>
                  <a:moveTo>
                    <a:pt x="18537" y="1"/>
                  </a:moveTo>
                  <a:cubicBezTo>
                    <a:pt x="16963" y="1448"/>
                    <a:pt x="16612" y="4256"/>
                    <a:pt x="14426" y="5063"/>
                  </a:cubicBezTo>
                  <a:cubicBezTo>
                    <a:pt x="13665" y="5346"/>
                    <a:pt x="12841" y="5305"/>
                    <a:pt x="12028" y="5340"/>
                  </a:cubicBezTo>
                  <a:cubicBezTo>
                    <a:pt x="11745" y="5351"/>
                    <a:pt x="11463" y="5374"/>
                    <a:pt x="11192" y="5426"/>
                  </a:cubicBezTo>
                  <a:cubicBezTo>
                    <a:pt x="9727" y="5697"/>
                    <a:pt x="9364" y="6660"/>
                    <a:pt x="8332" y="7450"/>
                  </a:cubicBezTo>
                  <a:cubicBezTo>
                    <a:pt x="7438" y="8136"/>
                    <a:pt x="6320" y="8107"/>
                    <a:pt x="5224" y="8332"/>
                  </a:cubicBezTo>
                  <a:cubicBezTo>
                    <a:pt x="3696" y="8638"/>
                    <a:pt x="2364" y="9526"/>
                    <a:pt x="1298" y="10679"/>
                  </a:cubicBezTo>
                  <a:cubicBezTo>
                    <a:pt x="819" y="11198"/>
                    <a:pt x="404" y="11769"/>
                    <a:pt x="41" y="12357"/>
                  </a:cubicBezTo>
                  <a:lnTo>
                    <a:pt x="0" y="12426"/>
                  </a:lnTo>
                  <a:cubicBezTo>
                    <a:pt x="12" y="12437"/>
                    <a:pt x="35" y="12455"/>
                    <a:pt x="58" y="12466"/>
                  </a:cubicBezTo>
                  <a:cubicBezTo>
                    <a:pt x="634" y="12870"/>
                    <a:pt x="957" y="13550"/>
                    <a:pt x="1447" y="14040"/>
                  </a:cubicBezTo>
                  <a:cubicBezTo>
                    <a:pt x="1615" y="14196"/>
                    <a:pt x="1753" y="14375"/>
                    <a:pt x="1961" y="14479"/>
                  </a:cubicBezTo>
                  <a:cubicBezTo>
                    <a:pt x="2243" y="14617"/>
                    <a:pt x="2572" y="14605"/>
                    <a:pt x="2860" y="14761"/>
                  </a:cubicBezTo>
                  <a:cubicBezTo>
                    <a:pt x="3269" y="14974"/>
                    <a:pt x="3581" y="15297"/>
                    <a:pt x="3956" y="15545"/>
                  </a:cubicBezTo>
                  <a:cubicBezTo>
                    <a:pt x="4838" y="16116"/>
                    <a:pt x="5737" y="16203"/>
                    <a:pt x="6689" y="16301"/>
                  </a:cubicBezTo>
                  <a:cubicBezTo>
                    <a:pt x="6728" y="16306"/>
                    <a:pt x="6774" y="16317"/>
                    <a:pt x="6813" y="16318"/>
                  </a:cubicBezTo>
                  <a:lnTo>
                    <a:pt x="6813" y="16318"/>
                  </a:lnTo>
                  <a:cubicBezTo>
                    <a:pt x="6816" y="16315"/>
                    <a:pt x="6818" y="16313"/>
                    <a:pt x="6820" y="16313"/>
                  </a:cubicBezTo>
                  <a:lnTo>
                    <a:pt x="6820" y="16313"/>
                  </a:lnTo>
                  <a:cubicBezTo>
                    <a:pt x="6824" y="16313"/>
                    <a:pt x="6824" y="16323"/>
                    <a:pt x="6815" y="16347"/>
                  </a:cubicBezTo>
                  <a:cubicBezTo>
                    <a:pt x="6827" y="16329"/>
                    <a:pt x="6827" y="16324"/>
                    <a:pt x="6833" y="16306"/>
                  </a:cubicBezTo>
                  <a:cubicBezTo>
                    <a:pt x="7115" y="16335"/>
                    <a:pt x="7404" y="16364"/>
                    <a:pt x="7692" y="16416"/>
                  </a:cubicBezTo>
                  <a:cubicBezTo>
                    <a:pt x="8107" y="16491"/>
                    <a:pt x="8453" y="16675"/>
                    <a:pt x="8845" y="16825"/>
                  </a:cubicBezTo>
                  <a:cubicBezTo>
                    <a:pt x="9081" y="16923"/>
                    <a:pt x="9318" y="16981"/>
                    <a:pt x="9572" y="17021"/>
                  </a:cubicBezTo>
                  <a:cubicBezTo>
                    <a:pt x="10584" y="17196"/>
                    <a:pt x="11616" y="17222"/>
                    <a:pt x="12644" y="17222"/>
                  </a:cubicBezTo>
                  <a:cubicBezTo>
                    <a:pt x="13074" y="17222"/>
                    <a:pt x="13503" y="17217"/>
                    <a:pt x="13931" y="17217"/>
                  </a:cubicBezTo>
                  <a:cubicBezTo>
                    <a:pt x="14340" y="17217"/>
                    <a:pt x="14663" y="17298"/>
                    <a:pt x="15049" y="17390"/>
                  </a:cubicBezTo>
                  <a:cubicBezTo>
                    <a:pt x="15113" y="17407"/>
                    <a:pt x="15508" y="17413"/>
                    <a:pt x="16010" y="17413"/>
                  </a:cubicBezTo>
                  <a:cubicBezTo>
                    <a:pt x="16831" y="17413"/>
                    <a:pt x="17940" y="17398"/>
                    <a:pt x="18363" y="17398"/>
                  </a:cubicBezTo>
                  <a:cubicBezTo>
                    <a:pt x="18474" y="17398"/>
                    <a:pt x="18537" y="17399"/>
                    <a:pt x="18537" y="17402"/>
                  </a:cubicBezTo>
                  <a:lnTo>
                    <a:pt x="185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7"/>
            <p:cNvSpPr/>
            <p:nvPr/>
          </p:nvSpPr>
          <p:spPr>
            <a:xfrm>
              <a:off x="1351431" y="-356548"/>
              <a:ext cx="646929" cy="446635"/>
            </a:xfrm>
            <a:custGeom>
              <a:avLst/>
              <a:gdLst/>
              <a:ahLst/>
              <a:cxnLst/>
              <a:rect l="l" t="t" r="r" b="b"/>
              <a:pathLst>
                <a:path w="8921" h="6159" extrusionOk="0">
                  <a:moveTo>
                    <a:pt x="3048" y="2575"/>
                  </a:moveTo>
                  <a:cubicBezTo>
                    <a:pt x="3198" y="2575"/>
                    <a:pt x="3351" y="2586"/>
                    <a:pt x="3495" y="2613"/>
                  </a:cubicBezTo>
                  <a:cubicBezTo>
                    <a:pt x="3610" y="2624"/>
                    <a:pt x="3726" y="2653"/>
                    <a:pt x="3829" y="2688"/>
                  </a:cubicBezTo>
                  <a:cubicBezTo>
                    <a:pt x="3939" y="2728"/>
                    <a:pt x="4037" y="2786"/>
                    <a:pt x="4095" y="2855"/>
                  </a:cubicBezTo>
                  <a:cubicBezTo>
                    <a:pt x="4158" y="2936"/>
                    <a:pt x="4152" y="3045"/>
                    <a:pt x="4100" y="3137"/>
                  </a:cubicBezTo>
                  <a:cubicBezTo>
                    <a:pt x="4043" y="3224"/>
                    <a:pt x="3945" y="3293"/>
                    <a:pt x="3841" y="3351"/>
                  </a:cubicBezTo>
                  <a:cubicBezTo>
                    <a:pt x="3628" y="3460"/>
                    <a:pt x="3374" y="3518"/>
                    <a:pt x="3137" y="3524"/>
                  </a:cubicBezTo>
                  <a:lnTo>
                    <a:pt x="3051" y="3524"/>
                  </a:lnTo>
                  <a:cubicBezTo>
                    <a:pt x="3022" y="3524"/>
                    <a:pt x="2999" y="3518"/>
                    <a:pt x="2970" y="3512"/>
                  </a:cubicBezTo>
                  <a:lnTo>
                    <a:pt x="2884" y="3489"/>
                  </a:lnTo>
                  <a:cubicBezTo>
                    <a:pt x="2855" y="3483"/>
                    <a:pt x="2826" y="3478"/>
                    <a:pt x="2803" y="3460"/>
                  </a:cubicBezTo>
                  <a:cubicBezTo>
                    <a:pt x="2699" y="3420"/>
                    <a:pt x="2595" y="3368"/>
                    <a:pt x="2497" y="3293"/>
                  </a:cubicBezTo>
                  <a:cubicBezTo>
                    <a:pt x="2338" y="3185"/>
                    <a:pt x="2197" y="3050"/>
                    <a:pt x="2076" y="2898"/>
                  </a:cubicBezTo>
                  <a:lnTo>
                    <a:pt x="2076" y="2898"/>
                  </a:lnTo>
                  <a:cubicBezTo>
                    <a:pt x="2120" y="2878"/>
                    <a:pt x="2161" y="2855"/>
                    <a:pt x="2198" y="2832"/>
                  </a:cubicBezTo>
                  <a:cubicBezTo>
                    <a:pt x="2301" y="2774"/>
                    <a:pt x="2399" y="2717"/>
                    <a:pt x="2503" y="2670"/>
                  </a:cubicBezTo>
                  <a:cubicBezTo>
                    <a:pt x="2601" y="2619"/>
                    <a:pt x="2705" y="2590"/>
                    <a:pt x="2815" y="2584"/>
                  </a:cubicBezTo>
                  <a:cubicBezTo>
                    <a:pt x="2890" y="2578"/>
                    <a:pt x="2969" y="2575"/>
                    <a:pt x="3048" y="2575"/>
                  </a:cubicBezTo>
                  <a:close/>
                  <a:moveTo>
                    <a:pt x="2443" y="4848"/>
                  </a:moveTo>
                  <a:lnTo>
                    <a:pt x="2443" y="4848"/>
                  </a:lnTo>
                  <a:cubicBezTo>
                    <a:pt x="2479" y="4857"/>
                    <a:pt x="2515" y="4863"/>
                    <a:pt x="2561" y="4873"/>
                  </a:cubicBezTo>
                  <a:cubicBezTo>
                    <a:pt x="2515" y="4867"/>
                    <a:pt x="2469" y="4861"/>
                    <a:pt x="2422" y="4861"/>
                  </a:cubicBezTo>
                  <a:cubicBezTo>
                    <a:pt x="2459" y="4861"/>
                    <a:pt x="2459" y="4854"/>
                    <a:pt x="2443" y="4848"/>
                  </a:cubicBezTo>
                  <a:close/>
                  <a:moveTo>
                    <a:pt x="2561" y="4873"/>
                  </a:moveTo>
                  <a:cubicBezTo>
                    <a:pt x="2630" y="4890"/>
                    <a:pt x="2705" y="4925"/>
                    <a:pt x="2763" y="4983"/>
                  </a:cubicBezTo>
                  <a:cubicBezTo>
                    <a:pt x="2699" y="4925"/>
                    <a:pt x="2624" y="4896"/>
                    <a:pt x="2561" y="4873"/>
                  </a:cubicBezTo>
                  <a:close/>
                  <a:moveTo>
                    <a:pt x="1356" y="5190"/>
                  </a:moveTo>
                  <a:lnTo>
                    <a:pt x="1356" y="5190"/>
                  </a:lnTo>
                  <a:cubicBezTo>
                    <a:pt x="1517" y="5271"/>
                    <a:pt x="1638" y="5334"/>
                    <a:pt x="1759" y="5392"/>
                  </a:cubicBezTo>
                  <a:cubicBezTo>
                    <a:pt x="1633" y="5357"/>
                    <a:pt x="1465" y="5277"/>
                    <a:pt x="1356" y="5190"/>
                  </a:cubicBezTo>
                  <a:close/>
                  <a:moveTo>
                    <a:pt x="1759" y="5392"/>
                  </a:moveTo>
                  <a:lnTo>
                    <a:pt x="1759" y="5392"/>
                  </a:lnTo>
                  <a:cubicBezTo>
                    <a:pt x="1759" y="5392"/>
                    <a:pt x="1759" y="5392"/>
                    <a:pt x="1759" y="5392"/>
                  </a:cubicBezTo>
                  <a:lnTo>
                    <a:pt x="1759" y="5392"/>
                  </a:lnTo>
                  <a:cubicBezTo>
                    <a:pt x="1759" y="5392"/>
                    <a:pt x="1759" y="5392"/>
                    <a:pt x="1759" y="5392"/>
                  </a:cubicBezTo>
                  <a:close/>
                  <a:moveTo>
                    <a:pt x="1759" y="5392"/>
                  </a:moveTo>
                  <a:lnTo>
                    <a:pt x="1759" y="5392"/>
                  </a:lnTo>
                  <a:cubicBezTo>
                    <a:pt x="1834" y="5426"/>
                    <a:pt x="1898" y="5455"/>
                    <a:pt x="1955" y="5484"/>
                  </a:cubicBezTo>
                  <a:cubicBezTo>
                    <a:pt x="1892" y="5467"/>
                    <a:pt x="1823" y="5426"/>
                    <a:pt x="1759" y="5392"/>
                  </a:cubicBezTo>
                  <a:close/>
                  <a:moveTo>
                    <a:pt x="2382" y="4861"/>
                  </a:moveTo>
                  <a:cubicBezTo>
                    <a:pt x="2474" y="4861"/>
                    <a:pt x="2567" y="4885"/>
                    <a:pt x="2647" y="4925"/>
                  </a:cubicBezTo>
                  <a:cubicBezTo>
                    <a:pt x="2728" y="4971"/>
                    <a:pt x="2792" y="5034"/>
                    <a:pt x="2832" y="5115"/>
                  </a:cubicBezTo>
                  <a:cubicBezTo>
                    <a:pt x="2855" y="5150"/>
                    <a:pt x="2872" y="5184"/>
                    <a:pt x="2878" y="5219"/>
                  </a:cubicBezTo>
                  <a:cubicBezTo>
                    <a:pt x="2901" y="5282"/>
                    <a:pt x="2913" y="5352"/>
                    <a:pt x="2901" y="5409"/>
                  </a:cubicBezTo>
                  <a:cubicBezTo>
                    <a:pt x="2890" y="5438"/>
                    <a:pt x="2878" y="5461"/>
                    <a:pt x="2861" y="5478"/>
                  </a:cubicBezTo>
                  <a:cubicBezTo>
                    <a:pt x="2849" y="5496"/>
                    <a:pt x="2826" y="5507"/>
                    <a:pt x="2803" y="5519"/>
                  </a:cubicBezTo>
                  <a:cubicBezTo>
                    <a:pt x="2774" y="5530"/>
                    <a:pt x="2757" y="5536"/>
                    <a:pt x="2717" y="5548"/>
                  </a:cubicBezTo>
                  <a:lnTo>
                    <a:pt x="2705" y="5548"/>
                  </a:lnTo>
                  <a:cubicBezTo>
                    <a:pt x="2680" y="5550"/>
                    <a:pt x="2655" y="5551"/>
                    <a:pt x="2630" y="5551"/>
                  </a:cubicBezTo>
                  <a:cubicBezTo>
                    <a:pt x="2515" y="5551"/>
                    <a:pt x="2398" y="5531"/>
                    <a:pt x="2284" y="5507"/>
                  </a:cubicBezTo>
                  <a:cubicBezTo>
                    <a:pt x="2013" y="5444"/>
                    <a:pt x="1731" y="5380"/>
                    <a:pt x="1477" y="5248"/>
                  </a:cubicBezTo>
                  <a:cubicBezTo>
                    <a:pt x="1417" y="5212"/>
                    <a:pt x="1358" y="5177"/>
                    <a:pt x="1302" y="5139"/>
                  </a:cubicBezTo>
                  <a:lnTo>
                    <a:pt x="1302" y="5139"/>
                  </a:lnTo>
                  <a:cubicBezTo>
                    <a:pt x="1342" y="5121"/>
                    <a:pt x="1381" y="5104"/>
                    <a:pt x="1419" y="5086"/>
                  </a:cubicBezTo>
                  <a:cubicBezTo>
                    <a:pt x="1558" y="5029"/>
                    <a:pt x="1690" y="4977"/>
                    <a:pt x="1823" y="4942"/>
                  </a:cubicBezTo>
                  <a:cubicBezTo>
                    <a:pt x="1869" y="4919"/>
                    <a:pt x="1892" y="4902"/>
                    <a:pt x="1955" y="4896"/>
                  </a:cubicBezTo>
                  <a:cubicBezTo>
                    <a:pt x="1996" y="4890"/>
                    <a:pt x="2042" y="4890"/>
                    <a:pt x="2094" y="4885"/>
                  </a:cubicBezTo>
                  <a:cubicBezTo>
                    <a:pt x="2169" y="4867"/>
                    <a:pt x="2255" y="4861"/>
                    <a:pt x="2336" y="4861"/>
                  </a:cubicBezTo>
                  <a:close/>
                  <a:moveTo>
                    <a:pt x="154" y="5980"/>
                  </a:moveTo>
                  <a:cubicBezTo>
                    <a:pt x="145" y="5992"/>
                    <a:pt x="136" y="6003"/>
                    <a:pt x="126" y="6014"/>
                  </a:cubicBezTo>
                  <a:lnTo>
                    <a:pt x="126" y="6014"/>
                  </a:lnTo>
                  <a:cubicBezTo>
                    <a:pt x="133" y="6008"/>
                    <a:pt x="141" y="5999"/>
                    <a:pt x="151" y="5986"/>
                  </a:cubicBezTo>
                  <a:cubicBezTo>
                    <a:pt x="152" y="5984"/>
                    <a:pt x="153" y="5982"/>
                    <a:pt x="154" y="5980"/>
                  </a:cubicBezTo>
                  <a:close/>
                  <a:moveTo>
                    <a:pt x="6493" y="1"/>
                  </a:moveTo>
                  <a:cubicBezTo>
                    <a:pt x="6712" y="1"/>
                    <a:pt x="6776" y="7"/>
                    <a:pt x="6747" y="18"/>
                  </a:cubicBezTo>
                  <a:cubicBezTo>
                    <a:pt x="6718" y="24"/>
                    <a:pt x="6591" y="35"/>
                    <a:pt x="6401" y="53"/>
                  </a:cubicBezTo>
                  <a:cubicBezTo>
                    <a:pt x="6247" y="63"/>
                    <a:pt x="6054" y="77"/>
                    <a:pt x="5855" y="77"/>
                  </a:cubicBezTo>
                  <a:cubicBezTo>
                    <a:pt x="5824" y="77"/>
                    <a:pt x="5792" y="77"/>
                    <a:pt x="5761" y="76"/>
                  </a:cubicBezTo>
                  <a:cubicBezTo>
                    <a:pt x="5519" y="64"/>
                    <a:pt x="5277" y="53"/>
                    <a:pt x="5075" y="35"/>
                  </a:cubicBezTo>
                  <a:cubicBezTo>
                    <a:pt x="4917" y="22"/>
                    <a:pt x="4747" y="13"/>
                    <a:pt x="4568" y="13"/>
                  </a:cubicBezTo>
                  <a:cubicBezTo>
                    <a:pt x="4155" y="13"/>
                    <a:pt x="3697" y="57"/>
                    <a:pt x="3230" y="174"/>
                  </a:cubicBezTo>
                  <a:cubicBezTo>
                    <a:pt x="3063" y="220"/>
                    <a:pt x="2895" y="260"/>
                    <a:pt x="2722" y="318"/>
                  </a:cubicBezTo>
                  <a:cubicBezTo>
                    <a:pt x="2624" y="364"/>
                    <a:pt x="2544" y="399"/>
                    <a:pt x="2463" y="451"/>
                  </a:cubicBezTo>
                  <a:cubicBezTo>
                    <a:pt x="2388" y="491"/>
                    <a:pt x="2313" y="543"/>
                    <a:pt x="2244" y="583"/>
                  </a:cubicBezTo>
                  <a:cubicBezTo>
                    <a:pt x="2100" y="681"/>
                    <a:pt x="1955" y="779"/>
                    <a:pt x="1817" y="895"/>
                  </a:cubicBezTo>
                  <a:cubicBezTo>
                    <a:pt x="1742" y="952"/>
                    <a:pt x="1679" y="1010"/>
                    <a:pt x="1615" y="1073"/>
                  </a:cubicBezTo>
                  <a:cubicBezTo>
                    <a:pt x="1581" y="1102"/>
                    <a:pt x="1552" y="1148"/>
                    <a:pt x="1511" y="1183"/>
                  </a:cubicBezTo>
                  <a:lnTo>
                    <a:pt x="1465" y="1246"/>
                  </a:lnTo>
                  <a:cubicBezTo>
                    <a:pt x="1448" y="1269"/>
                    <a:pt x="1425" y="1304"/>
                    <a:pt x="1413" y="1344"/>
                  </a:cubicBezTo>
                  <a:cubicBezTo>
                    <a:pt x="1408" y="1356"/>
                    <a:pt x="1408" y="1373"/>
                    <a:pt x="1402" y="1385"/>
                  </a:cubicBezTo>
                  <a:lnTo>
                    <a:pt x="1390" y="1413"/>
                  </a:lnTo>
                  <a:lnTo>
                    <a:pt x="1379" y="1465"/>
                  </a:lnTo>
                  <a:lnTo>
                    <a:pt x="1356" y="1563"/>
                  </a:lnTo>
                  <a:cubicBezTo>
                    <a:pt x="1344" y="1633"/>
                    <a:pt x="1327" y="1702"/>
                    <a:pt x="1315" y="1765"/>
                  </a:cubicBezTo>
                  <a:lnTo>
                    <a:pt x="1292" y="1875"/>
                  </a:lnTo>
                  <a:lnTo>
                    <a:pt x="1287" y="1932"/>
                  </a:lnTo>
                  <a:lnTo>
                    <a:pt x="1275" y="1961"/>
                  </a:lnTo>
                  <a:lnTo>
                    <a:pt x="1275" y="1979"/>
                  </a:lnTo>
                  <a:lnTo>
                    <a:pt x="1275" y="1984"/>
                  </a:lnTo>
                  <a:lnTo>
                    <a:pt x="1287" y="1984"/>
                  </a:lnTo>
                  <a:lnTo>
                    <a:pt x="1304" y="1990"/>
                  </a:lnTo>
                  <a:lnTo>
                    <a:pt x="1350" y="1996"/>
                  </a:lnTo>
                  <a:lnTo>
                    <a:pt x="1437" y="2013"/>
                  </a:lnTo>
                  <a:lnTo>
                    <a:pt x="1469" y="2018"/>
                  </a:lnTo>
                  <a:lnTo>
                    <a:pt x="1469" y="2018"/>
                  </a:lnTo>
                  <a:cubicBezTo>
                    <a:pt x="1409" y="2013"/>
                    <a:pt x="1345" y="2013"/>
                    <a:pt x="1275" y="2007"/>
                  </a:cubicBezTo>
                  <a:lnTo>
                    <a:pt x="1275" y="2077"/>
                  </a:lnTo>
                  <a:lnTo>
                    <a:pt x="1275" y="2140"/>
                  </a:lnTo>
                  <a:cubicBezTo>
                    <a:pt x="1275" y="2186"/>
                    <a:pt x="1281" y="2238"/>
                    <a:pt x="1298" y="2284"/>
                  </a:cubicBezTo>
                  <a:cubicBezTo>
                    <a:pt x="1321" y="2382"/>
                    <a:pt x="1356" y="2480"/>
                    <a:pt x="1413" y="2561"/>
                  </a:cubicBezTo>
                  <a:cubicBezTo>
                    <a:pt x="1463" y="2638"/>
                    <a:pt x="1517" y="2704"/>
                    <a:pt x="1562" y="2765"/>
                  </a:cubicBezTo>
                  <a:lnTo>
                    <a:pt x="1562" y="2765"/>
                  </a:lnTo>
                  <a:cubicBezTo>
                    <a:pt x="1502" y="2783"/>
                    <a:pt x="1437" y="2810"/>
                    <a:pt x="1373" y="2849"/>
                  </a:cubicBezTo>
                  <a:cubicBezTo>
                    <a:pt x="1333" y="2872"/>
                    <a:pt x="1292" y="2890"/>
                    <a:pt x="1246" y="2918"/>
                  </a:cubicBezTo>
                  <a:cubicBezTo>
                    <a:pt x="1206" y="2947"/>
                    <a:pt x="1171" y="2988"/>
                    <a:pt x="1142" y="3022"/>
                  </a:cubicBezTo>
                  <a:cubicBezTo>
                    <a:pt x="1016" y="3161"/>
                    <a:pt x="946" y="3293"/>
                    <a:pt x="871" y="3437"/>
                  </a:cubicBezTo>
                  <a:cubicBezTo>
                    <a:pt x="802" y="3593"/>
                    <a:pt x="750" y="3743"/>
                    <a:pt x="710" y="3893"/>
                  </a:cubicBezTo>
                  <a:cubicBezTo>
                    <a:pt x="670" y="4043"/>
                    <a:pt x="641" y="4198"/>
                    <a:pt x="641" y="4371"/>
                  </a:cubicBezTo>
                  <a:cubicBezTo>
                    <a:pt x="652" y="4527"/>
                    <a:pt x="687" y="4694"/>
                    <a:pt x="756" y="4833"/>
                  </a:cubicBezTo>
                  <a:cubicBezTo>
                    <a:pt x="818" y="4952"/>
                    <a:pt x="896" y="5056"/>
                    <a:pt x="987" y="5140"/>
                  </a:cubicBezTo>
                  <a:lnTo>
                    <a:pt x="987" y="5140"/>
                  </a:lnTo>
                  <a:cubicBezTo>
                    <a:pt x="821" y="5242"/>
                    <a:pt x="651" y="5370"/>
                    <a:pt x="497" y="5519"/>
                  </a:cubicBezTo>
                  <a:cubicBezTo>
                    <a:pt x="341" y="5669"/>
                    <a:pt x="197" y="5847"/>
                    <a:pt x="82" y="6026"/>
                  </a:cubicBezTo>
                  <a:lnTo>
                    <a:pt x="87" y="6026"/>
                  </a:lnTo>
                  <a:cubicBezTo>
                    <a:pt x="226" y="5832"/>
                    <a:pt x="387" y="5653"/>
                    <a:pt x="589" y="5511"/>
                  </a:cubicBezTo>
                  <a:lnTo>
                    <a:pt x="589" y="5511"/>
                  </a:lnTo>
                  <a:cubicBezTo>
                    <a:pt x="569" y="5525"/>
                    <a:pt x="555" y="5532"/>
                    <a:pt x="550" y="5532"/>
                  </a:cubicBezTo>
                  <a:cubicBezTo>
                    <a:pt x="549" y="5532"/>
                    <a:pt x="549" y="5531"/>
                    <a:pt x="549" y="5530"/>
                  </a:cubicBezTo>
                  <a:cubicBezTo>
                    <a:pt x="549" y="5525"/>
                    <a:pt x="572" y="5496"/>
                    <a:pt x="618" y="5461"/>
                  </a:cubicBezTo>
                  <a:lnTo>
                    <a:pt x="704" y="5415"/>
                  </a:lnTo>
                  <a:lnTo>
                    <a:pt x="704" y="5415"/>
                  </a:lnTo>
                  <a:cubicBezTo>
                    <a:pt x="672" y="5442"/>
                    <a:pt x="640" y="5469"/>
                    <a:pt x="610" y="5497"/>
                  </a:cubicBezTo>
                  <a:lnTo>
                    <a:pt x="610" y="5497"/>
                  </a:lnTo>
                  <a:cubicBezTo>
                    <a:pt x="610" y="5497"/>
                    <a:pt x="611" y="5496"/>
                    <a:pt x="612" y="5496"/>
                  </a:cubicBezTo>
                  <a:lnTo>
                    <a:pt x="612" y="5496"/>
                  </a:lnTo>
                  <a:cubicBezTo>
                    <a:pt x="611" y="5496"/>
                    <a:pt x="610" y="5497"/>
                    <a:pt x="609" y="5498"/>
                  </a:cubicBezTo>
                  <a:lnTo>
                    <a:pt x="609" y="5498"/>
                  </a:lnTo>
                  <a:cubicBezTo>
                    <a:pt x="609" y="5498"/>
                    <a:pt x="609" y="5497"/>
                    <a:pt x="610" y="5497"/>
                  </a:cubicBezTo>
                  <a:lnTo>
                    <a:pt x="610" y="5497"/>
                  </a:lnTo>
                  <a:cubicBezTo>
                    <a:pt x="603" y="5502"/>
                    <a:pt x="596" y="5507"/>
                    <a:pt x="589" y="5511"/>
                  </a:cubicBezTo>
                  <a:lnTo>
                    <a:pt x="589" y="5511"/>
                  </a:lnTo>
                  <a:cubicBezTo>
                    <a:pt x="595" y="5507"/>
                    <a:pt x="602" y="5503"/>
                    <a:pt x="609" y="5498"/>
                  </a:cubicBezTo>
                  <a:lnTo>
                    <a:pt x="609" y="5498"/>
                  </a:lnTo>
                  <a:cubicBezTo>
                    <a:pt x="475" y="5619"/>
                    <a:pt x="353" y="5748"/>
                    <a:pt x="231" y="5865"/>
                  </a:cubicBezTo>
                  <a:cubicBezTo>
                    <a:pt x="231" y="5865"/>
                    <a:pt x="183" y="5934"/>
                    <a:pt x="154" y="5980"/>
                  </a:cubicBezTo>
                  <a:lnTo>
                    <a:pt x="154" y="5980"/>
                  </a:lnTo>
                  <a:cubicBezTo>
                    <a:pt x="159" y="5975"/>
                    <a:pt x="163" y="5969"/>
                    <a:pt x="168" y="5963"/>
                  </a:cubicBezTo>
                  <a:cubicBezTo>
                    <a:pt x="197" y="5928"/>
                    <a:pt x="231" y="5899"/>
                    <a:pt x="255" y="5870"/>
                  </a:cubicBezTo>
                  <a:cubicBezTo>
                    <a:pt x="312" y="5865"/>
                    <a:pt x="324" y="5847"/>
                    <a:pt x="324" y="5847"/>
                  </a:cubicBezTo>
                  <a:cubicBezTo>
                    <a:pt x="526" y="5611"/>
                    <a:pt x="768" y="5415"/>
                    <a:pt x="1027" y="5271"/>
                  </a:cubicBezTo>
                  <a:cubicBezTo>
                    <a:pt x="1051" y="5258"/>
                    <a:pt x="1074" y="5246"/>
                    <a:pt x="1098" y="5234"/>
                  </a:cubicBezTo>
                  <a:lnTo>
                    <a:pt x="1098" y="5234"/>
                  </a:lnTo>
                  <a:cubicBezTo>
                    <a:pt x="1424" y="5485"/>
                    <a:pt x="1821" y="5598"/>
                    <a:pt x="2105" y="5669"/>
                  </a:cubicBezTo>
                  <a:cubicBezTo>
                    <a:pt x="2226" y="5697"/>
                    <a:pt x="2348" y="5715"/>
                    <a:pt x="2474" y="5732"/>
                  </a:cubicBezTo>
                  <a:cubicBezTo>
                    <a:pt x="2506" y="5735"/>
                    <a:pt x="2538" y="5736"/>
                    <a:pt x="2570" y="5736"/>
                  </a:cubicBezTo>
                  <a:cubicBezTo>
                    <a:pt x="2601" y="5736"/>
                    <a:pt x="2633" y="5735"/>
                    <a:pt x="2665" y="5732"/>
                  </a:cubicBezTo>
                  <a:cubicBezTo>
                    <a:pt x="2705" y="5732"/>
                    <a:pt x="2740" y="5726"/>
                    <a:pt x="2774" y="5709"/>
                  </a:cubicBezTo>
                  <a:cubicBezTo>
                    <a:pt x="2820" y="5697"/>
                    <a:pt x="2861" y="5680"/>
                    <a:pt x="2895" y="5651"/>
                  </a:cubicBezTo>
                  <a:cubicBezTo>
                    <a:pt x="2970" y="5599"/>
                    <a:pt x="3022" y="5525"/>
                    <a:pt x="3039" y="5438"/>
                  </a:cubicBezTo>
                  <a:cubicBezTo>
                    <a:pt x="3051" y="5392"/>
                    <a:pt x="3051" y="5352"/>
                    <a:pt x="3051" y="5305"/>
                  </a:cubicBezTo>
                  <a:cubicBezTo>
                    <a:pt x="3051" y="5265"/>
                    <a:pt x="3034" y="5236"/>
                    <a:pt x="3028" y="5207"/>
                  </a:cubicBezTo>
                  <a:cubicBezTo>
                    <a:pt x="3011" y="5138"/>
                    <a:pt x="2993" y="5092"/>
                    <a:pt x="2964" y="5034"/>
                  </a:cubicBezTo>
                  <a:cubicBezTo>
                    <a:pt x="2936" y="4977"/>
                    <a:pt x="2890" y="4919"/>
                    <a:pt x="2838" y="4873"/>
                  </a:cubicBezTo>
                  <a:lnTo>
                    <a:pt x="2838" y="4873"/>
                  </a:lnTo>
                  <a:cubicBezTo>
                    <a:pt x="2895" y="4925"/>
                    <a:pt x="2936" y="4983"/>
                    <a:pt x="2964" y="5046"/>
                  </a:cubicBezTo>
                  <a:lnTo>
                    <a:pt x="2982" y="5092"/>
                  </a:lnTo>
                  <a:lnTo>
                    <a:pt x="2999" y="5132"/>
                  </a:lnTo>
                  <a:cubicBezTo>
                    <a:pt x="3005" y="5161"/>
                    <a:pt x="3022" y="5190"/>
                    <a:pt x="3028" y="5219"/>
                  </a:cubicBezTo>
                  <a:cubicBezTo>
                    <a:pt x="3039" y="5277"/>
                    <a:pt x="3051" y="5363"/>
                    <a:pt x="3034" y="5444"/>
                  </a:cubicBezTo>
                  <a:cubicBezTo>
                    <a:pt x="3011" y="5525"/>
                    <a:pt x="2970" y="5594"/>
                    <a:pt x="2907" y="5640"/>
                  </a:cubicBezTo>
                  <a:cubicBezTo>
                    <a:pt x="2866" y="5663"/>
                    <a:pt x="2832" y="5680"/>
                    <a:pt x="2797" y="5697"/>
                  </a:cubicBezTo>
                  <a:cubicBezTo>
                    <a:pt x="2751" y="5709"/>
                    <a:pt x="2722" y="5721"/>
                    <a:pt x="2688" y="5721"/>
                  </a:cubicBezTo>
                  <a:cubicBezTo>
                    <a:pt x="2624" y="5726"/>
                    <a:pt x="2567" y="5726"/>
                    <a:pt x="2503" y="5726"/>
                  </a:cubicBezTo>
                  <a:cubicBezTo>
                    <a:pt x="2376" y="5721"/>
                    <a:pt x="2261" y="5697"/>
                    <a:pt x="2134" y="5669"/>
                  </a:cubicBezTo>
                  <a:cubicBezTo>
                    <a:pt x="2028" y="5647"/>
                    <a:pt x="2013" y="5639"/>
                    <a:pt x="2049" y="5639"/>
                  </a:cubicBezTo>
                  <a:cubicBezTo>
                    <a:pt x="2070" y="5639"/>
                    <a:pt x="2109" y="5641"/>
                    <a:pt x="2157" y="5646"/>
                  </a:cubicBezTo>
                  <a:cubicBezTo>
                    <a:pt x="2256" y="5659"/>
                    <a:pt x="2402" y="5672"/>
                    <a:pt x="2522" y="5672"/>
                  </a:cubicBezTo>
                  <a:cubicBezTo>
                    <a:pt x="2557" y="5672"/>
                    <a:pt x="2590" y="5671"/>
                    <a:pt x="2619" y="5669"/>
                  </a:cubicBezTo>
                  <a:cubicBezTo>
                    <a:pt x="2665" y="5663"/>
                    <a:pt x="2740" y="5669"/>
                    <a:pt x="2832" y="5634"/>
                  </a:cubicBezTo>
                  <a:cubicBezTo>
                    <a:pt x="2918" y="5605"/>
                    <a:pt x="2993" y="5525"/>
                    <a:pt x="3005" y="5450"/>
                  </a:cubicBezTo>
                  <a:cubicBezTo>
                    <a:pt x="3034" y="5380"/>
                    <a:pt x="3028" y="5294"/>
                    <a:pt x="3011" y="5236"/>
                  </a:cubicBezTo>
                  <a:cubicBezTo>
                    <a:pt x="2999" y="5173"/>
                    <a:pt x="2982" y="5127"/>
                    <a:pt x="2953" y="5069"/>
                  </a:cubicBezTo>
                  <a:cubicBezTo>
                    <a:pt x="2936" y="5011"/>
                    <a:pt x="2890" y="4959"/>
                    <a:pt x="2849" y="4913"/>
                  </a:cubicBezTo>
                  <a:cubicBezTo>
                    <a:pt x="2803" y="4867"/>
                    <a:pt x="2745" y="4827"/>
                    <a:pt x="2688" y="4798"/>
                  </a:cubicBezTo>
                  <a:cubicBezTo>
                    <a:pt x="2636" y="4775"/>
                    <a:pt x="2619" y="4758"/>
                    <a:pt x="2601" y="4746"/>
                  </a:cubicBezTo>
                  <a:cubicBezTo>
                    <a:pt x="2590" y="4729"/>
                    <a:pt x="2578" y="4723"/>
                    <a:pt x="2549" y="4717"/>
                  </a:cubicBezTo>
                  <a:cubicBezTo>
                    <a:pt x="2493" y="4706"/>
                    <a:pt x="2439" y="4701"/>
                    <a:pt x="2388" y="4701"/>
                  </a:cubicBezTo>
                  <a:cubicBezTo>
                    <a:pt x="2282" y="4701"/>
                    <a:pt x="2187" y="4721"/>
                    <a:pt x="2105" y="4740"/>
                  </a:cubicBezTo>
                  <a:cubicBezTo>
                    <a:pt x="1984" y="4769"/>
                    <a:pt x="1881" y="4804"/>
                    <a:pt x="1782" y="4827"/>
                  </a:cubicBezTo>
                  <a:cubicBezTo>
                    <a:pt x="1638" y="4861"/>
                    <a:pt x="1506" y="4902"/>
                    <a:pt x="1385" y="4948"/>
                  </a:cubicBezTo>
                  <a:cubicBezTo>
                    <a:pt x="1310" y="4975"/>
                    <a:pt x="1246" y="5001"/>
                    <a:pt x="1173" y="5037"/>
                  </a:cubicBezTo>
                  <a:lnTo>
                    <a:pt x="1173" y="5037"/>
                  </a:lnTo>
                  <a:cubicBezTo>
                    <a:pt x="1103" y="4967"/>
                    <a:pt x="1039" y="4885"/>
                    <a:pt x="998" y="4804"/>
                  </a:cubicBezTo>
                  <a:cubicBezTo>
                    <a:pt x="895" y="4608"/>
                    <a:pt x="871" y="4383"/>
                    <a:pt x="923" y="4170"/>
                  </a:cubicBezTo>
                  <a:cubicBezTo>
                    <a:pt x="969" y="3950"/>
                    <a:pt x="1044" y="3737"/>
                    <a:pt x="1142" y="3541"/>
                  </a:cubicBezTo>
                  <a:cubicBezTo>
                    <a:pt x="1189" y="3437"/>
                    <a:pt x="1246" y="3345"/>
                    <a:pt x="1315" y="3259"/>
                  </a:cubicBezTo>
                  <a:cubicBezTo>
                    <a:pt x="1350" y="3218"/>
                    <a:pt x="1385" y="3178"/>
                    <a:pt x="1419" y="3149"/>
                  </a:cubicBezTo>
                  <a:cubicBezTo>
                    <a:pt x="1465" y="3120"/>
                    <a:pt x="1506" y="3103"/>
                    <a:pt x="1558" y="3080"/>
                  </a:cubicBezTo>
                  <a:cubicBezTo>
                    <a:pt x="1619" y="3052"/>
                    <a:pt x="1681" y="3031"/>
                    <a:pt x="1744" y="3011"/>
                  </a:cubicBezTo>
                  <a:lnTo>
                    <a:pt x="1744" y="3011"/>
                  </a:lnTo>
                  <a:cubicBezTo>
                    <a:pt x="1911" y="3232"/>
                    <a:pt x="2115" y="3435"/>
                    <a:pt x="2365" y="3593"/>
                  </a:cubicBezTo>
                  <a:cubicBezTo>
                    <a:pt x="2492" y="3679"/>
                    <a:pt x="2636" y="3743"/>
                    <a:pt x="2797" y="3783"/>
                  </a:cubicBezTo>
                  <a:cubicBezTo>
                    <a:pt x="2832" y="3801"/>
                    <a:pt x="2878" y="3806"/>
                    <a:pt x="2913" y="3812"/>
                  </a:cubicBezTo>
                  <a:cubicBezTo>
                    <a:pt x="2947" y="3824"/>
                    <a:pt x="2999" y="3829"/>
                    <a:pt x="3039" y="3829"/>
                  </a:cubicBezTo>
                  <a:cubicBezTo>
                    <a:pt x="3126" y="3829"/>
                    <a:pt x="3201" y="3829"/>
                    <a:pt x="3282" y="3812"/>
                  </a:cubicBezTo>
                  <a:cubicBezTo>
                    <a:pt x="3432" y="3795"/>
                    <a:pt x="3576" y="3766"/>
                    <a:pt x="3720" y="3714"/>
                  </a:cubicBezTo>
                  <a:cubicBezTo>
                    <a:pt x="3864" y="3662"/>
                    <a:pt x="4008" y="3604"/>
                    <a:pt x="4146" y="3506"/>
                  </a:cubicBezTo>
                  <a:cubicBezTo>
                    <a:pt x="4210" y="3455"/>
                    <a:pt x="4285" y="3391"/>
                    <a:pt x="4337" y="3310"/>
                  </a:cubicBezTo>
                  <a:cubicBezTo>
                    <a:pt x="4400" y="3230"/>
                    <a:pt x="4441" y="3114"/>
                    <a:pt x="4441" y="2999"/>
                  </a:cubicBezTo>
                  <a:cubicBezTo>
                    <a:pt x="4446" y="2890"/>
                    <a:pt x="4412" y="2763"/>
                    <a:pt x="4348" y="2676"/>
                  </a:cubicBezTo>
                  <a:cubicBezTo>
                    <a:pt x="4279" y="2584"/>
                    <a:pt x="4204" y="2526"/>
                    <a:pt x="4123" y="2480"/>
                  </a:cubicBezTo>
                  <a:cubicBezTo>
                    <a:pt x="3968" y="2394"/>
                    <a:pt x="3824" y="2359"/>
                    <a:pt x="3668" y="2330"/>
                  </a:cubicBezTo>
                  <a:cubicBezTo>
                    <a:pt x="3524" y="2301"/>
                    <a:pt x="3380" y="2284"/>
                    <a:pt x="3235" y="2278"/>
                  </a:cubicBezTo>
                  <a:cubicBezTo>
                    <a:pt x="3166" y="2278"/>
                    <a:pt x="3091" y="2273"/>
                    <a:pt x="3022" y="2273"/>
                  </a:cubicBezTo>
                  <a:cubicBezTo>
                    <a:pt x="2947" y="2273"/>
                    <a:pt x="2878" y="2273"/>
                    <a:pt x="2797" y="2278"/>
                  </a:cubicBezTo>
                  <a:cubicBezTo>
                    <a:pt x="2630" y="2296"/>
                    <a:pt x="2463" y="2353"/>
                    <a:pt x="2330" y="2423"/>
                  </a:cubicBezTo>
                  <a:cubicBezTo>
                    <a:pt x="2192" y="2497"/>
                    <a:pt x="2082" y="2567"/>
                    <a:pt x="1967" y="2624"/>
                  </a:cubicBezTo>
                  <a:cubicBezTo>
                    <a:pt x="1945" y="2637"/>
                    <a:pt x="1921" y="2647"/>
                    <a:pt x="1895" y="2658"/>
                  </a:cubicBezTo>
                  <a:lnTo>
                    <a:pt x="1895" y="2658"/>
                  </a:lnTo>
                  <a:lnTo>
                    <a:pt x="1852" y="2601"/>
                  </a:lnTo>
                  <a:cubicBezTo>
                    <a:pt x="1806" y="2538"/>
                    <a:pt x="1759" y="2480"/>
                    <a:pt x="1725" y="2423"/>
                  </a:cubicBezTo>
                  <a:cubicBezTo>
                    <a:pt x="1690" y="2365"/>
                    <a:pt x="1667" y="2307"/>
                    <a:pt x="1650" y="2250"/>
                  </a:cubicBezTo>
                  <a:cubicBezTo>
                    <a:pt x="1638" y="2192"/>
                    <a:pt x="1638" y="2123"/>
                    <a:pt x="1644" y="2065"/>
                  </a:cubicBezTo>
                  <a:cubicBezTo>
                    <a:pt x="1667" y="1961"/>
                    <a:pt x="1679" y="1863"/>
                    <a:pt x="1702" y="1759"/>
                  </a:cubicBezTo>
                  <a:lnTo>
                    <a:pt x="1731" y="1604"/>
                  </a:lnTo>
                  <a:lnTo>
                    <a:pt x="1748" y="1523"/>
                  </a:lnTo>
                  <a:lnTo>
                    <a:pt x="1754" y="1488"/>
                  </a:lnTo>
                  <a:cubicBezTo>
                    <a:pt x="1754" y="1471"/>
                    <a:pt x="1754" y="1471"/>
                    <a:pt x="1759" y="1465"/>
                  </a:cubicBezTo>
                  <a:cubicBezTo>
                    <a:pt x="1765" y="1460"/>
                    <a:pt x="1765" y="1448"/>
                    <a:pt x="1771" y="1437"/>
                  </a:cubicBezTo>
                  <a:lnTo>
                    <a:pt x="1806" y="1402"/>
                  </a:lnTo>
                  <a:cubicBezTo>
                    <a:pt x="1834" y="1373"/>
                    <a:pt x="1852" y="1344"/>
                    <a:pt x="1881" y="1321"/>
                  </a:cubicBezTo>
                  <a:cubicBezTo>
                    <a:pt x="1938" y="1264"/>
                    <a:pt x="2002" y="1212"/>
                    <a:pt x="2071" y="1160"/>
                  </a:cubicBezTo>
                  <a:cubicBezTo>
                    <a:pt x="2198" y="1062"/>
                    <a:pt x="2342" y="958"/>
                    <a:pt x="2480" y="871"/>
                  </a:cubicBezTo>
                  <a:cubicBezTo>
                    <a:pt x="2624" y="785"/>
                    <a:pt x="2774" y="693"/>
                    <a:pt x="2907" y="658"/>
                  </a:cubicBezTo>
                  <a:cubicBezTo>
                    <a:pt x="3063" y="606"/>
                    <a:pt x="3230" y="566"/>
                    <a:pt x="3397" y="526"/>
                  </a:cubicBezTo>
                  <a:cubicBezTo>
                    <a:pt x="3879" y="421"/>
                    <a:pt x="4380" y="386"/>
                    <a:pt x="4895" y="386"/>
                  </a:cubicBezTo>
                  <a:cubicBezTo>
                    <a:pt x="5088" y="386"/>
                    <a:pt x="5282" y="391"/>
                    <a:pt x="5478" y="399"/>
                  </a:cubicBezTo>
                  <a:cubicBezTo>
                    <a:pt x="5571" y="399"/>
                    <a:pt x="5680" y="404"/>
                    <a:pt x="5796" y="404"/>
                  </a:cubicBezTo>
                  <a:cubicBezTo>
                    <a:pt x="5911" y="404"/>
                    <a:pt x="6043" y="404"/>
                    <a:pt x="6170" y="399"/>
                  </a:cubicBezTo>
                  <a:cubicBezTo>
                    <a:pt x="6430" y="381"/>
                    <a:pt x="6695" y="364"/>
                    <a:pt x="6954" y="353"/>
                  </a:cubicBezTo>
                  <a:cubicBezTo>
                    <a:pt x="7087" y="353"/>
                    <a:pt x="7214" y="353"/>
                    <a:pt x="7329" y="370"/>
                  </a:cubicBezTo>
                  <a:cubicBezTo>
                    <a:pt x="7358" y="376"/>
                    <a:pt x="7387" y="376"/>
                    <a:pt x="7416" y="381"/>
                  </a:cubicBezTo>
                  <a:cubicBezTo>
                    <a:pt x="7445" y="393"/>
                    <a:pt x="7473" y="393"/>
                    <a:pt x="7496" y="399"/>
                  </a:cubicBezTo>
                  <a:cubicBezTo>
                    <a:pt x="7554" y="410"/>
                    <a:pt x="7606" y="428"/>
                    <a:pt x="7664" y="439"/>
                  </a:cubicBezTo>
                  <a:cubicBezTo>
                    <a:pt x="7877" y="514"/>
                    <a:pt x="8085" y="606"/>
                    <a:pt x="8269" y="681"/>
                  </a:cubicBezTo>
                  <a:cubicBezTo>
                    <a:pt x="8511" y="768"/>
                    <a:pt x="8684" y="785"/>
                    <a:pt x="8788" y="785"/>
                  </a:cubicBezTo>
                  <a:cubicBezTo>
                    <a:pt x="8886" y="785"/>
                    <a:pt x="8921" y="768"/>
                    <a:pt x="8915" y="739"/>
                  </a:cubicBezTo>
                  <a:cubicBezTo>
                    <a:pt x="8915" y="716"/>
                    <a:pt x="8880" y="687"/>
                    <a:pt x="8846" y="658"/>
                  </a:cubicBezTo>
                  <a:cubicBezTo>
                    <a:pt x="8805" y="635"/>
                    <a:pt x="8771" y="612"/>
                    <a:pt x="8759" y="606"/>
                  </a:cubicBezTo>
                  <a:cubicBezTo>
                    <a:pt x="8477" y="468"/>
                    <a:pt x="8252" y="335"/>
                    <a:pt x="7923" y="197"/>
                  </a:cubicBezTo>
                  <a:cubicBezTo>
                    <a:pt x="7837" y="162"/>
                    <a:pt x="7750" y="133"/>
                    <a:pt x="7646" y="93"/>
                  </a:cubicBezTo>
                  <a:cubicBezTo>
                    <a:pt x="7548" y="64"/>
                    <a:pt x="7439" y="47"/>
                    <a:pt x="7318" y="30"/>
                  </a:cubicBezTo>
                  <a:cubicBezTo>
                    <a:pt x="7076" y="1"/>
                    <a:pt x="6810" y="1"/>
                    <a:pt x="6493" y="1"/>
                  </a:cubicBezTo>
                  <a:close/>
                  <a:moveTo>
                    <a:pt x="126" y="6014"/>
                  </a:moveTo>
                  <a:lnTo>
                    <a:pt x="126" y="6014"/>
                  </a:lnTo>
                  <a:cubicBezTo>
                    <a:pt x="106" y="6033"/>
                    <a:pt x="99" y="6029"/>
                    <a:pt x="82" y="6038"/>
                  </a:cubicBezTo>
                  <a:cubicBezTo>
                    <a:pt x="53" y="6078"/>
                    <a:pt x="24" y="6113"/>
                    <a:pt x="1" y="6159"/>
                  </a:cubicBezTo>
                  <a:cubicBezTo>
                    <a:pt x="27" y="6123"/>
                    <a:pt x="78" y="6071"/>
                    <a:pt x="126" y="6014"/>
                  </a:cubicBezTo>
                  <a:close/>
                </a:path>
              </a:pathLst>
            </a:custGeom>
            <a:solidFill>
              <a:schemeClr val="lt1"/>
            </a:solidFill>
            <a:ln w="425" cap="flat" cmpd="sng">
              <a:solidFill>
                <a:srgbClr val="FFFFFF"/>
              </a:solidFill>
              <a:prstDash val="solid"/>
              <a:miter lim="5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6" name="Google Shape;416;p17"/>
          <p:cNvSpPr/>
          <p:nvPr/>
        </p:nvSpPr>
        <p:spPr>
          <a:xfrm rot="6496280" flipH="1">
            <a:off x="-244383" y="5041718"/>
            <a:ext cx="2889771" cy="4142761"/>
          </a:xfrm>
          <a:custGeom>
            <a:avLst/>
            <a:gdLst/>
            <a:ahLst/>
            <a:cxnLst/>
            <a:rect l="l" t="t" r="r" b="b"/>
            <a:pathLst>
              <a:path w="15816" h="22674" extrusionOk="0">
                <a:moveTo>
                  <a:pt x="13555" y="4481"/>
                </a:moveTo>
                <a:lnTo>
                  <a:pt x="13555" y="4481"/>
                </a:lnTo>
                <a:cubicBezTo>
                  <a:pt x="13555" y="4482"/>
                  <a:pt x="13555" y="4482"/>
                  <a:pt x="13556" y="4483"/>
                </a:cubicBezTo>
                <a:cubicBezTo>
                  <a:pt x="13555" y="4482"/>
                  <a:pt x="13555" y="4482"/>
                  <a:pt x="13555" y="4481"/>
                </a:cubicBezTo>
                <a:close/>
                <a:moveTo>
                  <a:pt x="12452" y="0"/>
                </a:moveTo>
                <a:cubicBezTo>
                  <a:pt x="11898" y="0"/>
                  <a:pt x="11132" y="481"/>
                  <a:pt x="10852" y="752"/>
                </a:cubicBezTo>
                <a:cubicBezTo>
                  <a:pt x="10656" y="937"/>
                  <a:pt x="10517" y="1167"/>
                  <a:pt x="10333" y="1358"/>
                </a:cubicBezTo>
                <a:cubicBezTo>
                  <a:pt x="9716" y="1963"/>
                  <a:pt x="8833" y="2194"/>
                  <a:pt x="8055" y="2482"/>
                </a:cubicBezTo>
                <a:cubicBezTo>
                  <a:pt x="7767" y="2580"/>
                  <a:pt x="7513" y="2753"/>
                  <a:pt x="7259" y="2926"/>
                </a:cubicBezTo>
                <a:cubicBezTo>
                  <a:pt x="6591" y="3393"/>
                  <a:pt x="5962" y="3906"/>
                  <a:pt x="5270" y="4356"/>
                </a:cubicBezTo>
                <a:cubicBezTo>
                  <a:pt x="4636" y="4759"/>
                  <a:pt x="3996" y="5151"/>
                  <a:pt x="3391" y="5607"/>
                </a:cubicBezTo>
                <a:cubicBezTo>
                  <a:pt x="2918" y="5970"/>
                  <a:pt x="2514" y="6380"/>
                  <a:pt x="2111" y="6818"/>
                </a:cubicBezTo>
                <a:cubicBezTo>
                  <a:pt x="1724" y="7239"/>
                  <a:pt x="1315" y="7648"/>
                  <a:pt x="963" y="8092"/>
                </a:cubicBezTo>
                <a:cubicBezTo>
                  <a:pt x="848" y="8236"/>
                  <a:pt x="738" y="8380"/>
                  <a:pt x="634" y="8548"/>
                </a:cubicBezTo>
                <a:cubicBezTo>
                  <a:pt x="375" y="8940"/>
                  <a:pt x="214" y="9378"/>
                  <a:pt x="144" y="9839"/>
                </a:cubicBezTo>
                <a:cubicBezTo>
                  <a:pt x="116" y="10035"/>
                  <a:pt x="81" y="10243"/>
                  <a:pt x="58" y="10439"/>
                </a:cubicBezTo>
                <a:cubicBezTo>
                  <a:pt x="0" y="10940"/>
                  <a:pt x="415" y="11344"/>
                  <a:pt x="531" y="11828"/>
                </a:cubicBezTo>
                <a:cubicBezTo>
                  <a:pt x="652" y="12347"/>
                  <a:pt x="588" y="12918"/>
                  <a:pt x="634" y="13448"/>
                </a:cubicBezTo>
                <a:cubicBezTo>
                  <a:pt x="692" y="14112"/>
                  <a:pt x="773" y="14746"/>
                  <a:pt x="911" y="15403"/>
                </a:cubicBezTo>
                <a:cubicBezTo>
                  <a:pt x="1107" y="16354"/>
                  <a:pt x="1413" y="17277"/>
                  <a:pt x="1459" y="18257"/>
                </a:cubicBezTo>
                <a:cubicBezTo>
                  <a:pt x="1499" y="19237"/>
                  <a:pt x="1540" y="20166"/>
                  <a:pt x="1891" y="21094"/>
                </a:cubicBezTo>
                <a:cubicBezTo>
                  <a:pt x="2105" y="21665"/>
                  <a:pt x="2324" y="22287"/>
                  <a:pt x="2929" y="22524"/>
                </a:cubicBezTo>
                <a:cubicBezTo>
                  <a:pt x="3205" y="22633"/>
                  <a:pt x="3515" y="22673"/>
                  <a:pt x="3837" y="22673"/>
                </a:cubicBezTo>
                <a:cubicBezTo>
                  <a:pt x="4520" y="22673"/>
                  <a:pt x="5258" y="22493"/>
                  <a:pt x="5841" y="22403"/>
                </a:cubicBezTo>
                <a:cubicBezTo>
                  <a:pt x="7006" y="22213"/>
                  <a:pt x="8153" y="21947"/>
                  <a:pt x="9312" y="21769"/>
                </a:cubicBezTo>
                <a:cubicBezTo>
                  <a:pt x="10431" y="21596"/>
                  <a:pt x="11567" y="21526"/>
                  <a:pt x="12679" y="21319"/>
                </a:cubicBezTo>
                <a:cubicBezTo>
                  <a:pt x="12939" y="21267"/>
                  <a:pt x="13216" y="21232"/>
                  <a:pt x="13458" y="21152"/>
                </a:cubicBezTo>
                <a:cubicBezTo>
                  <a:pt x="13677" y="21082"/>
                  <a:pt x="13792" y="20961"/>
                  <a:pt x="13965" y="20800"/>
                </a:cubicBezTo>
                <a:cubicBezTo>
                  <a:pt x="14357" y="20442"/>
                  <a:pt x="14761" y="20079"/>
                  <a:pt x="15176" y="19733"/>
                </a:cubicBezTo>
                <a:cubicBezTo>
                  <a:pt x="15620" y="19358"/>
                  <a:pt x="15747" y="19105"/>
                  <a:pt x="15787" y="18517"/>
                </a:cubicBezTo>
                <a:cubicBezTo>
                  <a:pt x="15816" y="18119"/>
                  <a:pt x="15764" y="17767"/>
                  <a:pt x="15695" y="17387"/>
                </a:cubicBezTo>
                <a:cubicBezTo>
                  <a:pt x="15499" y="16377"/>
                  <a:pt x="15816" y="15288"/>
                  <a:pt x="15799" y="14261"/>
                </a:cubicBezTo>
                <a:cubicBezTo>
                  <a:pt x="15799" y="13829"/>
                  <a:pt x="15764" y="13650"/>
                  <a:pt x="15355" y="13535"/>
                </a:cubicBezTo>
                <a:cubicBezTo>
                  <a:pt x="15233" y="13499"/>
                  <a:pt x="15130" y="13485"/>
                  <a:pt x="15032" y="13485"/>
                </a:cubicBezTo>
                <a:cubicBezTo>
                  <a:pt x="14906" y="13485"/>
                  <a:pt x="14788" y="13508"/>
                  <a:pt x="14645" y="13541"/>
                </a:cubicBezTo>
                <a:cubicBezTo>
                  <a:pt x="14479" y="13582"/>
                  <a:pt x="14270" y="13654"/>
                  <a:pt x="14095" y="13654"/>
                </a:cubicBezTo>
                <a:cubicBezTo>
                  <a:pt x="13925" y="13654"/>
                  <a:pt x="13786" y="13586"/>
                  <a:pt x="13746" y="13356"/>
                </a:cubicBezTo>
                <a:cubicBezTo>
                  <a:pt x="13677" y="12924"/>
                  <a:pt x="13717" y="12434"/>
                  <a:pt x="13734" y="12001"/>
                </a:cubicBezTo>
                <a:cubicBezTo>
                  <a:pt x="13746" y="11563"/>
                  <a:pt x="13775" y="11131"/>
                  <a:pt x="13769" y="10687"/>
                </a:cubicBezTo>
                <a:cubicBezTo>
                  <a:pt x="13763" y="10035"/>
                  <a:pt x="13879" y="9401"/>
                  <a:pt x="13879" y="8749"/>
                </a:cubicBezTo>
                <a:cubicBezTo>
                  <a:pt x="13879" y="8230"/>
                  <a:pt x="13919" y="7700"/>
                  <a:pt x="13873" y="7187"/>
                </a:cubicBezTo>
                <a:cubicBezTo>
                  <a:pt x="13821" y="6633"/>
                  <a:pt x="13769" y="6074"/>
                  <a:pt x="13683" y="5526"/>
                </a:cubicBezTo>
                <a:cubicBezTo>
                  <a:pt x="13636" y="5267"/>
                  <a:pt x="13683" y="5007"/>
                  <a:pt x="13631" y="4748"/>
                </a:cubicBezTo>
                <a:cubicBezTo>
                  <a:pt x="13631" y="4742"/>
                  <a:pt x="13547" y="4481"/>
                  <a:pt x="13554" y="4481"/>
                </a:cubicBezTo>
                <a:lnTo>
                  <a:pt x="13554" y="4481"/>
                </a:lnTo>
                <a:cubicBezTo>
                  <a:pt x="13554" y="4481"/>
                  <a:pt x="13555" y="4481"/>
                  <a:pt x="13555" y="4481"/>
                </a:cubicBezTo>
                <a:lnTo>
                  <a:pt x="13555" y="4481"/>
                </a:lnTo>
                <a:cubicBezTo>
                  <a:pt x="13503" y="4404"/>
                  <a:pt x="13442" y="4371"/>
                  <a:pt x="13375" y="4371"/>
                </a:cubicBezTo>
                <a:cubicBezTo>
                  <a:pt x="13048" y="4371"/>
                  <a:pt x="12572" y="5130"/>
                  <a:pt x="12333" y="5221"/>
                </a:cubicBezTo>
                <a:cubicBezTo>
                  <a:pt x="12172" y="4707"/>
                  <a:pt x="12506" y="3894"/>
                  <a:pt x="12535" y="3381"/>
                </a:cubicBezTo>
                <a:cubicBezTo>
                  <a:pt x="12576" y="2782"/>
                  <a:pt x="12483" y="2176"/>
                  <a:pt x="12558" y="1577"/>
                </a:cubicBezTo>
                <a:cubicBezTo>
                  <a:pt x="12616" y="1081"/>
                  <a:pt x="12766" y="614"/>
                  <a:pt x="12847" y="124"/>
                </a:cubicBezTo>
                <a:cubicBezTo>
                  <a:pt x="12741" y="37"/>
                  <a:pt x="12605" y="0"/>
                  <a:pt x="12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61244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8"/>
          <p:cNvSpPr/>
          <p:nvPr/>
        </p:nvSpPr>
        <p:spPr>
          <a:xfrm rot="3109475">
            <a:off x="-2399410" y="4882147"/>
            <a:ext cx="4805783" cy="3021580"/>
          </a:xfrm>
          <a:custGeom>
            <a:avLst/>
            <a:gdLst/>
            <a:ahLst/>
            <a:cxnLst/>
            <a:rect l="l" t="t" r="r" b="b"/>
            <a:pathLst>
              <a:path w="30180" h="16925" extrusionOk="0">
                <a:moveTo>
                  <a:pt x="7447" y="1"/>
                </a:moveTo>
                <a:cubicBezTo>
                  <a:pt x="5397" y="1"/>
                  <a:pt x="2585" y="788"/>
                  <a:pt x="1598" y="2388"/>
                </a:cubicBezTo>
                <a:cubicBezTo>
                  <a:pt x="1" y="4948"/>
                  <a:pt x="3051" y="7998"/>
                  <a:pt x="4786" y="9486"/>
                </a:cubicBezTo>
                <a:cubicBezTo>
                  <a:pt x="7150" y="11521"/>
                  <a:pt x="9607" y="13493"/>
                  <a:pt x="12368" y="14958"/>
                </a:cubicBezTo>
                <a:cubicBezTo>
                  <a:pt x="14450" y="16060"/>
                  <a:pt x="17273" y="16925"/>
                  <a:pt x="19940" y="16925"/>
                </a:cubicBezTo>
                <a:cubicBezTo>
                  <a:pt x="21918" y="16925"/>
                  <a:pt x="23810" y="16449"/>
                  <a:pt x="25249" y="15240"/>
                </a:cubicBezTo>
                <a:cubicBezTo>
                  <a:pt x="27066" y="13718"/>
                  <a:pt x="28767" y="11919"/>
                  <a:pt x="29476" y="9659"/>
                </a:cubicBezTo>
                <a:cubicBezTo>
                  <a:pt x="30179" y="7404"/>
                  <a:pt x="29631" y="4614"/>
                  <a:pt x="27671" y="3299"/>
                </a:cubicBezTo>
                <a:cubicBezTo>
                  <a:pt x="26713" y="2651"/>
                  <a:pt x="25567" y="2430"/>
                  <a:pt x="24395" y="2430"/>
                </a:cubicBezTo>
                <a:cubicBezTo>
                  <a:pt x="23669" y="2430"/>
                  <a:pt x="22934" y="2515"/>
                  <a:pt x="22228" y="2636"/>
                </a:cubicBezTo>
                <a:cubicBezTo>
                  <a:pt x="20721" y="2895"/>
                  <a:pt x="19206" y="3297"/>
                  <a:pt x="17686" y="3297"/>
                </a:cubicBezTo>
                <a:cubicBezTo>
                  <a:pt x="17346" y="3297"/>
                  <a:pt x="17005" y="3276"/>
                  <a:pt x="16664" y="3230"/>
                </a:cubicBezTo>
                <a:cubicBezTo>
                  <a:pt x="15903" y="3126"/>
                  <a:pt x="15176" y="2896"/>
                  <a:pt x="14461" y="2596"/>
                </a:cubicBezTo>
                <a:cubicBezTo>
                  <a:pt x="12478" y="1777"/>
                  <a:pt x="10627" y="457"/>
                  <a:pt x="8494" y="82"/>
                </a:cubicBezTo>
                <a:cubicBezTo>
                  <a:pt x="8182" y="28"/>
                  <a:pt x="7828" y="1"/>
                  <a:pt x="74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18"/>
          <p:cNvSpPr/>
          <p:nvPr/>
        </p:nvSpPr>
        <p:spPr>
          <a:xfrm rot="-5005926">
            <a:off x="-654028" y="-1242079"/>
            <a:ext cx="2150488" cy="2369888"/>
          </a:xfrm>
          <a:custGeom>
            <a:avLst/>
            <a:gdLst/>
            <a:ahLst/>
            <a:cxnLst/>
            <a:rect l="l" t="t" r="r" b="b"/>
            <a:pathLst>
              <a:path w="22240" h="24509" extrusionOk="0">
                <a:moveTo>
                  <a:pt x="12377" y="0"/>
                </a:moveTo>
                <a:cubicBezTo>
                  <a:pt x="11004" y="0"/>
                  <a:pt x="9333" y="366"/>
                  <a:pt x="8119" y="981"/>
                </a:cubicBezTo>
                <a:cubicBezTo>
                  <a:pt x="7473" y="1310"/>
                  <a:pt x="6862" y="1691"/>
                  <a:pt x="6182" y="1967"/>
                </a:cubicBezTo>
                <a:cubicBezTo>
                  <a:pt x="5663" y="2175"/>
                  <a:pt x="5121" y="2319"/>
                  <a:pt x="4596" y="2509"/>
                </a:cubicBezTo>
                <a:cubicBezTo>
                  <a:pt x="4227" y="2659"/>
                  <a:pt x="3864" y="2826"/>
                  <a:pt x="3507" y="3005"/>
                </a:cubicBezTo>
                <a:cubicBezTo>
                  <a:pt x="3184" y="3161"/>
                  <a:pt x="2861" y="3322"/>
                  <a:pt x="2544" y="3472"/>
                </a:cubicBezTo>
                <a:cubicBezTo>
                  <a:pt x="1842" y="4034"/>
                  <a:pt x="2006" y="4714"/>
                  <a:pt x="2034" y="4714"/>
                </a:cubicBezTo>
                <a:cubicBezTo>
                  <a:pt x="2035" y="4714"/>
                  <a:pt x="2036" y="4714"/>
                  <a:pt x="2036" y="4712"/>
                </a:cubicBezTo>
                <a:lnTo>
                  <a:pt x="2036" y="4712"/>
                </a:lnTo>
                <a:cubicBezTo>
                  <a:pt x="2267" y="4971"/>
                  <a:pt x="1829" y="5986"/>
                  <a:pt x="1800" y="6073"/>
                </a:cubicBezTo>
                <a:cubicBezTo>
                  <a:pt x="1587" y="6811"/>
                  <a:pt x="1391" y="7554"/>
                  <a:pt x="1125" y="8281"/>
                </a:cubicBezTo>
                <a:cubicBezTo>
                  <a:pt x="756" y="9273"/>
                  <a:pt x="560" y="10270"/>
                  <a:pt x="433" y="11302"/>
                </a:cubicBezTo>
                <a:cubicBezTo>
                  <a:pt x="387" y="11631"/>
                  <a:pt x="353" y="11971"/>
                  <a:pt x="324" y="12317"/>
                </a:cubicBezTo>
                <a:cubicBezTo>
                  <a:pt x="289" y="12744"/>
                  <a:pt x="249" y="13164"/>
                  <a:pt x="174" y="13585"/>
                </a:cubicBezTo>
                <a:cubicBezTo>
                  <a:pt x="116" y="13914"/>
                  <a:pt x="1" y="14243"/>
                  <a:pt x="7" y="14577"/>
                </a:cubicBezTo>
                <a:cubicBezTo>
                  <a:pt x="12" y="15050"/>
                  <a:pt x="145" y="15557"/>
                  <a:pt x="232" y="16019"/>
                </a:cubicBezTo>
                <a:cubicBezTo>
                  <a:pt x="278" y="16272"/>
                  <a:pt x="353" y="16457"/>
                  <a:pt x="353" y="16722"/>
                </a:cubicBezTo>
                <a:cubicBezTo>
                  <a:pt x="358" y="17074"/>
                  <a:pt x="474" y="17397"/>
                  <a:pt x="583" y="17731"/>
                </a:cubicBezTo>
                <a:cubicBezTo>
                  <a:pt x="785" y="18365"/>
                  <a:pt x="837" y="18953"/>
                  <a:pt x="750" y="19616"/>
                </a:cubicBezTo>
                <a:cubicBezTo>
                  <a:pt x="635" y="20487"/>
                  <a:pt x="635" y="21323"/>
                  <a:pt x="987" y="22142"/>
                </a:cubicBezTo>
                <a:cubicBezTo>
                  <a:pt x="998" y="22176"/>
                  <a:pt x="1021" y="22211"/>
                  <a:pt x="1039" y="22246"/>
                </a:cubicBezTo>
                <a:cubicBezTo>
                  <a:pt x="1385" y="22949"/>
                  <a:pt x="2065" y="23451"/>
                  <a:pt x="2722" y="23849"/>
                </a:cubicBezTo>
                <a:cubicBezTo>
                  <a:pt x="3507" y="24327"/>
                  <a:pt x="4429" y="24437"/>
                  <a:pt x="5334" y="24483"/>
                </a:cubicBezTo>
                <a:cubicBezTo>
                  <a:pt x="5639" y="24498"/>
                  <a:pt x="5941" y="24509"/>
                  <a:pt x="6240" y="24509"/>
                </a:cubicBezTo>
                <a:cubicBezTo>
                  <a:pt x="6967" y="24509"/>
                  <a:pt x="7683" y="24446"/>
                  <a:pt x="8402" y="24229"/>
                </a:cubicBezTo>
                <a:cubicBezTo>
                  <a:pt x="9734" y="23831"/>
                  <a:pt x="11048" y="23185"/>
                  <a:pt x="12230" y="22430"/>
                </a:cubicBezTo>
                <a:cubicBezTo>
                  <a:pt x="13245" y="21715"/>
                  <a:pt x="14122" y="20873"/>
                  <a:pt x="14877" y="19893"/>
                </a:cubicBezTo>
                <a:cubicBezTo>
                  <a:pt x="15788" y="18850"/>
                  <a:pt x="16676" y="17777"/>
                  <a:pt x="17518" y="16676"/>
                </a:cubicBezTo>
                <a:cubicBezTo>
                  <a:pt x="17777" y="16336"/>
                  <a:pt x="18031" y="16001"/>
                  <a:pt x="18273" y="15650"/>
                </a:cubicBezTo>
                <a:cubicBezTo>
                  <a:pt x="19161" y="14427"/>
                  <a:pt x="19980" y="13164"/>
                  <a:pt x="20677" y="11821"/>
                </a:cubicBezTo>
                <a:cubicBezTo>
                  <a:pt x="21237" y="10841"/>
                  <a:pt x="21681" y="9803"/>
                  <a:pt x="21998" y="8708"/>
                </a:cubicBezTo>
                <a:cubicBezTo>
                  <a:pt x="22073" y="8142"/>
                  <a:pt x="22159" y="7589"/>
                  <a:pt x="22240" y="7024"/>
                </a:cubicBezTo>
                <a:cubicBezTo>
                  <a:pt x="22142" y="6286"/>
                  <a:pt x="21865" y="5617"/>
                  <a:pt x="21410" y="5035"/>
                </a:cubicBezTo>
                <a:cubicBezTo>
                  <a:pt x="20971" y="4251"/>
                  <a:pt x="20424" y="3547"/>
                  <a:pt x="19766" y="2919"/>
                </a:cubicBezTo>
                <a:cubicBezTo>
                  <a:pt x="18671" y="1910"/>
                  <a:pt x="17460" y="1125"/>
                  <a:pt x="16047" y="624"/>
                </a:cubicBezTo>
                <a:cubicBezTo>
                  <a:pt x="14894" y="214"/>
                  <a:pt x="13729" y="18"/>
                  <a:pt x="12501" y="1"/>
                </a:cubicBezTo>
                <a:cubicBezTo>
                  <a:pt x="12460" y="0"/>
                  <a:pt x="12419" y="0"/>
                  <a:pt x="123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1" name="Google Shape;421;p18"/>
          <p:cNvGrpSpPr/>
          <p:nvPr/>
        </p:nvGrpSpPr>
        <p:grpSpPr>
          <a:xfrm>
            <a:off x="10549622" y="5349567"/>
            <a:ext cx="1792439" cy="1683663"/>
            <a:chOff x="834675" y="-1030956"/>
            <a:chExt cx="1344329" cy="1262747"/>
          </a:xfrm>
        </p:grpSpPr>
        <p:sp>
          <p:nvSpPr>
            <p:cNvPr id="422" name="Google Shape;422;p18"/>
            <p:cNvSpPr/>
            <p:nvPr/>
          </p:nvSpPr>
          <p:spPr>
            <a:xfrm>
              <a:off x="834675" y="-1030956"/>
              <a:ext cx="1344329" cy="1262747"/>
            </a:xfrm>
            <a:custGeom>
              <a:avLst/>
              <a:gdLst/>
              <a:ahLst/>
              <a:cxnLst/>
              <a:rect l="l" t="t" r="r" b="b"/>
              <a:pathLst>
                <a:path w="18538" h="17413" extrusionOk="0">
                  <a:moveTo>
                    <a:pt x="6813" y="16318"/>
                  </a:moveTo>
                  <a:cubicBezTo>
                    <a:pt x="6810" y="16322"/>
                    <a:pt x="6807" y="16328"/>
                    <a:pt x="6804" y="16335"/>
                  </a:cubicBezTo>
                  <a:cubicBezTo>
                    <a:pt x="6810" y="16329"/>
                    <a:pt x="6810" y="16324"/>
                    <a:pt x="6815" y="16318"/>
                  </a:cubicBezTo>
                  <a:cubicBezTo>
                    <a:pt x="6815" y="16318"/>
                    <a:pt x="6814" y="16318"/>
                    <a:pt x="6813" y="16318"/>
                  </a:cubicBezTo>
                  <a:close/>
                  <a:moveTo>
                    <a:pt x="6689" y="16301"/>
                  </a:moveTo>
                  <a:lnTo>
                    <a:pt x="6689" y="16301"/>
                  </a:lnTo>
                  <a:cubicBezTo>
                    <a:pt x="6614" y="16525"/>
                    <a:pt x="6562" y="16756"/>
                    <a:pt x="6516" y="16992"/>
                  </a:cubicBezTo>
                  <a:cubicBezTo>
                    <a:pt x="6487" y="17096"/>
                    <a:pt x="6464" y="17194"/>
                    <a:pt x="6441" y="17287"/>
                  </a:cubicBezTo>
                  <a:cubicBezTo>
                    <a:pt x="6481" y="17160"/>
                    <a:pt x="6510" y="17027"/>
                    <a:pt x="6550" y="16894"/>
                  </a:cubicBezTo>
                  <a:cubicBezTo>
                    <a:pt x="6602" y="16733"/>
                    <a:pt x="6614" y="16537"/>
                    <a:pt x="6689" y="16301"/>
                  </a:cubicBezTo>
                  <a:close/>
                  <a:moveTo>
                    <a:pt x="18537" y="1"/>
                  </a:moveTo>
                  <a:cubicBezTo>
                    <a:pt x="16963" y="1448"/>
                    <a:pt x="16612" y="4256"/>
                    <a:pt x="14426" y="5063"/>
                  </a:cubicBezTo>
                  <a:cubicBezTo>
                    <a:pt x="13665" y="5346"/>
                    <a:pt x="12841" y="5305"/>
                    <a:pt x="12028" y="5340"/>
                  </a:cubicBezTo>
                  <a:cubicBezTo>
                    <a:pt x="11745" y="5351"/>
                    <a:pt x="11463" y="5374"/>
                    <a:pt x="11192" y="5426"/>
                  </a:cubicBezTo>
                  <a:cubicBezTo>
                    <a:pt x="9727" y="5697"/>
                    <a:pt x="9364" y="6660"/>
                    <a:pt x="8332" y="7450"/>
                  </a:cubicBezTo>
                  <a:cubicBezTo>
                    <a:pt x="7438" y="8136"/>
                    <a:pt x="6320" y="8107"/>
                    <a:pt x="5224" y="8332"/>
                  </a:cubicBezTo>
                  <a:cubicBezTo>
                    <a:pt x="3696" y="8638"/>
                    <a:pt x="2364" y="9526"/>
                    <a:pt x="1298" y="10679"/>
                  </a:cubicBezTo>
                  <a:cubicBezTo>
                    <a:pt x="819" y="11198"/>
                    <a:pt x="404" y="11769"/>
                    <a:pt x="41" y="12357"/>
                  </a:cubicBezTo>
                  <a:lnTo>
                    <a:pt x="0" y="12426"/>
                  </a:lnTo>
                  <a:cubicBezTo>
                    <a:pt x="12" y="12437"/>
                    <a:pt x="35" y="12455"/>
                    <a:pt x="58" y="12466"/>
                  </a:cubicBezTo>
                  <a:cubicBezTo>
                    <a:pt x="634" y="12870"/>
                    <a:pt x="957" y="13550"/>
                    <a:pt x="1447" y="14040"/>
                  </a:cubicBezTo>
                  <a:cubicBezTo>
                    <a:pt x="1615" y="14196"/>
                    <a:pt x="1753" y="14375"/>
                    <a:pt x="1961" y="14479"/>
                  </a:cubicBezTo>
                  <a:cubicBezTo>
                    <a:pt x="2243" y="14617"/>
                    <a:pt x="2572" y="14605"/>
                    <a:pt x="2860" y="14761"/>
                  </a:cubicBezTo>
                  <a:cubicBezTo>
                    <a:pt x="3269" y="14974"/>
                    <a:pt x="3581" y="15297"/>
                    <a:pt x="3956" y="15545"/>
                  </a:cubicBezTo>
                  <a:cubicBezTo>
                    <a:pt x="4838" y="16116"/>
                    <a:pt x="5737" y="16203"/>
                    <a:pt x="6689" y="16301"/>
                  </a:cubicBezTo>
                  <a:cubicBezTo>
                    <a:pt x="6728" y="16306"/>
                    <a:pt x="6774" y="16317"/>
                    <a:pt x="6813" y="16318"/>
                  </a:cubicBezTo>
                  <a:lnTo>
                    <a:pt x="6813" y="16318"/>
                  </a:lnTo>
                  <a:cubicBezTo>
                    <a:pt x="6816" y="16315"/>
                    <a:pt x="6818" y="16313"/>
                    <a:pt x="6820" y="16313"/>
                  </a:cubicBezTo>
                  <a:lnTo>
                    <a:pt x="6820" y="16313"/>
                  </a:lnTo>
                  <a:cubicBezTo>
                    <a:pt x="6824" y="16313"/>
                    <a:pt x="6824" y="16323"/>
                    <a:pt x="6815" y="16347"/>
                  </a:cubicBezTo>
                  <a:cubicBezTo>
                    <a:pt x="6827" y="16329"/>
                    <a:pt x="6827" y="16324"/>
                    <a:pt x="6833" y="16306"/>
                  </a:cubicBezTo>
                  <a:cubicBezTo>
                    <a:pt x="7115" y="16335"/>
                    <a:pt x="7404" y="16364"/>
                    <a:pt x="7692" y="16416"/>
                  </a:cubicBezTo>
                  <a:cubicBezTo>
                    <a:pt x="8107" y="16491"/>
                    <a:pt x="8453" y="16675"/>
                    <a:pt x="8845" y="16825"/>
                  </a:cubicBezTo>
                  <a:cubicBezTo>
                    <a:pt x="9081" y="16923"/>
                    <a:pt x="9318" y="16981"/>
                    <a:pt x="9572" y="17021"/>
                  </a:cubicBezTo>
                  <a:cubicBezTo>
                    <a:pt x="10584" y="17196"/>
                    <a:pt x="11616" y="17222"/>
                    <a:pt x="12644" y="17222"/>
                  </a:cubicBezTo>
                  <a:cubicBezTo>
                    <a:pt x="13074" y="17222"/>
                    <a:pt x="13503" y="17217"/>
                    <a:pt x="13931" y="17217"/>
                  </a:cubicBezTo>
                  <a:cubicBezTo>
                    <a:pt x="14340" y="17217"/>
                    <a:pt x="14663" y="17298"/>
                    <a:pt x="15049" y="17390"/>
                  </a:cubicBezTo>
                  <a:cubicBezTo>
                    <a:pt x="15113" y="17407"/>
                    <a:pt x="15508" y="17413"/>
                    <a:pt x="16010" y="17413"/>
                  </a:cubicBezTo>
                  <a:cubicBezTo>
                    <a:pt x="16831" y="17413"/>
                    <a:pt x="17940" y="17398"/>
                    <a:pt x="18363" y="17398"/>
                  </a:cubicBezTo>
                  <a:cubicBezTo>
                    <a:pt x="18474" y="17398"/>
                    <a:pt x="18537" y="17399"/>
                    <a:pt x="18537" y="17402"/>
                  </a:cubicBezTo>
                  <a:lnTo>
                    <a:pt x="185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1351431" y="-356548"/>
              <a:ext cx="646929" cy="446635"/>
            </a:xfrm>
            <a:custGeom>
              <a:avLst/>
              <a:gdLst/>
              <a:ahLst/>
              <a:cxnLst/>
              <a:rect l="l" t="t" r="r" b="b"/>
              <a:pathLst>
                <a:path w="8921" h="6159" extrusionOk="0">
                  <a:moveTo>
                    <a:pt x="3048" y="2575"/>
                  </a:moveTo>
                  <a:cubicBezTo>
                    <a:pt x="3198" y="2575"/>
                    <a:pt x="3351" y="2586"/>
                    <a:pt x="3495" y="2613"/>
                  </a:cubicBezTo>
                  <a:cubicBezTo>
                    <a:pt x="3610" y="2624"/>
                    <a:pt x="3726" y="2653"/>
                    <a:pt x="3829" y="2688"/>
                  </a:cubicBezTo>
                  <a:cubicBezTo>
                    <a:pt x="3939" y="2728"/>
                    <a:pt x="4037" y="2786"/>
                    <a:pt x="4095" y="2855"/>
                  </a:cubicBezTo>
                  <a:cubicBezTo>
                    <a:pt x="4158" y="2936"/>
                    <a:pt x="4152" y="3045"/>
                    <a:pt x="4100" y="3137"/>
                  </a:cubicBezTo>
                  <a:cubicBezTo>
                    <a:pt x="4043" y="3224"/>
                    <a:pt x="3945" y="3293"/>
                    <a:pt x="3841" y="3351"/>
                  </a:cubicBezTo>
                  <a:cubicBezTo>
                    <a:pt x="3628" y="3460"/>
                    <a:pt x="3374" y="3518"/>
                    <a:pt x="3137" y="3524"/>
                  </a:cubicBezTo>
                  <a:lnTo>
                    <a:pt x="3051" y="3524"/>
                  </a:lnTo>
                  <a:cubicBezTo>
                    <a:pt x="3022" y="3524"/>
                    <a:pt x="2999" y="3518"/>
                    <a:pt x="2970" y="3512"/>
                  </a:cubicBezTo>
                  <a:lnTo>
                    <a:pt x="2884" y="3489"/>
                  </a:lnTo>
                  <a:cubicBezTo>
                    <a:pt x="2855" y="3483"/>
                    <a:pt x="2826" y="3478"/>
                    <a:pt x="2803" y="3460"/>
                  </a:cubicBezTo>
                  <a:cubicBezTo>
                    <a:pt x="2699" y="3420"/>
                    <a:pt x="2595" y="3368"/>
                    <a:pt x="2497" y="3293"/>
                  </a:cubicBezTo>
                  <a:cubicBezTo>
                    <a:pt x="2338" y="3185"/>
                    <a:pt x="2197" y="3050"/>
                    <a:pt x="2076" y="2898"/>
                  </a:cubicBezTo>
                  <a:lnTo>
                    <a:pt x="2076" y="2898"/>
                  </a:lnTo>
                  <a:cubicBezTo>
                    <a:pt x="2120" y="2878"/>
                    <a:pt x="2161" y="2855"/>
                    <a:pt x="2198" y="2832"/>
                  </a:cubicBezTo>
                  <a:cubicBezTo>
                    <a:pt x="2301" y="2774"/>
                    <a:pt x="2399" y="2717"/>
                    <a:pt x="2503" y="2670"/>
                  </a:cubicBezTo>
                  <a:cubicBezTo>
                    <a:pt x="2601" y="2619"/>
                    <a:pt x="2705" y="2590"/>
                    <a:pt x="2815" y="2584"/>
                  </a:cubicBezTo>
                  <a:cubicBezTo>
                    <a:pt x="2890" y="2578"/>
                    <a:pt x="2969" y="2575"/>
                    <a:pt x="3048" y="2575"/>
                  </a:cubicBezTo>
                  <a:close/>
                  <a:moveTo>
                    <a:pt x="2443" y="4848"/>
                  </a:moveTo>
                  <a:lnTo>
                    <a:pt x="2443" y="4848"/>
                  </a:lnTo>
                  <a:cubicBezTo>
                    <a:pt x="2479" y="4857"/>
                    <a:pt x="2515" y="4863"/>
                    <a:pt x="2561" y="4873"/>
                  </a:cubicBezTo>
                  <a:cubicBezTo>
                    <a:pt x="2515" y="4867"/>
                    <a:pt x="2469" y="4861"/>
                    <a:pt x="2422" y="4861"/>
                  </a:cubicBezTo>
                  <a:cubicBezTo>
                    <a:pt x="2459" y="4861"/>
                    <a:pt x="2459" y="4854"/>
                    <a:pt x="2443" y="4848"/>
                  </a:cubicBezTo>
                  <a:close/>
                  <a:moveTo>
                    <a:pt x="2561" y="4873"/>
                  </a:moveTo>
                  <a:cubicBezTo>
                    <a:pt x="2630" y="4890"/>
                    <a:pt x="2705" y="4925"/>
                    <a:pt x="2763" y="4983"/>
                  </a:cubicBezTo>
                  <a:cubicBezTo>
                    <a:pt x="2699" y="4925"/>
                    <a:pt x="2624" y="4896"/>
                    <a:pt x="2561" y="4873"/>
                  </a:cubicBezTo>
                  <a:close/>
                  <a:moveTo>
                    <a:pt x="1356" y="5190"/>
                  </a:moveTo>
                  <a:lnTo>
                    <a:pt x="1356" y="5190"/>
                  </a:lnTo>
                  <a:cubicBezTo>
                    <a:pt x="1517" y="5271"/>
                    <a:pt x="1638" y="5334"/>
                    <a:pt x="1759" y="5392"/>
                  </a:cubicBezTo>
                  <a:cubicBezTo>
                    <a:pt x="1633" y="5357"/>
                    <a:pt x="1465" y="5277"/>
                    <a:pt x="1356" y="5190"/>
                  </a:cubicBezTo>
                  <a:close/>
                  <a:moveTo>
                    <a:pt x="1759" y="5392"/>
                  </a:moveTo>
                  <a:lnTo>
                    <a:pt x="1759" y="5392"/>
                  </a:lnTo>
                  <a:cubicBezTo>
                    <a:pt x="1759" y="5392"/>
                    <a:pt x="1759" y="5392"/>
                    <a:pt x="1759" y="5392"/>
                  </a:cubicBezTo>
                  <a:lnTo>
                    <a:pt x="1759" y="5392"/>
                  </a:lnTo>
                  <a:cubicBezTo>
                    <a:pt x="1759" y="5392"/>
                    <a:pt x="1759" y="5392"/>
                    <a:pt x="1759" y="5392"/>
                  </a:cubicBezTo>
                  <a:close/>
                  <a:moveTo>
                    <a:pt x="1759" y="5392"/>
                  </a:moveTo>
                  <a:lnTo>
                    <a:pt x="1759" y="5392"/>
                  </a:lnTo>
                  <a:cubicBezTo>
                    <a:pt x="1834" y="5426"/>
                    <a:pt x="1898" y="5455"/>
                    <a:pt x="1955" y="5484"/>
                  </a:cubicBezTo>
                  <a:cubicBezTo>
                    <a:pt x="1892" y="5467"/>
                    <a:pt x="1823" y="5426"/>
                    <a:pt x="1759" y="5392"/>
                  </a:cubicBezTo>
                  <a:close/>
                  <a:moveTo>
                    <a:pt x="2382" y="4861"/>
                  </a:moveTo>
                  <a:cubicBezTo>
                    <a:pt x="2474" y="4861"/>
                    <a:pt x="2567" y="4885"/>
                    <a:pt x="2647" y="4925"/>
                  </a:cubicBezTo>
                  <a:cubicBezTo>
                    <a:pt x="2728" y="4971"/>
                    <a:pt x="2792" y="5034"/>
                    <a:pt x="2832" y="5115"/>
                  </a:cubicBezTo>
                  <a:cubicBezTo>
                    <a:pt x="2855" y="5150"/>
                    <a:pt x="2872" y="5184"/>
                    <a:pt x="2878" y="5219"/>
                  </a:cubicBezTo>
                  <a:cubicBezTo>
                    <a:pt x="2901" y="5282"/>
                    <a:pt x="2913" y="5352"/>
                    <a:pt x="2901" y="5409"/>
                  </a:cubicBezTo>
                  <a:cubicBezTo>
                    <a:pt x="2890" y="5438"/>
                    <a:pt x="2878" y="5461"/>
                    <a:pt x="2861" y="5478"/>
                  </a:cubicBezTo>
                  <a:cubicBezTo>
                    <a:pt x="2849" y="5496"/>
                    <a:pt x="2826" y="5507"/>
                    <a:pt x="2803" y="5519"/>
                  </a:cubicBezTo>
                  <a:cubicBezTo>
                    <a:pt x="2774" y="5530"/>
                    <a:pt x="2757" y="5536"/>
                    <a:pt x="2717" y="5548"/>
                  </a:cubicBezTo>
                  <a:lnTo>
                    <a:pt x="2705" y="5548"/>
                  </a:lnTo>
                  <a:cubicBezTo>
                    <a:pt x="2680" y="5550"/>
                    <a:pt x="2655" y="5551"/>
                    <a:pt x="2630" y="5551"/>
                  </a:cubicBezTo>
                  <a:cubicBezTo>
                    <a:pt x="2515" y="5551"/>
                    <a:pt x="2398" y="5531"/>
                    <a:pt x="2284" y="5507"/>
                  </a:cubicBezTo>
                  <a:cubicBezTo>
                    <a:pt x="2013" y="5444"/>
                    <a:pt x="1731" y="5380"/>
                    <a:pt x="1477" y="5248"/>
                  </a:cubicBezTo>
                  <a:cubicBezTo>
                    <a:pt x="1417" y="5212"/>
                    <a:pt x="1358" y="5177"/>
                    <a:pt x="1302" y="5139"/>
                  </a:cubicBezTo>
                  <a:lnTo>
                    <a:pt x="1302" y="5139"/>
                  </a:lnTo>
                  <a:cubicBezTo>
                    <a:pt x="1342" y="5121"/>
                    <a:pt x="1381" y="5104"/>
                    <a:pt x="1419" y="5086"/>
                  </a:cubicBezTo>
                  <a:cubicBezTo>
                    <a:pt x="1558" y="5029"/>
                    <a:pt x="1690" y="4977"/>
                    <a:pt x="1823" y="4942"/>
                  </a:cubicBezTo>
                  <a:cubicBezTo>
                    <a:pt x="1869" y="4919"/>
                    <a:pt x="1892" y="4902"/>
                    <a:pt x="1955" y="4896"/>
                  </a:cubicBezTo>
                  <a:cubicBezTo>
                    <a:pt x="1996" y="4890"/>
                    <a:pt x="2042" y="4890"/>
                    <a:pt x="2094" y="4885"/>
                  </a:cubicBezTo>
                  <a:cubicBezTo>
                    <a:pt x="2169" y="4867"/>
                    <a:pt x="2255" y="4861"/>
                    <a:pt x="2336" y="4861"/>
                  </a:cubicBezTo>
                  <a:close/>
                  <a:moveTo>
                    <a:pt x="154" y="5980"/>
                  </a:moveTo>
                  <a:cubicBezTo>
                    <a:pt x="145" y="5992"/>
                    <a:pt x="136" y="6003"/>
                    <a:pt x="126" y="6014"/>
                  </a:cubicBezTo>
                  <a:lnTo>
                    <a:pt x="126" y="6014"/>
                  </a:lnTo>
                  <a:cubicBezTo>
                    <a:pt x="133" y="6008"/>
                    <a:pt x="141" y="5999"/>
                    <a:pt x="151" y="5986"/>
                  </a:cubicBezTo>
                  <a:cubicBezTo>
                    <a:pt x="152" y="5984"/>
                    <a:pt x="153" y="5982"/>
                    <a:pt x="154" y="5980"/>
                  </a:cubicBezTo>
                  <a:close/>
                  <a:moveTo>
                    <a:pt x="6493" y="1"/>
                  </a:moveTo>
                  <a:cubicBezTo>
                    <a:pt x="6712" y="1"/>
                    <a:pt x="6776" y="7"/>
                    <a:pt x="6747" y="18"/>
                  </a:cubicBezTo>
                  <a:cubicBezTo>
                    <a:pt x="6718" y="24"/>
                    <a:pt x="6591" y="35"/>
                    <a:pt x="6401" y="53"/>
                  </a:cubicBezTo>
                  <a:cubicBezTo>
                    <a:pt x="6247" y="63"/>
                    <a:pt x="6054" y="77"/>
                    <a:pt x="5855" y="77"/>
                  </a:cubicBezTo>
                  <a:cubicBezTo>
                    <a:pt x="5824" y="77"/>
                    <a:pt x="5792" y="77"/>
                    <a:pt x="5761" y="76"/>
                  </a:cubicBezTo>
                  <a:cubicBezTo>
                    <a:pt x="5519" y="64"/>
                    <a:pt x="5277" y="53"/>
                    <a:pt x="5075" y="35"/>
                  </a:cubicBezTo>
                  <a:cubicBezTo>
                    <a:pt x="4917" y="22"/>
                    <a:pt x="4747" y="13"/>
                    <a:pt x="4568" y="13"/>
                  </a:cubicBezTo>
                  <a:cubicBezTo>
                    <a:pt x="4155" y="13"/>
                    <a:pt x="3697" y="57"/>
                    <a:pt x="3230" y="174"/>
                  </a:cubicBezTo>
                  <a:cubicBezTo>
                    <a:pt x="3063" y="220"/>
                    <a:pt x="2895" y="260"/>
                    <a:pt x="2722" y="318"/>
                  </a:cubicBezTo>
                  <a:cubicBezTo>
                    <a:pt x="2624" y="364"/>
                    <a:pt x="2544" y="399"/>
                    <a:pt x="2463" y="451"/>
                  </a:cubicBezTo>
                  <a:cubicBezTo>
                    <a:pt x="2388" y="491"/>
                    <a:pt x="2313" y="543"/>
                    <a:pt x="2244" y="583"/>
                  </a:cubicBezTo>
                  <a:cubicBezTo>
                    <a:pt x="2100" y="681"/>
                    <a:pt x="1955" y="779"/>
                    <a:pt x="1817" y="895"/>
                  </a:cubicBezTo>
                  <a:cubicBezTo>
                    <a:pt x="1742" y="952"/>
                    <a:pt x="1679" y="1010"/>
                    <a:pt x="1615" y="1073"/>
                  </a:cubicBezTo>
                  <a:cubicBezTo>
                    <a:pt x="1581" y="1102"/>
                    <a:pt x="1552" y="1148"/>
                    <a:pt x="1511" y="1183"/>
                  </a:cubicBezTo>
                  <a:lnTo>
                    <a:pt x="1465" y="1246"/>
                  </a:lnTo>
                  <a:cubicBezTo>
                    <a:pt x="1448" y="1269"/>
                    <a:pt x="1425" y="1304"/>
                    <a:pt x="1413" y="1344"/>
                  </a:cubicBezTo>
                  <a:cubicBezTo>
                    <a:pt x="1408" y="1356"/>
                    <a:pt x="1408" y="1373"/>
                    <a:pt x="1402" y="1385"/>
                  </a:cubicBezTo>
                  <a:lnTo>
                    <a:pt x="1390" y="1413"/>
                  </a:lnTo>
                  <a:lnTo>
                    <a:pt x="1379" y="1465"/>
                  </a:lnTo>
                  <a:lnTo>
                    <a:pt x="1356" y="1563"/>
                  </a:lnTo>
                  <a:cubicBezTo>
                    <a:pt x="1344" y="1633"/>
                    <a:pt x="1327" y="1702"/>
                    <a:pt x="1315" y="1765"/>
                  </a:cubicBezTo>
                  <a:lnTo>
                    <a:pt x="1292" y="1875"/>
                  </a:lnTo>
                  <a:lnTo>
                    <a:pt x="1287" y="1932"/>
                  </a:lnTo>
                  <a:lnTo>
                    <a:pt x="1275" y="1961"/>
                  </a:lnTo>
                  <a:lnTo>
                    <a:pt x="1275" y="1979"/>
                  </a:lnTo>
                  <a:lnTo>
                    <a:pt x="1275" y="1984"/>
                  </a:lnTo>
                  <a:lnTo>
                    <a:pt x="1287" y="1984"/>
                  </a:lnTo>
                  <a:lnTo>
                    <a:pt x="1304" y="1990"/>
                  </a:lnTo>
                  <a:lnTo>
                    <a:pt x="1350" y="1996"/>
                  </a:lnTo>
                  <a:lnTo>
                    <a:pt x="1437" y="2013"/>
                  </a:lnTo>
                  <a:lnTo>
                    <a:pt x="1469" y="2018"/>
                  </a:lnTo>
                  <a:lnTo>
                    <a:pt x="1469" y="2018"/>
                  </a:lnTo>
                  <a:cubicBezTo>
                    <a:pt x="1409" y="2013"/>
                    <a:pt x="1345" y="2013"/>
                    <a:pt x="1275" y="2007"/>
                  </a:cubicBezTo>
                  <a:lnTo>
                    <a:pt x="1275" y="2077"/>
                  </a:lnTo>
                  <a:lnTo>
                    <a:pt x="1275" y="2140"/>
                  </a:lnTo>
                  <a:cubicBezTo>
                    <a:pt x="1275" y="2186"/>
                    <a:pt x="1281" y="2238"/>
                    <a:pt x="1298" y="2284"/>
                  </a:cubicBezTo>
                  <a:cubicBezTo>
                    <a:pt x="1321" y="2382"/>
                    <a:pt x="1356" y="2480"/>
                    <a:pt x="1413" y="2561"/>
                  </a:cubicBezTo>
                  <a:cubicBezTo>
                    <a:pt x="1463" y="2638"/>
                    <a:pt x="1517" y="2704"/>
                    <a:pt x="1562" y="2765"/>
                  </a:cubicBezTo>
                  <a:lnTo>
                    <a:pt x="1562" y="2765"/>
                  </a:lnTo>
                  <a:cubicBezTo>
                    <a:pt x="1502" y="2783"/>
                    <a:pt x="1437" y="2810"/>
                    <a:pt x="1373" y="2849"/>
                  </a:cubicBezTo>
                  <a:cubicBezTo>
                    <a:pt x="1333" y="2872"/>
                    <a:pt x="1292" y="2890"/>
                    <a:pt x="1246" y="2918"/>
                  </a:cubicBezTo>
                  <a:cubicBezTo>
                    <a:pt x="1206" y="2947"/>
                    <a:pt x="1171" y="2988"/>
                    <a:pt x="1142" y="3022"/>
                  </a:cubicBezTo>
                  <a:cubicBezTo>
                    <a:pt x="1016" y="3161"/>
                    <a:pt x="946" y="3293"/>
                    <a:pt x="871" y="3437"/>
                  </a:cubicBezTo>
                  <a:cubicBezTo>
                    <a:pt x="802" y="3593"/>
                    <a:pt x="750" y="3743"/>
                    <a:pt x="710" y="3893"/>
                  </a:cubicBezTo>
                  <a:cubicBezTo>
                    <a:pt x="670" y="4043"/>
                    <a:pt x="641" y="4198"/>
                    <a:pt x="641" y="4371"/>
                  </a:cubicBezTo>
                  <a:cubicBezTo>
                    <a:pt x="652" y="4527"/>
                    <a:pt x="687" y="4694"/>
                    <a:pt x="756" y="4833"/>
                  </a:cubicBezTo>
                  <a:cubicBezTo>
                    <a:pt x="818" y="4952"/>
                    <a:pt x="896" y="5056"/>
                    <a:pt x="987" y="5140"/>
                  </a:cubicBezTo>
                  <a:lnTo>
                    <a:pt x="987" y="5140"/>
                  </a:lnTo>
                  <a:cubicBezTo>
                    <a:pt x="821" y="5242"/>
                    <a:pt x="651" y="5370"/>
                    <a:pt x="497" y="5519"/>
                  </a:cubicBezTo>
                  <a:cubicBezTo>
                    <a:pt x="341" y="5669"/>
                    <a:pt x="197" y="5847"/>
                    <a:pt x="82" y="6026"/>
                  </a:cubicBezTo>
                  <a:lnTo>
                    <a:pt x="87" y="6026"/>
                  </a:lnTo>
                  <a:cubicBezTo>
                    <a:pt x="226" y="5832"/>
                    <a:pt x="387" y="5653"/>
                    <a:pt x="589" y="5511"/>
                  </a:cubicBezTo>
                  <a:lnTo>
                    <a:pt x="589" y="5511"/>
                  </a:lnTo>
                  <a:cubicBezTo>
                    <a:pt x="569" y="5525"/>
                    <a:pt x="555" y="5532"/>
                    <a:pt x="550" y="5532"/>
                  </a:cubicBezTo>
                  <a:cubicBezTo>
                    <a:pt x="549" y="5532"/>
                    <a:pt x="549" y="5531"/>
                    <a:pt x="549" y="5530"/>
                  </a:cubicBezTo>
                  <a:cubicBezTo>
                    <a:pt x="549" y="5525"/>
                    <a:pt x="572" y="5496"/>
                    <a:pt x="618" y="5461"/>
                  </a:cubicBezTo>
                  <a:lnTo>
                    <a:pt x="704" y="5415"/>
                  </a:lnTo>
                  <a:lnTo>
                    <a:pt x="704" y="5415"/>
                  </a:lnTo>
                  <a:cubicBezTo>
                    <a:pt x="672" y="5442"/>
                    <a:pt x="640" y="5469"/>
                    <a:pt x="610" y="5497"/>
                  </a:cubicBezTo>
                  <a:lnTo>
                    <a:pt x="610" y="5497"/>
                  </a:lnTo>
                  <a:cubicBezTo>
                    <a:pt x="610" y="5497"/>
                    <a:pt x="611" y="5496"/>
                    <a:pt x="612" y="5496"/>
                  </a:cubicBezTo>
                  <a:lnTo>
                    <a:pt x="612" y="5496"/>
                  </a:lnTo>
                  <a:cubicBezTo>
                    <a:pt x="611" y="5496"/>
                    <a:pt x="610" y="5497"/>
                    <a:pt x="609" y="5498"/>
                  </a:cubicBezTo>
                  <a:lnTo>
                    <a:pt x="609" y="5498"/>
                  </a:lnTo>
                  <a:cubicBezTo>
                    <a:pt x="609" y="5498"/>
                    <a:pt x="609" y="5497"/>
                    <a:pt x="610" y="5497"/>
                  </a:cubicBezTo>
                  <a:lnTo>
                    <a:pt x="610" y="5497"/>
                  </a:lnTo>
                  <a:cubicBezTo>
                    <a:pt x="603" y="5502"/>
                    <a:pt x="596" y="5507"/>
                    <a:pt x="589" y="5511"/>
                  </a:cubicBezTo>
                  <a:lnTo>
                    <a:pt x="589" y="5511"/>
                  </a:lnTo>
                  <a:cubicBezTo>
                    <a:pt x="595" y="5507"/>
                    <a:pt x="602" y="5503"/>
                    <a:pt x="609" y="5498"/>
                  </a:cubicBezTo>
                  <a:lnTo>
                    <a:pt x="609" y="5498"/>
                  </a:lnTo>
                  <a:cubicBezTo>
                    <a:pt x="475" y="5619"/>
                    <a:pt x="353" y="5748"/>
                    <a:pt x="231" y="5865"/>
                  </a:cubicBezTo>
                  <a:cubicBezTo>
                    <a:pt x="231" y="5865"/>
                    <a:pt x="183" y="5934"/>
                    <a:pt x="154" y="5980"/>
                  </a:cubicBezTo>
                  <a:lnTo>
                    <a:pt x="154" y="5980"/>
                  </a:lnTo>
                  <a:cubicBezTo>
                    <a:pt x="159" y="5975"/>
                    <a:pt x="163" y="5969"/>
                    <a:pt x="168" y="5963"/>
                  </a:cubicBezTo>
                  <a:cubicBezTo>
                    <a:pt x="197" y="5928"/>
                    <a:pt x="231" y="5899"/>
                    <a:pt x="255" y="5870"/>
                  </a:cubicBezTo>
                  <a:cubicBezTo>
                    <a:pt x="312" y="5865"/>
                    <a:pt x="324" y="5847"/>
                    <a:pt x="324" y="5847"/>
                  </a:cubicBezTo>
                  <a:cubicBezTo>
                    <a:pt x="526" y="5611"/>
                    <a:pt x="768" y="5415"/>
                    <a:pt x="1027" y="5271"/>
                  </a:cubicBezTo>
                  <a:cubicBezTo>
                    <a:pt x="1051" y="5258"/>
                    <a:pt x="1074" y="5246"/>
                    <a:pt x="1098" y="5234"/>
                  </a:cubicBezTo>
                  <a:lnTo>
                    <a:pt x="1098" y="5234"/>
                  </a:lnTo>
                  <a:cubicBezTo>
                    <a:pt x="1424" y="5485"/>
                    <a:pt x="1821" y="5598"/>
                    <a:pt x="2105" y="5669"/>
                  </a:cubicBezTo>
                  <a:cubicBezTo>
                    <a:pt x="2226" y="5697"/>
                    <a:pt x="2348" y="5715"/>
                    <a:pt x="2474" y="5732"/>
                  </a:cubicBezTo>
                  <a:cubicBezTo>
                    <a:pt x="2506" y="5735"/>
                    <a:pt x="2538" y="5736"/>
                    <a:pt x="2570" y="5736"/>
                  </a:cubicBezTo>
                  <a:cubicBezTo>
                    <a:pt x="2601" y="5736"/>
                    <a:pt x="2633" y="5735"/>
                    <a:pt x="2665" y="5732"/>
                  </a:cubicBezTo>
                  <a:cubicBezTo>
                    <a:pt x="2705" y="5732"/>
                    <a:pt x="2740" y="5726"/>
                    <a:pt x="2774" y="5709"/>
                  </a:cubicBezTo>
                  <a:cubicBezTo>
                    <a:pt x="2820" y="5697"/>
                    <a:pt x="2861" y="5680"/>
                    <a:pt x="2895" y="5651"/>
                  </a:cubicBezTo>
                  <a:cubicBezTo>
                    <a:pt x="2970" y="5599"/>
                    <a:pt x="3022" y="5525"/>
                    <a:pt x="3039" y="5438"/>
                  </a:cubicBezTo>
                  <a:cubicBezTo>
                    <a:pt x="3051" y="5392"/>
                    <a:pt x="3051" y="5352"/>
                    <a:pt x="3051" y="5305"/>
                  </a:cubicBezTo>
                  <a:cubicBezTo>
                    <a:pt x="3051" y="5265"/>
                    <a:pt x="3034" y="5236"/>
                    <a:pt x="3028" y="5207"/>
                  </a:cubicBezTo>
                  <a:cubicBezTo>
                    <a:pt x="3011" y="5138"/>
                    <a:pt x="2993" y="5092"/>
                    <a:pt x="2964" y="5034"/>
                  </a:cubicBezTo>
                  <a:cubicBezTo>
                    <a:pt x="2936" y="4977"/>
                    <a:pt x="2890" y="4919"/>
                    <a:pt x="2838" y="4873"/>
                  </a:cubicBezTo>
                  <a:lnTo>
                    <a:pt x="2838" y="4873"/>
                  </a:lnTo>
                  <a:cubicBezTo>
                    <a:pt x="2895" y="4925"/>
                    <a:pt x="2936" y="4983"/>
                    <a:pt x="2964" y="5046"/>
                  </a:cubicBezTo>
                  <a:lnTo>
                    <a:pt x="2982" y="5092"/>
                  </a:lnTo>
                  <a:lnTo>
                    <a:pt x="2999" y="5132"/>
                  </a:lnTo>
                  <a:cubicBezTo>
                    <a:pt x="3005" y="5161"/>
                    <a:pt x="3022" y="5190"/>
                    <a:pt x="3028" y="5219"/>
                  </a:cubicBezTo>
                  <a:cubicBezTo>
                    <a:pt x="3039" y="5277"/>
                    <a:pt x="3051" y="5363"/>
                    <a:pt x="3034" y="5444"/>
                  </a:cubicBezTo>
                  <a:cubicBezTo>
                    <a:pt x="3011" y="5525"/>
                    <a:pt x="2970" y="5594"/>
                    <a:pt x="2907" y="5640"/>
                  </a:cubicBezTo>
                  <a:cubicBezTo>
                    <a:pt x="2866" y="5663"/>
                    <a:pt x="2832" y="5680"/>
                    <a:pt x="2797" y="5697"/>
                  </a:cubicBezTo>
                  <a:cubicBezTo>
                    <a:pt x="2751" y="5709"/>
                    <a:pt x="2722" y="5721"/>
                    <a:pt x="2688" y="5721"/>
                  </a:cubicBezTo>
                  <a:cubicBezTo>
                    <a:pt x="2624" y="5726"/>
                    <a:pt x="2567" y="5726"/>
                    <a:pt x="2503" y="5726"/>
                  </a:cubicBezTo>
                  <a:cubicBezTo>
                    <a:pt x="2376" y="5721"/>
                    <a:pt x="2261" y="5697"/>
                    <a:pt x="2134" y="5669"/>
                  </a:cubicBezTo>
                  <a:cubicBezTo>
                    <a:pt x="2028" y="5647"/>
                    <a:pt x="2013" y="5639"/>
                    <a:pt x="2049" y="5639"/>
                  </a:cubicBezTo>
                  <a:cubicBezTo>
                    <a:pt x="2070" y="5639"/>
                    <a:pt x="2109" y="5641"/>
                    <a:pt x="2157" y="5646"/>
                  </a:cubicBezTo>
                  <a:cubicBezTo>
                    <a:pt x="2256" y="5659"/>
                    <a:pt x="2402" y="5672"/>
                    <a:pt x="2522" y="5672"/>
                  </a:cubicBezTo>
                  <a:cubicBezTo>
                    <a:pt x="2557" y="5672"/>
                    <a:pt x="2590" y="5671"/>
                    <a:pt x="2619" y="5669"/>
                  </a:cubicBezTo>
                  <a:cubicBezTo>
                    <a:pt x="2665" y="5663"/>
                    <a:pt x="2740" y="5669"/>
                    <a:pt x="2832" y="5634"/>
                  </a:cubicBezTo>
                  <a:cubicBezTo>
                    <a:pt x="2918" y="5605"/>
                    <a:pt x="2993" y="5525"/>
                    <a:pt x="3005" y="5450"/>
                  </a:cubicBezTo>
                  <a:cubicBezTo>
                    <a:pt x="3034" y="5380"/>
                    <a:pt x="3028" y="5294"/>
                    <a:pt x="3011" y="5236"/>
                  </a:cubicBezTo>
                  <a:cubicBezTo>
                    <a:pt x="2999" y="5173"/>
                    <a:pt x="2982" y="5127"/>
                    <a:pt x="2953" y="5069"/>
                  </a:cubicBezTo>
                  <a:cubicBezTo>
                    <a:pt x="2936" y="5011"/>
                    <a:pt x="2890" y="4959"/>
                    <a:pt x="2849" y="4913"/>
                  </a:cubicBezTo>
                  <a:cubicBezTo>
                    <a:pt x="2803" y="4867"/>
                    <a:pt x="2745" y="4827"/>
                    <a:pt x="2688" y="4798"/>
                  </a:cubicBezTo>
                  <a:cubicBezTo>
                    <a:pt x="2636" y="4775"/>
                    <a:pt x="2619" y="4758"/>
                    <a:pt x="2601" y="4746"/>
                  </a:cubicBezTo>
                  <a:cubicBezTo>
                    <a:pt x="2590" y="4729"/>
                    <a:pt x="2578" y="4723"/>
                    <a:pt x="2549" y="4717"/>
                  </a:cubicBezTo>
                  <a:cubicBezTo>
                    <a:pt x="2493" y="4706"/>
                    <a:pt x="2439" y="4701"/>
                    <a:pt x="2388" y="4701"/>
                  </a:cubicBezTo>
                  <a:cubicBezTo>
                    <a:pt x="2282" y="4701"/>
                    <a:pt x="2187" y="4721"/>
                    <a:pt x="2105" y="4740"/>
                  </a:cubicBezTo>
                  <a:cubicBezTo>
                    <a:pt x="1984" y="4769"/>
                    <a:pt x="1881" y="4804"/>
                    <a:pt x="1782" y="4827"/>
                  </a:cubicBezTo>
                  <a:cubicBezTo>
                    <a:pt x="1638" y="4861"/>
                    <a:pt x="1506" y="4902"/>
                    <a:pt x="1385" y="4948"/>
                  </a:cubicBezTo>
                  <a:cubicBezTo>
                    <a:pt x="1310" y="4975"/>
                    <a:pt x="1246" y="5001"/>
                    <a:pt x="1173" y="5037"/>
                  </a:cubicBezTo>
                  <a:lnTo>
                    <a:pt x="1173" y="5037"/>
                  </a:lnTo>
                  <a:cubicBezTo>
                    <a:pt x="1103" y="4967"/>
                    <a:pt x="1039" y="4885"/>
                    <a:pt x="998" y="4804"/>
                  </a:cubicBezTo>
                  <a:cubicBezTo>
                    <a:pt x="895" y="4608"/>
                    <a:pt x="871" y="4383"/>
                    <a:pt x="923" y="4170"/>
                  </a:cubicBezTo>
                  <a:cubicBezTo>
                    <a:pt x="969" y="3950"/>
                    <a:pt x="1044" y="3737"/>
                    <a:pt x="1142" y="3541"/>
                  </a:cubicBezTo>
                  <a:cubicBezTo>
                    <a:pt x="1189" y="3437"/>
                    <a:pt x="1246" y="3345"/>
                    <a:pt x="1315" y="3259"/>
                  </a:cubicBezTo>
                  <a:cubicBezTo>
                    <a:pt x="1350" y="3218"/>
                    <a:pt x="1385" y="3178"/>
                    <a:pt x="1419" y="3149"/>
                  </a:cubicBezTo>
                  <a:cubicBezTo>
                    <a:pt x="1465" y="3120"/>
                    <a:pt x="1506" y="3103"/>
                    <a:pt x="1558" y="3080"/>
                  </a:cubicBezTo>
                  <a:cubicBezTo>
                    <a:pt x="1619" y="3052"/>
                    <a:pt x="1681" y="3031"/>
                    <a:pt x="1744" y="3011"/>
                  </a:cubicBezTo>
                  <a:lnTo>
                    <a:pt x="1744" y="3011"/>
                  </a:lnTo>
                  <a:cubicBezTo>
                    <a:pt x="1911" y="3232"/>
                    <a:pt x="2115" y="3435"/>
                    <a:pt x="2365" y="3593"/>
                  </a:cubicBezTo>
                  <a:cubicBezTo>
                    <a:pt x="2492" y="3679"/>
                    <a:pt x="2636" y="3743"/>
                    <a:pt x="2797" y="3783"/>
                  </a:cubicBezTo>
                  <a:cubicBezTo>
                    <a:pt x="2832" y="3801"/>
                    <a:pt x="2878" y="3806"/>
                    <a:pt x="2913" y="3812"/>
                  </a:cubicBezTo>
                  <a:cubicBezTo>
                    <a:pt x="2947" y="3824"/>
                    <a:pt x="2999" y="3829"/>
                    <a:pt x="3039" y="3829"/>
                  </a:cubicBezTo>
                  <a:cubicBezTo>
                    <a:pt x="3126" y="3829"/>
                    <a:pt x="3201" y="3829"/>
                    <a:pt x="3282" y="3812"/>
                  </a:cubicBezTo>
                  <a:cubicBezTo>
                    <a:pt x="3432" y="3795"/>
                    <a:pt x="3576" y="3766"/>
                    <a:pt x="3720" y="3714"/>
                  </a:cubicBezTo>
                  <a:cubicBezTo>
                    <a:pt x="3864" y="3662"/>
                    <a:pt x="4008" y="3604"/>
                    <a:pt x="4146" y="3506"/>
                  </a:cubicBezTo>
                  <a:cubicBezTo>
                    <a:pt x="4210" y="3455"/>
                    <a:pt x="4285" y="3391"/>
                    <a:pt x="4337" y="3310"/>
                  </a:cubicBezTo>
                  <a:cubicBezTo>
                    <a:pt x="4400" y="3230"/>
                    <a:pt x="4441" y="3114"/>
                    <a:pt x="4441" y="2999"/>
                  </a:cubicBezTo>
                  <a:cubicBezTo>
                    <a:pt x="4446" y="2890"/>
                    <a:pt x="4412" y="2763"/>
                    <a:pt x="4348" y="2676"/>
                  </a:cubicBezTo>
                  <a:cubicBezTo>
                    <a:pt x="4279" y="2584"/>
                    <a:pt x="4204" y="2526"/>
                    <a:pt x="4123" y="2480"/>
                  </a:cubicBezTo>
                  <a:cubicBezTo>
                    <a:pt x="3968" y="2394"/>
                    <a:pt x="3824" y="2359"/>
                    <a:pt x="3668" y="2330"/>
                  </a:cubicBezTo>
                  <a:cubicBezTo>
                    <a:pt x="3524" y="2301"/>
                    <a:pt x="3380" y="2284"/>
                    <a:pt x="3235" y="2278"/>
                  </a:cubicBezTo>
                  <a:cubicBezTo>
                    <a:pt x="3166" y="2278"/>
                    <a:pt x="3091" y="2273"/>
                    <a:pt x="3022" y="2273"/>
                  </a:cubicBezTo>
                  <a:cubicBezTo>
                    <a:pt x="2947" y="2273"/>
                    <a:pt x="2878" y="2273"/>
                    <a:pt x="2797" y="2278"/>
                  </a:cubicBezTo>
                  <a:cubicBezTo>
                    <a:pt x="2630" y="2296"/>
                    <a:pt x="2463" y="2353"/>
                    <a:pt x="2330" y="2423"/>
                  </a:cubicBezTo>
                  <a:cubicBezTo>
                    <a:pt x="2192" y="2497"/>
                    <a:pt x="2082" y="2567"/>
                    <a:pt x="1967" y="2624"/>
                  </a:cubicBezTo>
                  <a:cubicBezTo>
                    <a:pt x="1945" y="2637"/>
                    <a:pt x="1921" y="2647"/>
                    <a:pt x="1895" y="2658"/>
                  </a:cubicBezTo>
                  <a:lnTo>
                    <a:pt x="1895" y="2658"/>
                  </a:lnTo>
                  <a:lnTo>
                    <a:pt x="1852" y="2601"/>
                  </a:lnTo>
                  <a:cubicBezTo>
                    <a:pt x="1806" y="2538"/>
                    <a:pt x="1759" y="2480"/>
                    <a:pt x="1725" y="2423"/>
                  </a:cubicBezTo>
                  <a:cubicBezTo>
                    <a:pt x="1690" y="2365"/>
                    <a:pt x="1667" y="2307"/>
                    <a:pt x="1650" y="2250"/>
                  </a:cubicBezTo>
                  <a:cubicBezTo>
                    <a:pt x="1638" y="2192"/>
                    <a:pt x="1638" y="2123"/>
                    <a:pt x="1644" y="2065"/>
                  </a:cubicBezTo>
                  <a:cubicBezTo>
                    <a:pt x="1667" y="1961"/>
                    <a:pt x="1679" y="1863"/>
                    <a:pt x="1702" y="1759"/>
                  </a:cubicBezTo>
                  <a:lnTo>
                    <a:pt x="1731" y="1604"/>
                  </a:lnTo>
                  <a:lnTo>
                    <a:pt x="1748" y="1523"/>
                  </a:lnTo>
                  <a:lnTo>
                    <a:pt x="1754" y="1488"/>
                  </a:lnTo>
                  <a:cubicBezTo>
                    <a:pt x="1754" y="1471"/>
                    <a:pt x="1754" y="1471"/>
                    <a:pt x="1759" y="1465"/>
                  </a:cubicBezTo>
                  <a:cubicBezTo>
                    <a:pt x="1765" y="1460"/>
                    <a:pt x="1765" y="1448"/>
                    <a:pt x="1771" y="1437"/>
                  </a:cubicBezTo>
                  <a:lnTo>
                    <a:pt x="1806" y="1402"/>
                  </a:lnTo>
                  <a:cubicBezTo>
                    <a:pt x="1834" y="1373"/>
                    <a:pt x="1852" y="1344"/>
                    <a:pt x="1881" y="1321"/>
                  </a:cubicBezTo>
                  <a:cubicBezTo>
                    <a:pt x="1938" y="1264"/>
                    <a:pt x="2002" y="1212"/>
                    <a:pt x="2071" y="1160"/>
                  </a:cubicBezTo>
                  <a:cubicBezTo>
                    <a:pt x="2198" y="1062"/>
                    <a:pt x="2342" y="958"/>
                    <a:pt x="2480" y="871"/>
                  </a:cubicBezTo>
                  <a:cubicBezTo>
                    <a:pt x="2624" y="785"/>
                    <a:pt x="2774" y="693"/>
                    <a:pt x="2907" y="658"/>
                  </a:cubicBezTo>
                  <a:cubicBezTo>
                    <a:pt x="3063" y="606"/>
                    <a:pt x="3230" y="566"/>
                    <a:pt x="3397" y="526"/>
                  </a:cubicBezTo>
                  <a:cubicBezTo>
                    <a:pt x="3879" y="421"/>
                    <a:pt x="4380" y="386"/>
                    <a:pt x="4895" y="386"/>
                  </a:cubicBezTo>
                  <a:cubicBezTo>
                    <a:pt x="5088" y="386"/>
                    <a:pt x="5282" y="391"/>
                    <a:pt x="5478" y="399"/>
                  </a:cubicBezTo>
                  <a:cubicBezTo>
                    <a:pt x="5571" y="399"/>
                    <a:pt x="5680" y="404"/>
                    <a:pt x="5796" y="404"/>
                  </a:cubicBezTo>
                  <a:cubicBezTo>
                    <a:pt x="5911" y="404"/>
                    <a:pt x="6043" y="404"/>
                    <a:pt x="6170" y="399"/>
                  </a:cubicBezTo>
                  <a:cubicBezTo>
                    <a:pt x="6430" y="381"/>
                    <a:pt x="6695" y="364"/>
                    <a:pt x="6954" y="353"/>
                  </a:cubicBezTo>
                  <a:cubicBezTo>
                    <a:pt x="7087" y="353"/>
                    <a:pt x="7214" y="353"/>
                    <a:pt x="7329" y="370"/>
                  </a:cubicBezTo>
                  <a:cubicBezTo>
                    <a:pt x="7358" y="376"/>
                    <a:pt x="7387" y="376"/>
                    <a:pt x="7416" y="381"/>
                  </a:cubicBezTo>
                  <a:cubicBezTo>
                    <a:pt x="7445" y="393"/>
                    <a:pt x="7473" y="393"/>
                    <a:pt x="7496" y="399"/>
                  </a:cubicBezTo>
                  <a:cubicBezTo>
                    <a:pt x="7554" y="410"/>
                    <a:pt x="7606" y="428"/>
                    <a:pt x="7664" y="439"/>
                  </a:cubicBezTo>
                  <a:cubicBezTo>
                    <a:pt x="7877" y="514"/>
                    <a:pt x="8085" y="606"/>
                    <a:pt x="8269" y="681"/>
                  </a:cubicBezTo>
                  <a:cubicBezTo>
                    <a:pt x="8511" y="768"/>
                    <a:pt x="8684" y="785"/>
                    <a:pt x="8788" y="785"/>
                  </a:cubicBezTo>
                  <a:cubicBezTo>
                    <a:pt x="8886" y="785"/>
                    <a:pt x="8921" y="768"/>
                    <a:pt x="8915" y="739"/>
                  </a:cubicBezTo>
                  <a:cubicBezTo>
                    <a:pt x="8915" y="716"/>
                    <a:pt x="8880" y="687"/>
                    <a:pt x="8846" y="658"/>
                  </a:cubicBezTo>
                  <a:cubicBezTo>
                    <a:pt x="8805" y="635"/>
                    <a:pt x="8771" y="612"/>
                    <a:pt x="8759" y="606"/>
                  </a:cubicBezTo>
                  <a:cubicBezTo>
                    <a:pt x="8477" y="468"/>
                    <a:pt x="8252" y="335"/>
                    <a:pt x="7923" y="197"/>
                  </a:cubicBezTo>
                  <a:cubicBezTo>
                    <a:pt x="7837" y="162"/>
                    <a:pt x="7750" y="133"/>
                    <a:pt x="7646" y="93"/>
                  </a:cubicBezTo>
                  <a:cubicBezTo>
                    <a:pt x="7548" y="64"/>
                    <a:pt x="7439" y="47"/>
                    <a:pt x="7318" y="30"/>
                  </a:cubicBezTo>
                  <a:cubicBezTo>
                    <a:pt x="7076" y="1"/>
                    <a:pt x="6810" y="1"/>
                    <a:pt x="6493" y="1"/>
                  </a:cubicBezTo>
                  <a:close/>
                  <a:moveTo>
                    <a:pt x="126" y="6014"/>
                  </a:moveTo>
                  <a:lnTo>
                    <a:pt x="126" y="6014"/>
                  </a:lnTo>
                  <a:cubicBezTo>
                    <a:pt x="106" y="6033"/>
                    <a:pt x="99" y="6029"/>
                    <a:pt x="82" y="6038"/>
                  </a:cubicBezTo>
                  <a:cubicBezTo>
                    <a:pt x="53" y="6078"/>
                    <a:pt x="24" y="6113"/>
                    <a:pt x="1" y="6159"/>
                  </a:cubicBezTo>
                  <a:cubicBezTo>
                    <a:pt x="27" y="6123"/>
                    <a:pt x="78" y="6071"/>
                    <a:pt x="126" y="6014"/>
                  </a:cubicBezTo>
                  <a:close/>
                </a:path>
              </a:pathLst>
            </a:custGeom>
            <a:solidFill>
              <a:schemeClr val="lt1"/>
            </a:solidFill>
            <a:ln w="425" cap="flat" cmpd="sng">
              <a:solidFill>
                <a:srgbClr val="FFFFFF"/>
              </a:solidFill>
              <a:prstDash val="solid"/>
              <a:miter lim="5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8"/>
          <p:cNvSpPr/>
          <p:nvPr/>
        </p:nvSpPr>
        <p:spPr>
          <a:xfrm>
            <a:off x="-639195" y="4722829"/>
            <a:ext cx="1285348" cy="1186544"/>
          </a:xfrm>
          <a:custGeom>
            <a:avLst/>
            <a:gdLst/>
            <a:ahLst/>
            <a:cxnLst/>
            <a:rect l="l" t="t" r="r" b="b"/>
            <a:pathLst>
              <a:path w="11691" h="10792" extrusionOk="0">
                <a:moveTo>
                  <a:pt x="9765" y="494"/>
                </a:moveTo>
                <a:cubicBezTo>
                  <a:pt x="9947" y="494"/>
                  <a:pt x="10124" y="518"/>
                  <a:pt x="10289" y="574"/>
                </a:cubicBezTo>
                <a:cubicBezTo>
                  <a:pt x="10195" y="558"/>
                  <a:pt x="10100" y="552"/>
                  <a:pt x="10005" y="552"/>
                </a:cubicBezTo>
                <a:cubicBezTo>
                  <a:pt x="9824" y="552"/>
                  <a:pt x="9640" y="575"/>
                  <a:pt x="9459" y="597"/>
                </a:cubicBezTo>
                <a:cubicBezTo>
                  <a:pt x="9067" y="649"/>
                  <a:pt x="8675" y="742"/>
                  <a:pt x="8294" y="863"/>
                </a:cubicBezTo>
                <a:cubicBezTo>
                  <a:pt x="8144" y="903"/>
                  <a:pt x="7988" y="955"/>
                  <a:pt x="7839" y="1012"/>
                </a:cubicBezTo>
                <a:cubicBezTo>
                  <a:pt x="8017" y="932"/>
                  <a:pt x="8208" y="863"/>
                  <a:pt x="8386" y="793"/>
                </a:cubicBezTo>
                <a:cubicBezTo>
                  <a:pt x="8801" y="648"/>
                  <a:pt x="9299" y="494"/>
                  <a:pt x="9765" y="494"/>
                </a:cubicBezTo>
                <a:close/>
                <a:moveTo>
                  <a:pt x="9113" y="2540"/>
                </a:moveTo>
                <a:cubicBezTo>
                  <a:pt x="8986" y="2696"/>
                  <a:pt x="8848" y="2852"/>
                  <a:pt x="8709" y="2996"/>
                </a:cubicBezTo>
                <a:cubicBezTo>
                  <a:pt x="8703" y="2979"/>
                  <a:pt x="8680" y="2973"/>
                  <a:pt x="8669" y="2967"/>
                </a:cubicBezTo>
                <a:cubicBezTo>
                  <a:pt x="8819" y="2829"/>
                  <a:pt x="8969" y="2685"/>
                  <a:pt x="9113" y="2540"/>
                </a:cubicBezTo>
                <a:close/>
                <a:moveTo>
                  <a:pt x="10039" y="748"/>
                </a:moveTo>
                <a:cubicBezTo>
                  <a:pt x="10279" y="748"/>
                  <a:pt x="10532" y="788"/>
                  <a:pt x="10716" y="943"/>
                </a:cubicBezTo>
                <a:cubicBezTo>
                  <a:pt x="10987" y="1185"/>
                  <a:pt x="10969" y="1578"/>
                  <a:pt x="10889" y="1895"/>
                </a:cubicBezTo>
                <a:cubicBezTo>
                  <a:pt x="10779" y="2367"/>
                  <a:pt x="10525" y="2771"/>
                  <a:pt x="10226" y="3140"/>
                </a:cubicBezTo>
                <a:cubicBezTo>
                  <a:pt x="10347" y="2944"/>
                  <a:pt x="10450" y="2725"/>
                  <a:pt x="10497" y="2494"/>
                </a:cubicBezTo>
                <a:cubicBezTo>
                  <a:pt x="10595" y="2073"/>
                  <a:pt x="10497" y="1653"/>
                  <a:pt x="10203" y="1324"/>
                </a:cubicBezTo>
                <a:cubicBezTo>
                  <a:pt x="10007" y="1107"/>
                  <a:pt x="9723" y="955"/>
                  <a:pt x="9430" y="955"/>
                </a:cubicBezTo>
                <a:cubicBezTo>
                  <a:pt x="9334" y="955"/>
                  <a:pt x="9237" y="971"/>
                  <a:pt x="9142" y="1007"/>
                </a:cubicBezTo>
                <a:cubicBezTo>
                  <a:pt x="9136" y="1012"/>
                  <a:pt x="9124" y="1012"/>
                  <a:pt x="9113" y="1018"/>
                </a:cubicBezTo>
                <a:cubicBezTo>
                  <a:pt x="9103" y="1018"/>
                  <a:pt x="9094" y="1018"/>
                  <a:pt x="9084" y="1018"/>
                </a:cubicBezTo>
                <a:cubicBezTo>
                  <a:pt x="8851" y="1018"/>
                  <a:pt x="8608" y="1085"/>
                  <a:pt x="8392" y="1168"/>
                </a:cubicBezTo>
                <a:cubicBezTo>
                  <a:pt x="8363" y="1185"/>
                  <a:pt x="8334" y="1191"/>
                  <a:pt x="8306" y="1209"/>
                </a:cubicBezTo>
                <a:cubicBezTo>
                  <a:pt x="8098" y="1266"/>
                  <a:pt x="7890" y="1341"/>
                  <a:pt x="7683" y="1422"/>
                </a:cubicBezTo>
                <a:cubicBezTo>
                  <a:pt x="7354" y="1543"/>
                  <a:pt x="7031" y="1676"/>
                  <a:pt x="6708" y="1814"/>
                </a:cubicBezTo>
                <a:cubicBezTo>
                  <a:pt x="6057" y="2085"/>
                  <a:pt x="5423" y="2396"/>
                  <a:pt x="4806" y="2736"/>
                </a:cubicBezTo>
                <a:cubicBezTo>
                  <a:pt x="4229" y="3054"/>
                  <a:pt x="3676" y="3388"/>
                  <a:pt x="3128" y="3757"/>
                </a:cubicBezTo>
                <a:cubicBezTo>
                  <a:pt x="3889" y="3152"/>
                  <a:pt x="4731" y="2662"/>
                  <a:pt x="5590" y="2223"/>
                </a:cubicBezTo>
                <a:cubicBezTo>
                  <a:pt x="6270" y="1872"/>
                  <a:pt x="6962" y="1537"/>
                  <a:pt x="7671" y="1272"/>
                </a:cubicBezTo>
                <a:cubicBezTo>
                  <a:pt x="8375" y="1012"/>
                  <a:pt x="9124" y="793"/>
                  <a:pt x="9880" y="753"/>
                </a:cubicBezTo>
                <a:cubicBezTo>
                  <a:pt x="9931" y="750"/>
                  <a:pt x="9985" y="748"/>
                  <a:pt x="10039" y="748"/>
                </a:cubicBezTo>
                <a:close/>
                <a:moveTo>
                  <a:pt x="5192" y="2794"/>
                </a:moveTo>
                <a:lnTo>
                  <a:pt x="5192" y="2794"/>
                </a:lnTo>
                <a:cubicBezTo>
                  <a:pt x="4990" y="2915"/>
                  <a:pt x="4800" y="3031"/>
                  <a:pt x="4604" y="3152"/>
                </a:cubicBezTo>
                <a:cubicBezTo>
                  <a:pt x="4598" y="3157"/>
                  <a:pt x="4581" y="3169"/>
                  <a:pt x="4575" y="3175"/>
                </a:cubicBezTo>
                <a:cubicBezTo>
                  <a:pt x="4056" y="3475"/>
                  <a:pt x="3543" y="3786"/>
                  <a:pt x="3041" y="4103"/>
                </a:cubicBezTo>
                <a:cubicBezTo>
                  <a:pt x="3722" y="3624"/>
                  <a:pt x="4442" y="3186"/>
                  <a:pt x="5192" y="2794"/>
                </a:cubicBezTo>
                <a:close/>
                <a:moveTo>
                  <a:pt x="3335" y="3353"/>
                </a:moveTo>
                <a:lnTo>
                  <a:pt x="3335" y="3353"/>
                </a:lnTo>
                <a:cubicBezTo>
                  <a:pt x="2989" y="3607"/>
                  <a:pt x="2655" y="3878"/>
                  <a:pt x="2349" y="4184"/>
                </a:cubicBezTo>
                <a:cubicBezTo>
                  <a:pt x="2217" y="4305"/>
                  <a:pt x="2090" y="4443"/>
                  <a:pt x="1963" y="4570"/>
                </a:cubicBezTo>
                <a:cubicBezTo>
                  <a:pt x="1952" y="4587"/>
                  <a:pt x="1952" y="4599"/>
                  <a:pt x="1940" y="4610"/>
                </a:cubicBezTo>
                <a:lnTo>
                  <a:pt x="1508" y="4956"/>
                </a:lnTo>
                <a:cubicBezTo>
                  <a:pt x="1588" y="4818"/>
                  <a:pt x="1675" y="4685"/>
                  <a:pt x="1779" y="4558"/>
                </a:cubicBezTo>
                <a:cubicBezTo>
                  <a:pt x="2188" y="4034"/>
                  <a:pt x="2759" y="3688"/>
                  <a:pt x="3335" y="3353"/>
                </a:cubicBezTo>
                <a:close/>
                <a:moveTo>
                  <a:pt x="2067" y="5660"/>
                </a:moveTo>
                <a:lnTo>
                  <a:pt x="2067" y="5660"/>
                </a:lnTo>
                <a:cubicBezTo>
                  <a:pt x="2009" y="5723"/>
                  <a:pt x="1957" y="5798"/>
                  <a:pt x="1905" y="5867"/>
                </a:cubicBezTo>
                <a:cubicBezTo>
                  <a:pt x="1554" y="6121"/>
                  <a:pt x="1208" y="6375"/>
                  <a:pt x="862" y="6634"/>
                </a:cubicBezTo>
                <a:cubicBezTo>
                  <a:pt x="885" y="6559"/>
                  <a:pt x="908" y="6490"/>
                  <a:pt x="925" y="6409"/>
                </a:cubicBezTo>
                <a:cubicBezTo>
                  <a:pt x="1312" y="6156"/>
                  <a:pt x="1686" y="5908"/>
                  <a:pt x="2067" y="5660"/>
                </a:cubicBezTo>
                <a:close/>
                <a:moveTo>
                  <a:pt x="10975" y="2258"/>
                </a:moveTo>
                <a:cubicBezTo>
                  <a:pt x="10946" y="2367"/>
                  <a:pt x="10894" y="2483"/>
                  <a:pt x="10843" y="2598"/>
                </a:cubicBezTo>
                <a:cubicBezTo>
                  <a:pt x="10670" y="2950"/>
                  <a:pt x="10439" y="3273"/>
                  <a:pt x="10203" y="3590"/>
                </a:cubicBezTo>
                <a:cubicBezTo>
                  <a:pt x="9972" y="3895"/>
                  <a:pt x="9736" y="4195"/>
                  <a:pt x="9482" y="4484"/>
                </a:cubicBezTo>
                <a:cubicBezTo>
                  <a:pt x="8997" y="5043"/>
                  <a:pt x="8479" y="5550"/>
                  <a:pt x="7931" y="6035"/>
                </a:cubicBezTo>
                <a:cubicBezTo>
                  <a:pt x="7423" y="6375"/>
                  <a:pt x="6893" y="6692"/>
                  <a:pt x="6362" y="7009"/>
                </a:cubicBezTo>
                <a:cubicBezTo>
                  <a:pt x="7556" y="6029"/>
                  <a:pt x="8703" y="4991"/>
                  <a:pt x="9793" y="3895"/>
                </a:cubicBezTo>
                <a:cubicBezTo>
                  <a:pt x="10266" y="3417"/>
                  <a:pt x="10733" y="2898"/>
                  <a:pt x="10975" y="2258"/>
                </a:cubicBezTo>
                <a:close/>
                <a:moveTo>
                  <a:pt x="7070" y="2761"/>
                </a:moveTo>
                <a:cubicBezTo>
                  <a:pt x="7304" y="2761"/>
                  <a:pt x="7515" y="2851"/>
                  <a:pt x="7631" y="3082"/>
                </a:cubicBezTo>
                <a:cubicBezTo>
                  <a:pt x="7746" y="3325"/>
                  <a:pt x="7671" y="3601"/>
                  <a:pt x="7544" y="3820"/>
                </a:cubicBezTo>
                <a:cubicBezTo>
                  <a:pt x="7366" y="4149"/>
                  <a:pt x="7089" y="4414"/>
                  <a:pt x="6818" y="4656"/>
                </a:cubicBezTo>
                <a:cubicBezTo>
                  <a:pt x="6103" y="5291"/>
                  <a:pt x="5290" y="5810"/>
                  <a:pt x="4471" y="6311"/>
                </a:cubicBezTo>
                <a:cubicBezTo>
                  <a:pt x="3895" y="6663"/>
                  <a:pt x="3289" y="6980"/>
                  <a:pt x="2713" y="7338"/>
                </a:cubicBezTo>
                <a:cubicBezTo>
                  <a:pt x="2694" y="7349"/>
                  <a:pt x="2681" y="7353"/>
                  <a:pt x="2666" y="7353"/>
                </a:cubicBezTo>
                <a:cubicBezTo>
                  <a:pt x="2657" y="7353"/>
                  <a:pt x="2648" y="7351"/>
                  <a:pt x="2638" y="7349"/>
                </a:cubicBezTo>
                <a:cubicBezTo>
                  <a:pt x="2497" y="7414"/>
                  <a:pt x="2335" y="7461"/>
                  <a:pt x="2177" y="7461"/>
                </a:cubicBezTo>
                <a:cubicBezTo>
                  <a:pt x="2056" y="7461"/>
                  <a:pt x="1939" y="7434"/>
                  <a:pt x="1836" y="7366"/>
                </a:cubicBezTo>
                <a:cubicBezTo>
                  <a:pt x="1611" y="7234"/>
                  <a:pt x="1571" y="6934"/>
                  <a:pt x="1658" y="6703"/>
                </a:cubicBezTo>
                <a:cubicBezTo>
                  <a:pt x="1744" y="6455"/>
                  <a:pt x="1934" y="6231"/>
                  <a:pt x="2119" y="6035"/>
                </a:cubicBezTo>
                <a:cubicBezTo>
                  <a:pt x="2511" y="5619"/>
                  <a:pt x="2972" y="5262"/>
                  <a:pt x="3433" y="4910"/>
                </a:cubicBezTo>
                <a:cubicBezTo>
                  <a:pt x="3444" y="4903"/>
                  <a:pt x="3452" y="4901"/>
                  <a:pt x="3460" y="4901"/>
                </a:cubicBezTo>
                <a:cubicBezTo>
                  <a:pt x="3466" y="4901"/>
                  <a:pt x="3472" y="4902"/>
                  <a:pt x="3480" y="4904"/>
                </a:cubicBezTo>
                <a:cubicBezTo>
                  <a:pt x="4183" y="4322"/>
                  <a:pt x="4915" y="3751"/>
                  <a:pt x="5705" y="3284"/>
                </a:cubicBezTo>
                <a:cubicBezTo>
                  <a:pt x="6074" y="3065"/>
                  <a:pt x="6472" y="2852"/>
                  <a:pt x="6893" y="2777"/>
                </a:cubicBezTo>
                <a:cubicBezTo>
                  <a:pt x="6952" y="2767"/>
                  <a:pt x="7012" y="2761"/>
                  <a:pt x="7070" y="2761"/>
                </a:cubicBezTo>
                <a:close/>
                <a:moveTo>
                  <a:pt x="5636" y="7095"/>
                </a:moveTo>
                <a:lnTo>
                  <a:pt x="5636" y="7095"/>
                </a:lnTo>
                <a:cubicBezTo>
                  <a:pt x="5498" y="7205"/>
                  <a:pt x="5353" y="7320"/>
                  <a:pt x="5204" y="7424"/>
                </a:cubicBezTo>
                <a:cubicBezTo>
                  <a:pt x="4927" y="7626"/>
                  <a:pt x="4656" y="7822"/>
                  <a:pt x="4373" y="8012"/>
                </a:cubicBezTo>
                <a:cubicBezTo>
                  <a:pt x="4471" y="7926"/>
                  <a:pt x="4564" y="7828"/>
                  <a:pt x="4667" y="7741"/>
                </a:cubicBezTo>
                <a:cubicBezTo>
                  <a:pt x="4990" y="7534"/>
                  <a:pt x="5313" y="7320"/>
                  <a:pt x="5636" y="7095"/>
                </a:cubicBezTo>
                <a:close/>
                <a:moveTo>
                  <a:pt x="8903" y="1699"/>
                </a:moveTo>
                <a:cubicBezTo>
                  <a:pt x="9185" y="1699"/>
                  <a:pt x="9499" y="1746"/>
                  <a:pt x="9684" y="1964"/>
                </a:cubicBezTo>
                <a:cubicBezTo>
                  <a:pt x="9949" y="2281"/>
                  <a:pt x="9759" y="2748"/>
                  <a:pt x="9586" y="3059"/>
                </a:cubicBezTo>
                <a:cubicBezTo>
                  <a:pt x="9303" y="3549"/>
                  <a:pt x="8928" y="3976"/>
                  <a:pt x="8519" y="4357"/>
                </a:cubicBezTo>
                <a:cubicBezTo>
                  <a:pt x="8392" y="4472"/>
                  <a:pt x="8265" y="4587"/>
                  <a:pt x="8133" y="4697"/>
                </a:cubicBezTo>
                <a:cubicBezTo>
                  <a:pt x="7694" y="5147"/>
                  <a:pt x="7222" y="5567"/>
                  <a:pt x="6720" y="5954"/>
                </a:cubicBezTo>
                <a:cubicBezTo>
                  <a:pt x="7060" y="5660"/>
                  <a:pt x="7395" y="5360"/>
                  <a:pt x="7717" y="5043"/>
                </a:cubicBezTo>
                <a:lnTo>
                  <a:pt x="7717" y="5043"/>
                </a:lnTo>
                <a:cubicBezTo>
                  <a:pt x="7539" y="5187"/>
                  <a:pt x="7354" y="5331"/>
                  <a:pt x="7170" y="5464"/>
                </a:cubicBezTo>
                <a:cubicBezTo>
                  <a:pt x="6708" y="5833"/>
                  <a:pt x="6253" y="6202"/>
                  <a:pt x="5792" y="6559"/>
                </a:cubicBezTo>
                <a:cubicBezTo>
                  <a:pt x="4702" y="7413"/>
                  <a:pt x="3549" y="8162"/>
                  <a:pt x="2361" y="8860"/>
                </a:cubicBezTo>
                <a:cubicBezTo>
                  <a:pt x="2338" y="8873"/>
                  <a:pt x="2314" y="8879"/>
                  <a:pt x="2291" y="8879"/>
                </a:cubicBezTo>
                <a:cubicBezTo>
                  <a:pt x="2168" y="8879"/>
                  <a:pt x="2074" y="8708"/>
                  <a:pt x="2205" y="8635"/>
                </a:cubicBezTo>
                <a:cubicBezTo>
                  <a:pt x="3278" y="8006"/>
                  <a:pt x="4316" y="7332"/>
                  <a:pt x="5307" y="6588"/>
                </a:cubicBezTo>
                <a:lnTo>
                  <a:pt x="5296" y="6577"/>
                </a:lnTo>
                <a:cubicBezTo>
                  <a:pt x="5411" y="6496"/>
                  <a:pt x="5526" y="6409"/>
                  <a:pt x="5642" y="6329"/>
                </a:cubicBezTo>
                <a:lnTo>
                  <a:pt x="5815" y="6202"/>
                </a:lnTo>
                <a:cubicBezTo>
                  <a:pt x="6247" y="5856"/>
                  <a:pt x="6680" y="5516"/>
                  <a:pt x="7112" y="5175"/>
                </a:cubicBezTo>
                <a:cubicBezTo>
                  <a:pt x="7550" y="4835"/>
                  <a:pt x="7983" y="4501"/>
                  <a:pt x="8386" y="4115"/>
                </a:cubicBezTo>
                <a:cubicBezTo>
                  <a:pt x="8761" y="3757"/>
                  <a:pt x="9113" y="3353"/>
                  <a:pt x="9367" y="2892"/>
                </a:cubicBezTo>
                <a:cubicBezTo>
                  <a:pt x="9488" y="2667"/>
                  <a:pt x="9661" y="2269"/>
                  <a:pt x="9401" y="2096"/>
                </a:cubicBezTo>
                <a:lnTo>
                  <a:pt x="9401" y="2096"/>
                </a:lnTo>
                <a:cubicBezTo>
                  <a:pt x="9384" y="2183"/>
                  <a:pt x="9355" y="2269"/>
                  <a:pt x="9309" y="2350"/>
                </a:cubicBezTo>
                <a:cubicBezTo>
                  <a:pt x="9297" y="2350"/>
                  <a:pt x="9286" y="2350"/>
                  <a:pt x="9274" y="2356"/>
                </a:cubicBezTo>
                <a:cubicBezTo>
                  <a:pt x="9297" y="2304"/>
                  <a:pt x="9280" y="2235"/>
                  <a:pt x="9245" y="2183"/>
                </a:cubicBezTo>
                <a:cubicBezTo>
                  <a:pt x="9274" y="2160"/>
                  <a:pt x="9309" y="2131"/>
                  <a:pt x="9343" y="2091"/>
                </a:cubicBezTo>
                <a:lnTo>
                  <a:pt x="9395" y="2091"/>
                </a:lnTo>
                <a:cubicBezTo>
                  <a:pt x="9384" y="2085"/>
                  <a:pt x="9367" y="2079"/>
                  <a:pt x="9355" y="2062"/>
                </a:cubicBezTo>
                <a:cubicBezTo>
                  <a:pt x="9217" y="1993"/>
                  <a:pt x="9056" y="1970"/>
                  <a:pt x="8892" y="1970"/>
                </a:cubicBezTo>
                <a:cubicBezTo>
                  <a:pt x="8713" y="1970"/>
                  <a:pt x="8531" y="1997"/>
                  <a:pt x="8375" y="2022"/>
                </a:cubicBezTo>
                <a:cubicBezTo>
                  <a:pt x="7839" y="2102"/>
                  <a:pt x="7320" y="2264"/>
                  <a:pt x="6824" y="2454"/>
                </a:cubicBezTo>
                <a:cubicBezTo>
                  <a:pt x="5642" y="2904"/>
                  <a:pt x="4552" y="3561"/>
                  <a:pt x="3462" y="4189"/>
                </a:cubicBezTo>
                <a:cubicBezTo>
                  <a:pt x="3439" y="4203"/>
                  <a:pt x="3415" y="4209"/>
                  <a:pt x="3393" y="4209"/>
                </a:cubicBezTo>
                <a:cubicBezTo>
                  <a:pt x="3271" y="4209"/>
                  <a:pt x="3180" y="4038"/>
                  <a:pt x="3307" y="3965"/>
                </a:cubicBezTo>
                <a:cubicBezTo>
                  <a:pt x="4587" y="3232"/>
                  <a:pt x="5878" y="2448"/>
                  <a:pt x="7297" y="1993"/>
                </a:cubicBezTo>
                <a:cubicBezTo>
                  <a:pt x="7758" y="1849"/>
                  <a:pt x="8236" y="1727"/>
                  <a:pt x="8726" y="1704"/>
                </a:cubicBezTo>
                <a:cubicBezTo>
                  <a:pt x="8783" y="1701"/>
                  <a:pt x="8842" y="1699"/>
                  <a:pt x="8903" y="1699"/>
                </a:cubicBezTo>
                <a:close/>
                <a:moveTo>
                  <a:pt x="9790" y="0"/>
                </a:moveTo>
                <a:cubicBezTo>
                  <a:pt x="9528" y="0"/>
                  <a:pt x="9265" y="39"/>
                  <a:pt x="9009" y="96"/>
                </a:cubicBezTo>
                <a:cubicBezTo>
                  <a:pt x="8121" y="303"/>
                  <a:pt x="7285" y="707"/>
                  <a:pt x="6478" y="1122"/>
                </a:cubicBezTo>
                <a:cubicBezTo>
                  <a:pt x="5648" y="1537"/>
                  <a:pt x="4829" y="1970"/>
                  <a:pt x="4010" y="2425"/>
                </a:cubicBezTo>
                <a:cubicBezTo>
                  <a:pt x="3255" y="2840"/>
                  <a:pt x="2442" y="3244"/>
                  <a:pt x="1802" y="3832"/>
                </a:cubicBezTo>
                <a:cubicBezTo>
                  <a:pt x="1179" y="4391"/>
                  <a:pt x="822" y="5147"/>
                  <a:pt x="562" y="5937"/>
                </a:cubicBezTo>
                <a:cubicBezTo>
                  <a:pt x="493" y="6127"/>
                  <a:pt x="447" y="6323"/>
                  <a:pt x="389" y="6519"/>
                </a:cubicBezTo>
                <a:cubicBezTo>
                  <a:pt x="338" y="6694"/>
                  <a:pt x="475" y="6813"/>
                  <a:pt x="621" y="6813"/>
                </a:cubicBezTo>
                <a:cubicBezTo>
                  <a:pt x="624" y="6813"/>
                  <a:pt x="628" y="6813"/>
                  <a:pt x="631" y="6813"/>
                </a:cubicBezTo>
                <a:lnTo>
                  <a:pt x="631" y="6813"/>
                </a:lnTo>
                <a:cubicBezTo>
                  <a:pt x="625" y="6819"/>
                  <a:pt x="620" y="6819"/>
                  <a:pt x="608" y="6830"/>
                </a:cubicBezTo>
                <a:cubicBezTo>
                  <a:pt x="591" y="6842"/>
                  <a:pt x="568" y="6859"/>
                  <a:pt x="545" y="6876"/>
                </a:cubicBezTo>
                <a:cubicBezTo>
                  <a:pt x="424" y="6974"/>
                  <a:pt x="435" y="7182"/>
                  <a:pt x="522" y="7291"/>
                </a:cubicBezTo>
                <a:cubicBezTo>
                  <a:pt x="562" y="7332"/>
                  <a:pt x="602" y="7366"/>
                  <a:pt x="654" y="7389"/>
                </a:cubicBezTo>
                <a:cubicBezTo>
                  <a:pt x="625" y="7464"/>
                  <a:pt x="625" y="7534"/>
                  <a:pt x="654" y="7614"/>
                </a:cubicBezTo>
                <a:cubicBezTo>
                  <a:pt x="689" y="7695"/>
                  <a:pt x="770" y="7764"/>
                  <a:pt x="856" y="7793"/>
                </a:cubicBezTo>
                <a:cubicBezTo>
                  <a:pt x="827" y="7816"/>
                  <a:pt x="798" y="7845"/>
                  <a:pt x="770" y="7868"/>
                </a:cubicBezTo>
                <a:cubicBezTo>
                  <a:pt x="654" y="7966"/>
                  <a:pt x="654" y="8168"/>
                  <a:pt x="747" y="8283"/>
                </a:cubicBezTo>
                <a:cubicBezTo>
                  <a:pt x="810" y="8362"/>
                  <a:pt x="890" y="8402"/>
                  <a:pt x="980" y="8402"/>
                </a:cubicBezTo>
                <a:cubicBezTo>
                  <a:pt x="996" y="8402"/>
                  <a:pt x="1013" y="8401"/>
                  <a:pt x="1029" y="8399"/>
                </a:cubicBezTo>
                <a:lnTo>
                  <a:pt x="1029" y="8399"/>
                </a:lnTo>
                <a:cubicBezTo>
                  <a:pt x="1012" y="8485"/>
                  <a:pt x="1029" y="8577"/>
                  <a:pt x="1087" y="8652"/>
                </a:cubicBezTo>
                <a:cubicBezTo>
                  <a:pt x="1147" y="8733"/>
                  <a:pt x="1239" y="8770"/>
                  <a:pt x="1335" y="8770"/>
                </a:cubicBezTo>
                <a:cubicBezTo>
                  <a:pt x="1348" y="8770"/>
                  <a:pt x="1362" y="8769"/>
                  <a:pt x="1375" y="8768"/>
                </a:cubicBezTo>
                <a:lnTo>
                  <a:pt x="1375" y="8768"/>
                </a:lnTo>
                <a:cubicBezTo>
                  <a:pt x="1329" y="8854"/>
                  <a:pt x="1323" y="8964"/>
                  <a:pt x="1381" y="9056"/>
                </a:cubicBezTo>
                <a:cubicBezTo>
                  <a:pt x="1439" y="9152"/>
                  <a:pt x="1546" y="9210"/>
                  <a:pt x="1653" y="9210"/>
                </a:cubicBezTo>
                <a:cubicBezTo>
                  <a:pt x="1706" y="9210"/>
                  <a:pt x="1760" y="9196"/>
                  <a:pt x="1807" y="9165"/>
                </a:cubicBezTo>
                <a:cubicBezTo>
                  <a:pt x="1831" y="9148"/>
                  <a:pt x="1848" y="9137"/>
                  <a:pt x="1871" y="9125"/>
                </a:cubicBezTo>
                <a:cubicBezTo>
                  <a:pt x="1913" y="9151"/>
                  <a:pt x="1962" y="9166"/>
                  <a:pt x="2017" y="9166"/>
                </a:cubicBezTo>
                <a:cubicBezTo>
                  <a:pt x="2060" y="9166"/>
                  <a:pt x="2105" y="9157"/>
                  <a:pt x="2153" y="9137"/>
                </a:cubicBezTo>
                <a:cubicBezTo>
                  <a:pt x="2194" y="9113"/>
                  <a:pt x="2246" y="9090"/>
                  <a:pt x="2292" y="9067"/>
                </a:cubicBezTo>
                <a:cubicBezTo>
                  <a:pt x="2305" y="9073"/>
                  <a:pt x="2319" y="9075"/>
                  <a:pt x="2334" y="9075"/>
                </a:cubicBezTo>
                <a:cubicBezTo>
                  <a:pt x="2352" y="9075"/>
                  <a:pt x="2371" y="9071"/>
                  <a:pt x="2390" y="9062"/>
                </a:cubicBezTo>
                <a:cubicBezTo>
                  <a:pt x="2667" y="8917"/>
                  <a:pt x="2932" y="8773"/>
                  <a:pt x="3203" y="8623"/>
                </a:cubicBezTo>
                <a:lnTo>
                  <a:pt x="3203" y="8623"/>
                </a:lnTo>
                <a:cubicBezTo>
                  <a:pt x="3111" y="8716"/>
                  <a:pt x="3024" y="8808"/>
                  <a:pt x="2938" y="8906"/>
                </a:cubicBezTo>
                <a:cubicBezTo>
                  <a:pt x="2926" y="8917"/>
                  <a:pt x="2915" y="8923"/>
                  <a:pt x="2909" y="8941"/>
                </a:cubicBezTo>
                <a:lnTo>
                  <a:pt x="1807" y="9523"/>
                </a:lnTo>
                <a:cubicBezTo>
                  <a:pt x="1531" y="9661"/>
                  <a:pt x="1265" y="9805"/>
                  <a:pt x="994" y="9932"/>
                </a:cubicBezTo>
                <a:cubicBezTo>
                  <a:pt x="712" y="10076"/>
                  <a:pt x="406" y="10192"/>
                  <a:pt x="170" y="10405"/>
                </a:cubicBezTo>
                <a:cubicBezTo>
                  <a:pt x="1" y="10548"/>
                  <a:pt x="156" y="10792"/>
                  <a:pt x="343" y="10792"/>
                </a:cubicBezTo>
                <a:cubicBezTo>
                  <a:pt x="360" y="10792"/>
                  <a:pt x="377" y="10790"/>
                  <a:pt x="395" y="10786"/>
                </a:cubicBezTo>
                <a:cubicBezTo>
                  <a:pt x="683" y="10722"/>
                  <a:pt x="943" y="10561"/>
                  <a:pt x="1202" y="10434"/>
                </a:cubicBezTo>
                <a:cubicBezTo>
                  <a:pt x="1456" y="10301"/>
                  <a:pt x="1698" y="10180"/>
                  <a:pt x="1952" y="10048"/>
                </a:cubicBezTo>
                <a:cubicBezTo>
                  <a:pt x="2442" y="9800"/>
                  <a:pt x="2932" y="9540"/>
                  <a:pt x="3422" y="9269"/>
                </a:cubicBezTo>
                <a:cubicBezTo>
                  <a:pt x="3439" y="9303"/>
                  <a:pt x="3464" y="9327"/>
                  <a:pt x="3497" y="9327"/>
                </a:cubicBezTo>
                <a:cubicBezTo>
                  <a:pt x="3509" y="9327"/>
                  <a:pt x="3523" y="9323"/>
                  <a:pt x="3537" y="9315"/>
                </a:cubicBezTo>
                <a:cubicBezTo>
                  <a:pt x="3906" y="9085"/>
                  <a:pt x="4293" y="8889"/>
                  <a:pt x="4673" y="8687"/>
                </a:cubicBezTo>
                <a:cubicBezTo>
                  <a:pt x="5048" y="8485"/>
                  <a:pt x="5440" y="8306"/>
                  <a:pt x="5815" y="8099"/>
                </a:cubicBezTo>
                <a:cubicBezTo>
                  <a:pt x="6530" y="7695"/>
                  <a:pt x="7210" y="7240"/>
                  <a:pt x="7844" y="6726"/>
                </a:cubicBezTo>
                <a:cubicBezTo>
                  <a:pt x="7873" y="6703"/>
                  <a:pt x="7902" y="6675"/>
                  <a:pt x="7931" y="6657"/>
                </a:cubicBezTo>
                <a:cubicBezTo>
                  <a:pt x="8352" y="6380"/>
                  <a:pt x="8755" y="6098"/>
                  <a:pt x="9153" y="5798"/>
                </a:cubicBezTo>
                <a:cubicBezTo>
                  <a:pt x="9937" y="5187"/>
                  <a:pt x="10716" y="4495"/>
                  <a:pt x="11200" y="3607"/>
                </a:cubicBezTo>
                <a:cubicBezTo>
                  <a:pt x="11471" y="3088"/>
                  <a:pt x="11690" y="2483"/>
                  <a:pt x="11621" y="1889"/>
                </a:cubicBezTo>
                <a:cubicBezTo>
                  <a:pt x="11615" y="1802"/>
                  <a:pt x="11592" y="1716"/>
                  <a:pt x="11575" y="1629"/>
                </a:cubicBezTo>
                <a:cubicBezTo>
                  <a:pt x="11563" y="1341"/>
                  <a:pt x="11500" y="1053"/>
                  <a:pt x="11344" y="793"/>
                </a:cubicBezTo>
                <a:cubicBezTo>
                  <a:pt x="11125" y="430"/>
                  <a:pt x="10768" y="182"/>
                  <a:pt x="10364" y="73"/>
                </a:cubicBezTo>
                <a:cubicBezTo>
                  <a:pt x="10176" y="21"/>
                  <a:pt x="9983" y="0"/>
                  <a:pt x="97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5" name="Google Shape;425;p18"/>
          <p:cNvGrpSpPr/>
          <p:nvPr/>
        </p:nvGrpSpPr>
        <p:grpSpPr>
          <a:xfrm>
            <a:off x="-205300" y="376412"/>
            <a:ext cx="1425291" cy="1417461"/>
            <a:chOff x="4363113" y="194497"/>
            <a:chExt cx="1068968" cy="1063096"/>
          </a:xfrm>
        </p:grpSpPr>
        <p:sp>
          <p:nvSpPr>
            <p:cNvPr id="426" name="Google Shape;426;p18"/>
            <p:cNvSpPr/>
            <p:nvPr/>
          </p:nvSpPr>
          <p:spPr>
            <a:xfrm>
              <a:off x="4363113" y="194497"/>
              <a:ext cx="1068968" cy="1063096"/>
            </a:xfrm>
            <a:custGeom>
              <a:avLst/>
              <a:gdLst/>
              <a:ahLst/>
              <a:cxnLst/>
              <a:rect l="l" t="t" r="r" b="b"/>
              <a:pathLst>
                <a:path w="11469" h="11406" extrusionOk="0">
                  <a:moveTo>
                    <a:pt x="5456" y="1"/>
                  </a:moveTo>
                  <a:cubicBezTo>
                    <a:pt x="5448" y="1"/>
                    <a:pt x="5440" y="1"/>
                    <a:pt x="5432" y="1"/>
                  </a:cubicBezTo>
                  <a:cubicBezTo>
                    <a:pt x="5051" y="13"/>
                    <a:pt x="4624" y="226"/>
                    <a:pt x="4532" y="618"/>
                  </a:cubicBezTo>
                  <a:cubicBezTo>
                    <a:pt x="4446" y="993"/>
                    <a:pt x="4474" y="1402"/>
                    <a:pt x="4503" y="1789"/>
                  </a:cubicBezTo>
                  <a:cubicBezTo>
                    <a:pt x="4521" y="2048"/>
                    <a:pt x="4549" y="2302"/>
                    <a:pt x="4538" y="2550"/>
                  </a:cubicBezTo>
                  <a:cubicBezTo>
                    <a:pt x="4532" y="2746"/>
                    <a:pt x="4492" y="2936"/>
                    <a:pt x="4492" y="3126"/>
                  </a:cubicBezTo>
                  <a:cubicBezTo>
                    <a:pt x="4492" y="3236"/>
                    <a:pt x="4521" y="3380"/>
                    <a:pt x="4480" y="3490"/>
                  </a:cubicBezTo>
                  <a:cubicBezTo>
                    <a:pt x="4434" y="3455"/>
                    <a:pt x="4411" y="3386"/>
                    <a:pt x="4382" y="3328"/>
                  </a:cubicBezTo>
                  <a:cubicBezTo>
                    <a:pt x="4273" y="3126"/>
                    <a:pt x="4146" y="2953"/>
                    <a:pt x="4002" y="2780"/>
                  </a:cubicBezTo>
                  <a:cubicBezTo>
                    <a:pt x="3760" y="2492"/>
                    <a:pt x="3500" y="2221"/>
                    <a:pt x="3241" y="1956"/>
                  </a:cubicBezTo>
                  <a:cubicBezTo>
                    <a:pt x="3119" y="1823"/>
                    <a:pt x="2998" y="1737"/>
                    <a:pt x="2831" y="1679"/>
                  </a:cubicBezTo>
                  <a:cubicBezTo>
                    <a:pt x="2624" y="1598"/>
                    <a:pt x="2347" y="1500"/>
                    <a:pt x="2128" y="1495"/>
                  </a:cubicBezTo>
                  <a:cubicBezTo>
                    <a:pt x="2118" y="1494"/>
                    <a:pt x="2107" y="1494"/>
                    <a:pt x="2097" y="1494"/>
                  </a:cubicBezTo>
                  <a:cubicBezTo>
                    <a:pt x="1838" y="1494"/>
                    <a:pt x="1601" y="1633"/>
                    <a:pt x="1390" y="1771"/>
                  </a:cubicBezTo>
                  <a:cubicBezTo>
                    <a:pt x="1148" y="1939"/>
                    <a:pt x="992" y="2048"/>
                    <a:pt x="934" y="2336"/>
                  </a:cubicBezTo>
                  <a:cubicBezTo>
                    <a:pt x="923" y="2429"/>
                    <a:pt x="865" y="2532"/>
                    <a:pt x="865" y="2625"/>
                  </a:cubicBezTo>
                  <a:cubicBezTo>
                    <a:pt x="848" y="2861"/>
                    <a:pt x="975" y="3115"/>
                    <a:pt x="1096" y="3299"/>
                  </a:cubicBezTo>
                  <a:cubicBezTo>
                    <a:pt x="1321" y="3645"/>
                    <a:pt x="1695" y="3824"/>
                    <a:pt x="1903" y="4170"/>
                  </a:cubicBezTo>
                  <a:cubicBezTo>
                    <a:pt x="1984" y="4303"/>
                    <a:pt x="2053" y="4412"/>
                    <a:pt x="2162" y="4510"/>
                  </a:cubicBezTo>
                  <a:cubicBezTo>
                    <a:pt x="2237" y="4585"/>
                    <a:pt x="2347" y="4643"/>
                    <a:pt x="2405" y="4735"/>
                  </a:cubicBezTo>
                  <a:cubicBezTo>
                    <a:pt x="2394" y="4738"/>
                    <a:pt x="2384" y="4739"/>
                    <a:pt x="2373" y="4739"/>
                  </a:cubicBezTo>
                  <a:cubicBezTo>
                    <a:pt x="2198" y="4739"/>
                    <a:pt x="1934" y="4414"/>
                    <a:pt x="1793" y="4354"/>
                  </a:cubicBezTo>
                  <a:cubicBezTo>
                    <a:pt x="1659" y="4294"/>
                    <a:pt x="1498" y="4270"/>
                    <a:pt x="1330" y="4270"/>
                  </a:cubicBezTo>
                  <a:cubicBezTo>
                    <a:pt x="1050" y="4270"/>
                    <a:pt x="750" y="4337"/>
                    <a:pt x="519" y="4412"/>
                  </a:cubicBezTo>
                  <a:cubicBezTo>
                    <a:pt x="329" y="4470"/>
                    <a:pt x="271" y="4510"/>
                    <a:pt x="202" y="4706"/>
                  </a:cubicBezTo>
                  <a:cubicBezTo>
                    <a:pt x="115" y="4914"/>
                    <a:pt x="69" y="5139"/>
                    <a:pt x="35" y="5364"/>
                  </a:cubicBezTo>
                  <a:cubicBezTo>
                    <a:pt x="0" y="5588"/>
                    <a:pt x="46" y="5750"/>
                    <a:pt x="121" y="5963"/>
                  </a:cubicBezTo>
                  <a:cubicBezTo>
                    <a:pt x="185" y="6142"/>
                    <a:pt x="185" y="6315"/>
                    <a:pt x="329" y="6459"/>
                  </a:cubicBezTo>
                  <a:cubicBezTo>
                    <a:pt x="450" y="6586"/>
                    <a:pt x="583" y="6667"/>
                    <a:pt x="738" y="6747"/>
                  </a:cubicBezTo>
                  <a:cubicBezTo>
                    <a:pt x="986" y="6868"/>
                    <a:pt x="1165" y="7070"/>
                    <a:pt x="1442" y="7145"/>
                  </a:cubicBezTo>
                  <a:cubicBezTo>
                    <a:pt x="1538" y="7170"/>
                    <a:pt x="1666" y="7199"/>
                    <a:pt x="1784" y="7199"/>
                  </a:cubicBezTo>
                  <a:cubicBezTo>
                    <a:pt x="1827" y="7199"/>
                    <a:pt x="1870" y="7195"/>
                    <a:pt x="1909" y="7186"/>
                  </a:cubicBezTo>
                  <a:lnTo>
                    <a:pt x="1909" y="7186"/>
                  </a:lnTo>
                  <a:cubicBezTo>
                    <a:pt x="1505" y="7595"/>
                    <a:pt x="623" y="8241"/>
                    <a:pt x="1026" y="8915"/>
                  </a:cubicBezTo>
                  <a:cubicBezTo>
                    <a:pt x="1280" y="9330"/>
                    <a:pt x="1632" y="9722"/>
                    <a:pt x="2139" y="9774"/>
                  </a:cubicBezTo>
                  <a:cubicBezTo>
                    <a:pt x="2168" y="9776"/>
                    <a:pt x="2196" y="9777"/>
                    <a:pt x="2225" y="9777"/>
                  </a:cubicBezTo>
                  <a:cubicBezTo>
                    <a:pt x="2371" y="9777"/>
                    <a:pt x="2519" y="9752"/>
                    <a:pt x="2658" y="9699"/>
                  </a:cubicBezTo>
                  <a:cubicBezTo>
                    <a:pt x="2860" y="9601"/>
                    <a:pt x="3114" y="9521"/>
                    <a:pt x="3298" y="9377"/>
                  </a:cubicBezTo>
                  <a:cubicBezTo>
                    <a:pt x="3437" y="9279"/>
                    <a:pt x="3575" y="9146"/>
                    <a:pt x="3731" y="9082"/>
                  </a:cubicBezTo>
                  <a:cubicBezTo>
                    <a:pt x="3788" y="9054"/>
                    <a:pt x="3858" y="9048"/>
                    <a:pt x="3915" y="9025"/>
                  </a:cubicBezTo>
                  <a:cubicBezTo>
                    <a:pt x="3949" y="9008"/>
                    <a:pt x="4097" y="8979"/>
                    <a:pt x="4105" y="8945"/>
                  </a:cubicBezTo>
                  <a:lnTo>
                    <a:pt x="4105" y="8945"/>
                  </a:lnTo>
                  <a:cubicBezTo>
                    <a:pt x="4082" y="9060"/>
                    <a:pt x="4019" y="9163"/>
                    <a:pt x="3979" y="9267"/>
                  </a:cubicBezTo>
                  <a:cubicBezTo>
                    <a:pt x="3892" y="9498"/>
                    <a:pt x="3875" y="9746"/>
                    <a:pt x="3817" y="9982"/>
                  </a:cubicBezTo>
                  <a:cubicBezTo>
                    <a:pt x="3760" y="10213"/>
                    <a:pt x="3633" y="10472"/>
                    <a:pt x="3644" y="10720"/>
                  </a:cubicBezTo>
                  <a:cubicBezTo>
                    <a:pt x="3661" y="10899"/>
                    <a:pt x="3783" y="11141"/>
                    <a:pt x="3927" y="11250"/>
                  </a:cubicBezTo>
                  <a:cubicBezTo>
                    <a:pt x="4082" y="11383"/>
                    <a:pt x="4382" y="11395"/>
                    <a:pt x="4584" y="11400"/>
                  </a:cubicBezTo>
                  <a:cubicBezTo>
                    <a:pt x="4629" y="11403"/>
                    <a:pt x="4676" y="11405"/>
                    <a:pt x="4722" y="11405"/>
                  </a:cubicBezTo>
                  <a:cubicBezTo>
                    <a:pt x="4928" y="11405"/>
                    <a:pt x="5137" y="11366"/>
                    <a:pt x="5287" y="11210"/>
                  </a:cubicBezTo>
                  <a:cubicBezTo>
                    <a:pt x="5553" y="10933"/>
                    <a:pt x="5714" y="10530"/>
                    <a:pt x="5835" y="10184"/>
                  </a:cubicBezTo>
                  <a:cubicBezTo>
                    <a:pt x="5910" y="9988"/>
                    <a:pt x="5956" y="9786"/>
                    <a:pt x="5985" y="9584"/>
                  </a:cubicBezTo>
                  <a:cubicBezTo>
                    <a:pt x="5997" y="9463"/>
                    <a:pt x="6020" y="9342"/>
                    <a:pt x="6054" y="9221"/>
                  </a:cubicBezTo>
                  <a:cubicBezTo>
                    <a:pt x="6060" y="9348"/>
                    <a:pt x="6089" y="9440"/>
                    <a:pt x="6124" y="9573"/>
                  </a:cubicBezTo>
                  <a:cubicBezTo>
                    <a:pt x="6210" y="9884"/>
                    <a:pt x="6325" y="10155"/>
                    <a:pt x="6464" y="10449"/>
                  </a:cubicBezTo>
                  <a:cubicBezTo>
                    <a:pt x="6521" y="10576"/>
                    <a:pt x="6579" y="10697"/>
                    <a:pt x="6631" y="10824"/>
                  </a:cubicBezTo>
                  <a:cubicBezTo>
                    <a:pt x="6654" y="10904"/>
                    <a:pt x="6700" y="10956"/>
                    <a:pt x="6781" y="10979"/>
                  </a:cubicBezTo>
                  <a:cubicBezTo>
                    <a:pt x="6913" y="10979"/>
                    <a:pt x="7040" y="10979"/>
                    <a:pt x="7173" y="10968"/>
                  </a:cubicBezTo>
                  <a:cubicBezTo>
                    <a:pt x="7317" y="10979"/>
                    <a:pt x="7450" y="10985"/>
                    <a:pt x="7594" y="10991"/>
                  </a:cubicBezTo>
                  <a:cubicBezTo>
                    <a:pt x="7612" y="10991"/>
                    <a:pt x="7630" y="10991"/>
                    <a:pt x="7648" y="10991"/>
                  </a:cubicBezTo>
                  <a:cubicBezTo>
                    <a:pt x="7941" y="10991"/>
                    <a:pt x="8225" y="10945"/>
                    <a:pt x="8459" y="10760"/>
                  </a:cubicBezTo>
                  <a:cubicBezTo>
                    <a:pt x="8534" y="10703"/>
                    <a:pt x="8603" y="10645"/>
                    <a:pt x="8672" y="10576"/>
                  </a:cubicBezTo>
                  <a:cubicBezTo>
                    <a:pt x="8707" y="10472"/>
                    <a:pt x="8707" y="10380"/>
                    <a:pt x="8660" y="10276"/>
                  </a:cubicBezTo>
                  <a:cubicBezTo>
                    <a:pt x="8574" y="9895"/>
                    <a:pt x="8418" y="9538"/>
                    <a:pt x="8274" y="9175"/>
                  </a:cubicBezTo>
                  <a:cubicBezTo>
                    <a:pt x="8188" y="8950"/>
                    <a:pt x="8101" y="8731"/>
                    <a:pt x="8015" y="8512"/>
                  </a:cubicBezTo>
                  <a:cubicBezTo>
                    <a:pt x="7992" y="8460"/>
                    <a:pt x="7969" y="8414"/>
                    <a:pt x="7934" y="8368"/>
                  </a:cubicBezTo>
                  <a:lnTo>
                    <a:pt x="7934" y="8368"/>
                  </a:lnTo>
                  <a:cubicBezTo>
                    <a:pt x="8084" y="8460"/>
                    <a:pt x="8257" y="8517"/>
                    <a:pt x="8424" y="8569"/>
                  </a:cubicBezTo>
                  <a:cubicBezTo>
                    <a:pt x="8758" y="8656"/>
                    <a:pt x="9110" y="8713"/>
                    <a:pt x="9450" y="8748"/>
                  </a:cubicBezTo>
                  <a:cubicBezTo>
                    <a:pt x="9592" y="8763"/>
                    <a:pt x="9738" y="8772"/>
                    <a:pt x="9885" y="8772"/>
                  </a:cubicBezTo>
                  <a:cubicBezTo>
                    <a:pt x="10020" y="8772"/>
                    <a:pt x="10154" y="8765"/>
                    <a:pt x="10286" y="8748"/>
                  </a:cubicBezTo>
                  <a:cubicBezTo>
                    <a:pt x="10379" y="8737"/>
                    <a:pt x="10477" y="8719"/>
                    <a:pt x="10557" y="8656"/>
                  </a:cubicBezTo>
                  <a:cubicBezTo>
                    <a:pt x="10644" y="8587"/>
                    <a:pt x="10702" y="8460"/>
                    <a:pt x="10748" y="8362"/>
                  </a:cubicBezTo>
                  <a:cubicBezTo>
                    <a:pt x="10805" y="8223"/>
                    <a:pt x="10817" y="8056"/>
                    <a:pt x="10834" y="7906"/>
                  </a:cubicBezTo>
                  <a:cubicBezTo>
                    <a:pt x="10846" y="7785"/>
                    <a:pt x="10846" y="7670"/>
                    <a:pt x="10834" y="7555"/>
                  </a:cubicBezTo>
                  <a:cubicBezTo>
                    <a:pt x="10788" y="7324"/>
                    <a:pt x="10690" y="7174"/>
                    <a:pt x="10465" y="7093"/>
                  </a:cubicBezTo>
                  <a:cubicBezTo>
                    <a:pt x="10344" y="7047"/>
                    <a:pt x="10217" y="7030"/>
                    <a:pt x="10096" y="6978"/>
                  </a:cubicBezTo>
                  <a:cubicBezTo>
                    <a:pt x="9923" y="6915"/>
                    <a:pt x="9796" y="6776"/>
                    <a:pt x="9629" y="6713"/>
                  </a:cubicBezTo>
                  <a:cubicBezTo>
                    <a:pt x="9566" y="6690"/>
                    <a:pt x="9324" y="6684"/>
                    <a:pt x="9306" y="6609"/>
                  </a:cubicBezTo>
                  <a:cubicBezTo>
                    <a:pt x="9381" y="6557"/>
                    <a:pt x="9508" y="6528"/>
                    <a:pt x="9600" y="6499"/>
                  </a:cubicBezTo>
                  <a:cubicBezTo>
                    <a:pt x="9814" y="6424"/>
                    <a:pt x="10056" y="6401"/>
                    <a:pt x="10263" y="6298"/>
                  </a:cubicBezTo>
                  <a:cubicBezTo>
                    <a:pt x="10402" y="6228"/>
                    <a:pt x="10529" y="6142"/>
                    <a:pt x="10661" y="6061"/>
                  </a:cubicBezTo>
                  <a:cubicBezTo>
                    <a:pt x="10805" y="5980"/>
                    <a:pt x="10932" y="5888"/>
                    <a:pt x="11048" y="5779"/>
                  </a:cubicBezTo>
                  <a:cubicBezTo>
                    <a:pt x="11192" y="5629"/>
                    <a:pt x="11238" y="5450"/>
                    <a:pt x="11313" y="5260"/>
                  </a:cubicBezTo>
                  <a:cubicBezTo>
                    <a:pt x="11342" y="5202"/>
                    <a:pt x="11382" y="5144"/>
                    <a:pt x="11411" y="5087"/>
                  </a:cubicBezTo>
                  <a:cubicBezTo>
                    <a:pt x="11468" y="4960"/>
                    <a:pt x="11445" y="4770"/>
                    <a:pt x="11393" y="4649"/>
                  </a:cubicBezTo>
                  <a:cubicBezTo>
                    <a:pt x="11359" y="4562"/>
                    <a:pt x="11272" y="4499"/>
                    <a:pt x="11197" y="4435"/>
                  </a:cubicBezTo>
                  <a:cubicBezTo>
                    <a:pt x="11105" y="4349"/>
                    <a:pt x="11013" y="4251"/>
                    <a:pt x="10898" y="4193"/>
                  </a:cubicBezTo>
                  <a:cubicBezTo>
                    <a:pt x="10817" y="4159"/>
                    <a:pt x="10736" y="4150"/>
                    <a:pt x="10652" y="4150"/>
                  </a:cubicBezTo>
                  <a:cubicBezTo>
                    <a:pt x="10623" y="4150"/>
                    <a:pt x="10593" y="4151"/>
                    <a:pt x="10563" y="4153"/>
                  </a:cubicBezTo>
                  <a:cubicBezTo>
                    <a:pt x="10177" y="4158"/>
                    <a:pt x="9785" y="4216"/>
                    <a:pt x="9410" y="4331"/>
                  </a:cubicBezTo>
                  <a:cubicBezTo>
                    <a:pt x="9249" y="4383"/>
                    <a:pt x="9087" y="4424"/>
                    <a:pt x="8920" y="4470"/>
                  </a:cubicBezTo>
                  <a:cubicBezTo>
                    <a:pt x="8851" y="4481"/>
                    <a:pt x="8787" y="4504"/>
                    <a:pt x="8718" y="4539"/>
                  </a:cubicBezTo>
                  <a:cubicBezTo>
                    <a:pt x="8678" y="4579"/>
                    <a:pt x="8632" y="4597"/>
                    <a:pt x="8586" y="4597"/>
                  </a:cubicBezTo>
                  <a:cubicBezTo>
                    <a:pt x="8707" y="4470"/>
                    <a:pt x="8851" y="4354"/>
                    <a:pt x="8966" y="4216"/>
                  </a:cubicBezTo>
                  <a:cubicBezTo>
                    <a:pt x="9116" y="4043"/>
                    <a:pt x="9254" y="3859"/>
                    <a:pt x="9381" y="3668"/>
                  </a:cubicBezTo>
                  <a:cubicBezTo>
                    <a:pt x="9485" y="3524"/>
                    <a:pt x="9583" y="3374"/>
                    <a:pt x="9664" y="3213"/>
                  </a:cubicBezTo>
                  <a:cubicBezTo>
                    <a:pt x="9727" y="3115"/>
                    <a:pt x="9773" y="3011"/>
                    <a:pt x="9802" y="2896"/>
                  </a:cubicBezTo>
                  <a:cubicBezTo>
                    <a:pt x="9796" y="2746"/>
                    <a:pt x="9716" y="2596"/>
                    <a:pt x="9623" y="2481"/>
                  </a:cubicBezTo>
                  <a:cubicBezTo>
                    <a:pt x="9401" y="2207"/>
                    <a:pt x="9062" y="2006"/>
                    <a:pt x="8723" y="2006"/>
                  </a:cubicBezTo>
                  <a:cubicBezTo>
                    <a:pt x="8562" y="2006"/>
                    <a:pt x="8400" y="2052"/>
                    <a:pt x="8251" y="2158"/>
                  </a:cubicBezTo>
                  <a:cubicBezTo>
                    <a:pt x="8044" y="2302"/>
                    <a:pt x="7847" y="2504"/>
                    <a:pt x="7646" y="2659"/>
                  </a:cubicBezTo>
                  <a:cubicBezTo>
                    <a:pt x="7363" y="2861"/>
                    <a:pt x="7104" y="3086"/>
                    <a:pt x="6867" y="3328"/>
                  </a:cubicBezTo>
                  <a:cubicBezTo>
                    <a:pt x="6815" y="3518"/>
                    <a:pt x="6723" y="3616"/>
                    <a:pt x="6573" y="3640"/>
                  </a:cubicBezTo>
                  <a:cubicBezTo>
                    <a:pt x="6608" y="3524"/>
                    <a:pt x="6654" y="3415"/>
                    <a:pt x="6689" y="3299"/>
                  </a:cubicBezTo>
                  <a:cubicBezTo>
                    <a:pt x="6723" y="3201"/>
                    <a:pt x="6740" y="3086"/>
                    <a:pt x="6781" y="2982"/>
                  </a:cubicBezTo>
                  <a:cubicBezTo>
                    <a:pt x="6810" y="2919"/>
                    <a:pt x="6838" y="2861"/>
                    <a:pt x="6844" y="2792"/>
                  </a:cubicBezTo>
                  <a:cubicBezTo>
                    <a:pt x="6862" y="2619"/>
                    <a:pt x="6838" y="2429"/>
                    <a:pt x="6827" y="2256"/>
                  </a:cubicBezTo>
                  <a:cubicBezTo>
                    <a:pt x="6804" y="1991"/>
                    <a:pt x="6752" y="1714"/>
                    <a:pt x="6683" y="1454"/>
                  </a:cubicBezTo>
                  <a:cubicBezTo>
                    <a:pt x="6602" y="1183"/>
                    <a:pt x="6608" y="930"/>
                    <a:pt x="6435" y="682"/>
                  </a:cubicBezTo>
                  <a:cubicBezTo>
                    <a:pt x="6232" y="399"/>
                    <a:pt x="5840" y="1"/>
                    <a:pt x="5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4404868" y="223577"/>
              <a:ext cx="1017519" cy="976136"/>
            </a:xfrm>
            <a:custGeom>
              <a:avLst/>
              <a:gdLst/>
              <a:ahLst/>
              <a:cxnLst/>
              <a:rect l="l" t="t" r="r" b="b"/>
              <a:pathLst>
                <a:path w="10917" h="10473" extrusionOk="0">
                  <a:moveTo>
                    <a:pt x="5171" y="0"/>
                  </a:moveTo>
                  <a:cubicBezTo>
                    <a:pt x="5128" y="0"/>
                    <a:pt x="5085" y="6"/>
                    <a:pt x="5041" y="18"/>
                  </a:cubicBezTo>
                  <a:cubicBezTo>
                    <a:pt x="4707" y="110"/>
                    <a:pt x="4597" y="508"/>
                    <a:pt x="4551" y="831"/>
                  </a:cubicBezTo>
                  <a:cubicBezTo>
                    <a:pt x="4395" y="2140"/>
                    <a:pt x="4401" y="3518"/>
                    <a:pt x="4989" y="4706"/>
                  </a:cubicBezTo>
                  <a:cubicBezTo>
                    <a:pt x="4955" y="4648"/>
                    <a:pt x="4914" y="4590"/>
                    <a:pt x="4874" y="4538"/>
                  </a:cubicBezTo>
                  <a:cubicBezTo>
                    <a:pt x="4251" y="3650"/>
                    <a:pt x="3386" y="2930"/>
                    <a:pt x="2527" y="2220"/>
                  </a:cubicBezTo>
                  <a:cubicBezTo>
                    <a:pt x="2291" y="2024"/>
                    <a:pt x="2043" y="1823"/>
                    <a:pt x="1732" y="1748"/>
                  </a:cubicBezTo>
                  <a:cubicBezTo>
                    <a:pt x="1618" y="1722"/>
                    <a:pt x="1520" y="1710"/>
                    <a:pt x="1434" y="1710"/>
                  </a:cubicBezTo>
                  <a:cubicBezTo>
                    <a:pt x="753" y="1710"/>
                    <a:pt x="907" y="2458"/>
                    <a:pt x="1224" y="2884"/>
                  </a:cubicBezTo>
                  <a:cubicBezTo>
                    <a:pt x="1611" y="3420"/>
                    <a:pt x="2158" y="3881"/>
                    <a:pt x="2695" y="4302"/>
                  </a:cubicBezTo>
                  <a:cubicBezTo>
                    <a:pt x="3150" y="4659"/>
                    <a:pt x="3623" y="5075"/>
                    <a:pt x="4130" y="5369"/>
                  </a:cubicBezTo>
                  <a:cubicBezTo>
                    <a:pt x="3761" y="5203"/>
                    <a:pt x="1754" y="4395"/>
                    <a:pt x="688" y="4395"/>
                  </a:cubicBezTo>
                  <a:cubicBezTo>
                    <a:pt x="273" y="4395"/>
                    <a:pt x="1" y="4518"/>
                    <a:pt x="25" y="4850"/>
                  </a:cubicBezTo>
                  <a:cubicBezTo>
                    <a:pt x="83" y="5634"/>
                    <a:pt x="1709" y="5957"/>
                    <a:pt x="2326" y="6084"/>
                  </a:cubicBezTo>
                  <a:cubicBezTo>
                    <a:pt x="2520" y="6120"/>
                    <a:pt x="2713" y="6131"/>
                    <a:pt x="2904" y="6131"/>
                  </a:cubicBezTo>
                  <a:cubicBezTo>
                    <a:pt x="3172" y="6131"/>
                    <a:pt x="3438" y="6110"/>
                    <a:pt x="3702" y="6110"/>
                  </a:cubicBezTo>
                  <a:cubicBezTo>
                    <a:pt x="3872" y="6110"/>
                    <a:pt x="4042" y="6119"/>
                    <a:pt x="4211" y="6147"/>
                  </a:cubicBezTo>
                  <a:cubicBezTo>
                    <a:pt x="3704" y="6556"/>
                    <a:pt x="561" y="7906"/>
                    <a:pt x="1443" y="8857"/>
                  </a:cubicBezTo>
                  <a:cubicBezTo>
                    <a:pt x="1582" y="9004"/>
                    <a:pt x="1753" y="9067"/>
                    <a:pt x="1944" y="9067"/>
                  </a:cubicBezTo>
                  <a:cubicBezTo>
                    <a:pt x="2933" y="9067"/>
                    <a:pt x="4461" y="7381"/>
                    <a:pt x="4770" y="6874"/>
                  </a:cubicBezTo>
                  <a:lnTo>
                    <a:pt x="4770" y="6874"/>
                  </a:lnTo>
                  <a:cubicBezTo>
                    <a:pt x="4553" y="7285"/>
                    <a:pt x="2874" y="10472"/>
                    <a:pt x="4243" y="10472"/>
                  </a:cubicBezTo>
                  <a:cubicBezTo>
                    <a:pt x="4255" y="10472"/>
                    <a:pt x="4268" y="10472"/>
                    <a:pt x="4280" y="10471"/>
                  </a:cubicBezTo>
                  <a:cubicBezTo>
                    <a:pt x="5520" y="10419"/>
                    <a:pt x="5335" y="7710"/>
                    <a:pt x="5491" y="6954"/>
                  </a:cubicBezTo>
                  <a:lnTo>
                    <a:pt x="5491" y="6954"/>
                  </a:lnTo>
                  <a:cubicBezTo>
                    <a:pt x="5406" y="7662"/>
                    <a:pt x="6111" y="10272"/>
                    <a:pt x="7092" y="10272"/>
                  </a:cubicBezTo>
                  <a:cubicBezTo>
                    <a:pt x="7110" y="10272"/>
                    <a:pt x="7128" y="10271"/>
                    <a:pt x="7146" y="10270"/>
                  </a:cubicBezTo>
                  <a:cubicBezTo>
                    <a:pt x="8045" y="10183"/>
                    <a:pt x="7498" y="9174"/>
                    <a:pt x="7325" y="8753"/>
                  </a:cubicBezTo>
                  <a:cubicBezTo>
                    <a:pt x="7180" y="8401"/>
                    <a:pt x="7030" y="8056"/>
                    <a:pt x="6858" y="7715"/>
                  </a:cubicBezTo>
                  <a:cubicBezTo>
                    <a:pt x="6771" y="7542"/>
                    <a:pt x="6339" y="7093"/>
                    <a:pt x="6448" y="6920"/>
                  </a:cubicBezTo>
                  <a:lnTo>
                    <a:pt x="6448" y="6920"/>
                  </a:lnTo>
                  <a:cubicBezTo>
                    <a:pt x="6869" y="7110"/>
                    <a:pt x="7238" y="7387"/>
                    <a:pt x="7670" y="7565"/>
                  </a:cubicBezTo>
                  <a:cubicBezTo>
                    <a:pt x="8156" y="7766"/>
                    <a:pt x="8670" y="7903"/>
                    <a:pt x="9195" y="7903"/>
                  </a:cubicBezTo>
                  <a:cubicBezTo>
                    <a:pt x="9244" y="7903"/>
                    <a:pt x="9293" y="7902"/>
                    <a:pt x="9343" y="7900"/>
                  </a:cubicBezTo>
                  <a:cubicBezTo>
                    <a:pt x="9913" y="7854"/>
                    <a:pt x="9936" y="7364"/>
                    <a:pt x="9596" y="7070"/>
                  </a:cubicBezTo>
                  <a:cubicBezTo>
                    <a:pt x="9573" y="7052"/>
                    <a:pt x="9556" y="7035"/>
                    <a:pt x="9533" y="7018"/>
                  </a:cubicBezTo>
                  <a:cubicBezTo>
                    <a:pt x="9152" y="6752"/>
                    <a:pt x="8697" y="6579"/>
                    <a:pt x="8236" y="6447"/>
                  </a:cubicBezTo>
                  <a:cubicBezTo>
                    <a:pt x="7780" y="6320"/>
                    <a:pt x="7261" y="6285"/>
                    <a:pt x="6829" y="6101"/>
                  </a:cubicBezTo>
                  <a:cubicBezTo>
                    <a:pt x="7774" y="6037"/>
                    <a:pt x="8697" y="5807"/>
                    <a:pt x="9585" y="5490"/>
                  </a:cubicBezTo>
                  <a:cubicBezTo>
                    <a:pt x="9971" y="5351"/>
                    <a:pt x="10917" y="4815"/>
                    <a:pt x="10294" y="4412"/>
                  </a:cubicBezTo>
                  <a:cubicBezTo>
                    <a:pt x="10144" y="4313"/>
                    <a:pt x="9948" y="4302"/>
                    <a:pt x="9769" y="4302"/>
                  </a:cubicBezTo>
                  <a:cubicBezTo>
                    <a:pt x="8547" y="4308"/>
                    <a:pt x="7376" y="4757"/>
                    <a:pt x="6252" y="5207"/>
                  </a:cubicBezTo>
                  <a:cubicBezTo>
                    <a:pt x="6938" y="4648"/>
                    <a:pt x="7596" y="4071"/>
                    <a:pt x="8241" y="3477"/>
                  </a:cubicBezTo>
                  <a:cubicBezTo>
                    <a:pt x="8535" y="3206"/>
                    <a:pt x="9366" y="2440"/>
                    <a:pt x="8766" y="2094"/>
                  </a:cubicBezTo>
                  <a:cubicBezTo>
                    <a:pt x="8683" y="2046"/>
                    <a:pt x="8594" y="2025"/>
                    <a:pt x="8500" y="2025"/>
                  </a:cubicBezTo>
                  <a:cubicBezTo>
                    <a:pt x="8019" y="2025"/>
                    <a:pt x="7433" y="2577"/>
                    <a:pt x="7163" y="2837"/>
                  </a:cubicBezTo>
                  <a:cubicBezTo>
                    <a:pt x="6834" y="3149"/>
                    <a:pt x="6540" y="3477"/>
                    <a:pt x="6246" y="3812"/>
                  </a:cubicBezTo>
                  <a:cubicBezTo>
                    <a:pt x="6021" y="4048"/>
                    <a:pt x="5699" y="4313"/>
                    <a:pt x="5635" y="4642"/>
                  </a:cubicBezTo>
                  <a:cubicBezTo>
                    <a:pt x="5779" y="3852"/>
                    <a:pt x="5906" y="3068"/>
                    <a:pt x="6027" y="2284"/>
                  </a:cubicBezTo>
                  <a:cubicBezTo>
                    <a:pt x="6137" y="1598"/>
                    <a:pt x="6160" y="1004"/>
                    <a:pt x="5779" y="381"/>
                  </a:cubicBezTo>
                  <a:cubicBezTo>
                    <a:pt x="5647" y="180"/>
                    <a:pt x="5415" y="0"/>
                    <a:pt x="5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18"/>
          <p:cNvGrpSpPr/>
          <p:nvPr/>
        </p:nvGrpSpPr>
        <p:grpSpPr>
          <a:xfrm>
            <a:off x="-108549" y="6186018"/>
            <a:ext cx="1059527" cy="671977"/>
            <a:chOff x="-183837" y="4639513"/>
            <a:chExt cx="794645" cy="503983"/>
          </a:xfrm>
        </p:grpSpPr>
        <p:sp>
          <p:nvSpPr>
            <p:cNvPr id="429" name="Google Shape;429;p18"/>
            <p:cNvSpPr/>
            <p:nvPr/>
          </p:nvSpPr>
          <p:spPr>
            <a:xfrm>
              <a:off x="20622" y="4928477"/>
              <a:ext cx="340319" cy="213200"/>
            </a:xfrm>
            <a:custGeom>
              <a:avLst/>
              <a:gdLst/>
              <a:ahLst/>
              <a:cxnLst/>
              <a:rect l="l" t="t" r="r" b="b"/>
              <a:pathLst>
                <a:path w="2803" h="1756" extrusionOk="0">
                  <a:moveTo>
                    <a:pt x="1956" y="1"/>
                  </a:moveTo>
                  <a:cubicBezTo>
                    <a:pt x="1940" y="1"/>
                    <a:pt x="1924" y="1"/>
                    <a:pt x="1909" y="2"/>
                  </a:cubicBezTo>
                  <a:cubicBezTo>
                    <a:pt x="1499" y="20"/>
                    <a:pt x="1107" y="221"/>
                    <a:pt x="773" y="458"/>
                  </a:cubicBezTo>
                  <a:cubicBezTo>
                    <a:pt x="663" y="544"/>
                    <a:pt x="548" y="636"/>
                    <a:pt x="438" y="740"/>
                  </a:cubicBezTo>
                  <a:cubicBezTo>
                    <a:pt x="334" y="896"/>
                    <a:pt x="248" y="1069"/>
                    <a:pt x="173" y="1236"/>
                  </a:cubicBezTo>
                  <a:cubicBezTo>
                    <a:pt x="104" y="1363"/>
                    <a:pt x="46" y="1501"/>
                    <a:pt x="0" y="1640"/>
                  </a:cubicBezTo>
                  <a:cubicBezTo>
                    <a:pt x="865" y="1680"/>
                    <a:pt x="1718" y="1732"/>
                    <a:pt x="2583" y="1755"/>
                  </a:cubicBezTo>
                  <a:lnTo>
                    <a:pt x="2797" y="1755"/>
                  </a:lnTo>
                  <a:cubicBezTo>
                    <a:pt x="2802" y="1513"/>
                    <a:pt x="2797" y="1271"/>
                    <a:pt x="2773" y="1029"/>
                  </a:cubicBezTo>
                  <a:cubicBezTo>
                    <a:pt x="2750" y="948"/>
                    <a:pt x="2727" y="861"/>
                    <a:pt x="2710" y="781"/>
                  </a:cubicBezTo>
                  <a:cubicBezTo>
                    <a:pt x="2606" y="469"/>
                    <a:pt x="2451" y="198"/>
                    <a:pt x="2180" y="31"/>
                  </a:cubicBezTo>
                  <a:cubicBezTo>
                    <a:pt x="2108" y="12"/>
                    <a:pt x="2032" y="1"/>
                    <a:pt x="1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8"/>
            <p:cNvSpPr/>
            <p:nvPr/>
          </p:nvSpPr>
          <p:spPr>
            <a:xfrm>
              <a:off x="-183837" y="4639513"/>
              <a:ext cx="794645" cy="503983"/>
            </a:xfrm>
            <a:custGeom>
              <a:avLst/>
              <a:gdLst/>
              <a:ahLst/>
              <a:cxnLst/>
              <a:rect l="l" t="t" r="r" b="b"/>
              <a:pathLst>
                <a:path w="6545" h="4151" extrusionOk="0">
                  <a:moveTo>
                    <a:pt x="3800" y="1"/>
                  </a:moveTo>
                  <a:cubicBezTo>
                    <a:pt x="3604" y="1"/>
                    <a:pt x="3420" y="53"/>
                    <a:pt x="3229" y="122"/>
                  </a:cubicBezTo>
                  <a:cubicBezTo>
                    <a:pt x="2272" y="456"/>
                    <a:pt x="1534" y="1154"/>
                    <a:pt x="981" y="1984"/>
                  </a:cubicBezTo>
                  <a:cubicBezTo>
                    <a:pt x="571" y="2596"/>
                    <a:pt x="254" y="3276"/>
                    <a:pt x="0" y="3968"/>
                  </a:cubicBezTo>
                  <a:cubicBezTo>
                    <a:pt x="122" y="3968"/>
                    <a:pt x="248" y="3968"/>
                    <a:pt x="369" y="3974"/>
                  </a:cubicBezTo>
                  <a:cubicBezTo>
                    <a:pt x="617" y="3985"/>
                    <a:pt x="865" y="3991"/>
                    <a:pt x="1113" y="3997"/>
                  </a:cubicBezTo>
                  <a:cubicBezTo>
                    <a:pt x="1344" y="3460"/>
                    <a:pt x="1615" y="2941"/>
                    <a:pt x="1978" y="2498"/>
                  </a:cubicBezTo>
                  <a:cubicBezTo>
                    <a:pt x="2332" y="2062"/>
                    <a:pt x="2819" y="1704"/>
                    <a:pt x="3397" y="1704"/>
                  </a:cubicBezTo>
                  <a:cubicBezTo>
                    <a:pt x="3431" y="1704"/>
                    <a:pt x="3465" y="1705"/>
                    <a:pt x="3500" y="1708"/>
                  </a:cubicBezTo>
                  <a:cubicBezTo>
                    <a:pt x="4757" y="1800"/>
                    <a:pt x="4780" y="3057"/>
                    <a:pt x="4775" y="4147"/>
                  </a:cubicBezTo>
                  <a:cubicBezTo>
                    <a:pt x="4890" y="4149"/>
                    <a:pt x="5006" y="4150"/>
                    <a:pt x="5121" y="4150"/>
                  </a:cubicBezTo>
                  <a:cubicBezTo>
                    <a:pt x="5559" y="4150"/>
                    <a:pt x="5997" y="4134"/>
                    <a:pt x="6435" y="4106"/>
                  </a:cubicBezTo>
                  <a:cubicBezTo>
                    <a:pt x="6545" y="3639"/>
                    <a:pt x="6527" y="3138"/>
                    <a:pt x="6424" y="2676"/>
                  </a:cubicBezTo>
                  <a:cubicBezTo>
                    <a:pt x="6158" y="1506"/>
                    <a:pt x="5582" y="445"/>
                    <a:pt x="4371" y="99"/>
                  </a:cubicBezTo>
                  <a:cubicBezTo>
                    <a:pt x="4181" y="47"/>
                    <a:pt x="3996" y="1"/>
                    <a:pt x="38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1" name="Google Shape;431;p18"/>
          <p:cNvGrpSpPr/>
          <p:nvPr/>
        </p:nvGrpSpPr>
        <p:grpSpPr>
          <a:xfrm>
            <a:off x="10383115" y="-754067"/>
            <a:ext cx="2463669" cy="2398184"/>
            <a:chOff x="7815111" y="-79375"/>
            <a:chExt cx="1847752" cy="1798638"/>
          </a:xfrm>
        </p:grpSpPr>
        <p:sp>
          <p:nvSpPr>
            <p:cNvPr id="432" name="Google Shape;432;p18"/>
            <p:cNvSpPr/>
            <p:nvPr/>
          </p:nvSpPr>
          <p:spPr>
            <a:xfrm rot="-1833849">
              <a:off x="8038557" y="189152"/>
              <a:ext cx="1400860" cy="1261585"/>
            </a:xfrm>
            <a:custGeom>
              <a:avLst/>
              <a:gdLst/>
              <a:ahLst/>
              <a:cxnLst/>
              <a:rect l="l" t="t" r="r" b="b"/>
              <a:pathLst>
                <a:path w="10800" h="9726" extrusionOk="0">
                  <a:moveTo>
                    <a:pt x="7780" y="1"/>
                  </a:moveTo>
                  <a:cubicBezTo>
                    <a:pt x="7628" y="1"/>
                    <a:pt x="7469" y="25"/>
                    <a:pt x="7288" y="76"/>
                  </a:cubicBezTo>
                  <a:cubicBezTo>
                    <a:pt x="6395" y="319"/>
                    <a:pt x="5541" y="728"/>
                    <a:pt x="4648" y="976"/>
                  </a:cubicBezTo>
                  <a:cubicBezTo>
                    <a:pt x="4244" y="1091"/>
                    <a:pt x="3829" y="1178"/>
                    <a:pt x="3414" y="1270"/>
                  </a:cubicBezTo>
                  <a:cubicBezTo>
                    <a:pt x="3097" y="1345"/>
                    <a:pt x="2791" y="1431"/>
                    <a:pt x="2474" y="1437"/>
                  </a:cubicBezTo>
                  <a:cubicBezTo>
                    <a:pt x="2444" y="1438"/>
                    <a:pt x="2415" y="1439"/>
                    <a:pt x="2385" y="1439"/>
                  </a:cubicBezTo>
                  <a:cubicBezTo>
                    <a:pt x="2284" y="1439"/>
                    <a:pt x="2185" y="1431"/>
                    <a:pt x="2082" y="1408"/>
                  </a:cubicBezTo>
                  <a:cubicBezTo>
                    <a:pt x="1978" y="1388"/>
                    <a:pt x="1852" y="1376"/>
                    <a:pt x="1714" y="1376"/>
                  </a:cubicBezTo>
                  <a:cubicBezTo>
                    <a:pt x="1084" y="1376"/>
                    <a:pt x="206" y="1611"/>
                    <a:pt x="93" y="2244"/>
                  </a:cubicBezTo>
                  <a:cubicBezTo>
                    <a:pt x="0" y="2752"/>
                    <a:pt x="98" y="3374"/>
                    <a:pt x="98" y="3893"/>
                  </a:cubicBezTo>
                  <a:cubicBezTo>
                    <a:pt x="98" y="4493"/>
                    <a:pt x="254" y="4989"/>
                    <a:pt x="329" y="5583"/>
                  </a:cubicBezTo>
                  <a:cubicBezTo>
                    <a:pt x="352" y="5779"/>
                    <a:pt x="329" y="5952"/>
                    <a:pt x="381" y="6142"/>
                  </a:cubicBezTo>
                  <a:cubicBezTo>
                    <a:pt x="421" y="6327"/>
                    <a:pt x="438" y="6459"/>
                    <a:pt x="438" y="6649"/>
                  </a:cubicBezTo>
                  <a:cubicBezTo>
                    <a:pt x="433" y="6990"/>
                    <a:pt x="548" y="7289"/>
                    <a:pt x="548" y="7624"/>
                  </a:cubicBezTo>
                  <a:cubicBezTo>
                    <a:pt x="548" y="8074"/>
                    <a:pt x="917" y="8783"/>
                    <a:pt x="1217" y="9123"/>
                  </a:cubicBezTo>
                  <a:cubicBezTo>
                    <a:pt x="1404" y="9332"/>
                    <a:pt x="1595" y="9389"/>
                    <a:pt x="1862" y="9389"/>
                  </a:cubicBezTo>
                  <a:cubicBezTo>
                    <a:pt x="1876" y="9389"/>
                    <a:pt x="1889" y="9389"/>
                    <a:pt x="1903" y="9388"/>
                  </a:cubicBezTo>
                  <a:cubicBezTo>
                    <a:pt x="2037" y="9385"/>
                    <a:pt x="2171" y="9384"/>
                    <a:pt x="2305" y="9384"/>
                  </a:cubicBezTo>
                  <a:cubicBezTo>
                    <a:pt x="2605" y="9384"/>
                    <a:pt x="2906" y="9389"/>
                    <a:pt x="3209" y="9389"/>
                  </a:cubicBezTo>
                  <a:cubicBezTo>
                    <a:pt x="3287" y="9389"/>
                    <a:pt x="3364" y="9389"/>
                    <a:pt x="3442" y="9388"/>
                  </a:cubicBezTo>
                  <a:cubicBezTo>
                    <a:pt x="3460" y="9388"/>
                    <a:pt x="3477" y="9388"/>
                    <a:pt x="3495" y="9388"/>
                  </a:cubicBezTo>
                  <a:cubicBezTo>
                    <a:pt x="4398" y="9388"/>
                    <a:pt x="5264" y="9677"/>
                    <a:pt x="6152" y="9723"/>
                  </a:cubicBezTo>
                  <a:cubicBezTo>
                    <a:pt x="6186" y="9724"/>
                    <a:pt x="6220" y="9725"/>
                    <a:pt x="6254" y="9725"/>
                  </a:cubicBezTo>
                  <a:cubicBezTo>
                    <a:pt x="6563" y="9725"/>
                    <a:pt x="6877" y="9659"/>
                    <a:pt x="7173" y="9607"/>
                  </a:cubicBezTo>
                  <a:cubicBezTo>
                    <a:pt x="7358" y="9579"/>
                    <a:pt x="7415" y="9521"/>
                    <a:pt x="7582" y="9400"/>
                  </a:cubicBezTo>
                  <a:cubicBezTo>
                    <a:pt x="8245" y="8927"/>
                    <a:pt x="8937" y="8587"/>
                    <a:pt x="9347" y="7866"/>
                  </a:cubicBezTo>
                  <a:cubicBezTo>
                    <a:pt x="9843" y="6995"/>
                    <a:pt x="10350" y="6229"/>
                    <a:pt x="10575" y="5225"/>
                  </a:cubicBezTo>
                  <a:cubicBezTo>
                    <a:pt x="10765" y="4343"/>
                    <a:pt x="10800" y="3092"/>
                    <a:pt x="10327" y="2273"/>
                  </a:cubicBezTo>
                  <a:cubicBezTo>
                    <a:pt x="10223" y="2100"/>
                    <a:pt x="10073" y="1985"/>
                    <a:pt x="9958" y="1823"/>
                  </a:cubicBezTo>
                  <a:cubicBezTo>
                    <a:pt x="9658" y="1431"/>
                    <a:pt x="9820" y="861"/>
                    <a:pt x="9404" y="538"/>
                  </a:cubicBezTo>
                  <a:cubicBezTo>
                    <a:pt x="9133" y="324"/>
                    <a:pt x="8776" y="255"/>
                    <a:pt x="8459" y="140"/>
                  </a:cubicBezTo>
                  <a:cubicBezTo>
                    <a:pt x="8210" y="51"/>
                    <a:pt x="8001" y="1"/>
                    <a:pt x="77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8"/>
            <p:cNvSpPr/>
            <p:nvPr/>
          </p:nvSpPr>
          <p:spPr>
            <a:xfrm rot="-1833849">
              <a:off x="8713078" y="750103"/>
              <a:ext cx="162396" cy="229981"/>
            </a:xfrm>
            <a:custGeom>
              <a:avLst/>
              <a:gdLst/>
              <a:ahLst/>
              <a:cxnLst/>
              <a:rect l="l" t="t" r="r" b="b"/>
              <a:pathLst>
                <a:path w="1252" h="1773" extrusionOk="0">
                  <a:moveTo>
                    <a:pt x="981" y="0"/>
                  </a:moveTo>
                  <a:cubicBezTo>
                    <a:pt x="646" y="525"/>
                    <a:pt x="329" y="1067"/>
                    <a:pt x="1" y="1603"/>
                  </a:cubicBezTo>
                  <a:cubicBezTo>
                    <a:pt x="24" y="1643"/>
                    <a:pt x="70" y="1672"/>
                    <a:pt x="122" y="1689"/>
                  </a:cubicBezTo>
                  <a:cubicBezTo>
                    <a:pt x="147" y="1740"/>
                    <a:pt x="207" y="1772"/>
                    <a:pt x="268" y="1772"/>
                  </a:cubicBezTo>
                  <a:cubicBezTo>
                    <a:pt x="277" y="1772"/>
                    <a:pt x="286" y="1772"/>
                    <a:pt x="295" y="1770"/>
                  </a:cubicBezTo>
                  <a:cubicBezTo>
                    <a:pt x="658" y="1384"/>
                    <a:pt x="958" y="928"/>
                    <a:pt x="1252" y="496"/>
                  </a:cubicBezTo>
                  <a:cubicBezTo>
                    <a:pt x="1246" y="484"/>
                    <a:pt x="1246" y="461"/>
                    <a:pt x="1240" y="450"/>
                  </a:cubicBezTo>
                  <a:cubicBezTo>
                    <a:pt x="1217" y="323"/>
                    <a:pt x="1183" y="208"/>
                    <a:pt x="1108" y="110"/>
                  </a:cubicBezTo>
                  <a:lnTo>
                    <a:pt x="1108" y="104"/>
                  </a:lnTo>
                  <a:cubicBezTo>
                    <a:pt x="1073" y="58"/>
                    <a:pt x="1033" y="23"/>
                    <a:pt x="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8"/>
            <p:cNvSpPr/>
            <p:nvPr/>
          </p:nvSpPr>
          <p:spPr>
            <a:xfrm rot="-1833849">
              <a:off x="8863196" y="482212"/>
              <a:ext cx="166158" cy="122708"/>
            </a:xfrm>
            <a:custGeom>
              <a:avLst/>
              <a:gdLst/>
              <a:ahLst/>
              <a:cxnLst/>
              <a:rect l="l" t="t" r="r" b="b"/>
              <a:pathLst>
                <a:path w="1281" h="946" extrusionOk="0">
                  <a:moveTo>
                    <a:pt x="1091" y="1"/>
                  </a:moveTo>
                  <a:cubicBezTo>
                    <a:pt x="876" y="1"/>
                    <a:pt x="661" y="43"/>
                    <a:pt x="456" y="110"/>
                  </a:cubicBezTo>
                  <a:cubicBezTo>
                    <a:pt x="369" y="249"/>
                    <a:pt x="277" y="376"/>
                    <a:pt x="190" y="514"/>
                  </a:cubicBezTo>
                  <a:cubicBezTo>
                    <a:pt x="139" y="589"/>
                    <a:pt x="98" y="681"/>
                    <a:pt x="52" y="756"/>
                  </a:cubicBezTo>
                  <a:cubicBezTo>
                    <a:pt x="29" y="808"/>
                    <a:pt x="12" y="843"/>
                    <a:pt x="0" y="889"/>
                  </a:cubicBezTo>
                  <a:cubicBezTo>
                    <a:pt x="145" y="929"/>
                    <a:pt x="295" y="946"/>
                    <a:pt x="445" y="946"/>
                  </a:cubicBezTo>
                  <a:cubicBezTo>
                    <a:pt x="533" y="946"/>
                    <a:pt x="622" y="940"/>
                    <a:pt x="709" y="929"/>
                  </a:cubicBezTo>
                  <a:cubicBezTo>
                    <a:pt x="732" y="912"/>
                    <a:pt x="750" y="889"/>
                    <a:pt x="767" y="866"/>
                  </a:cubicBezTo>
                  <a:cubicBezTo>
                    <a:pt x="980" y="606"/>
                    <a:pt x="1119" y="301"/>
                    <a:pt x="1280" y="12"/>
                  </a:cubicBezTo>
                  <a:cubicBezTo>
                    <a:pt x="1217" y="4"/>
                    <a:pt x="1154" y="1"/>
                    <a:pt x="10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8"/>
            <p:cNvSpPr/>
            <p:nvPr/>
          </p:nvSpPr>
          <p:spPr>
            <a:xfrm rot="-1833849">
              <a:off x="8821219" y="295695"/>
              <a:ext cx="99617" cy="113109"/>
            </a:xfrm>
            <a:custGeom>
              <a:avLst/>
              <a:gdLst/>
              <a:ahLst/>
              <a:cxnLst/>
              <a:rect l="l" t="t" r="r" b="b"/>
              <a:pathLst>
                <a:path w="768" h="872" extrusionOk="0">
                  <a:moveTo>
                    <a:pt x="381" y="1"/>
                  </a:moveTo>
                  <a:cubicBezTo>
                    <a:pt x="248" y="208"/>
                    <a:pt x="127" y="410"/>
                    <a:pt x="1" y="618"/>
                  </a:cubicBezTo>
                  <a:cubicBezTo>
                    <a:pt x="1" y="629"/>
                    <a:pt x="12" y="641"/>
                    <a:pt x="24" y="658"/>
                  </a:cubicBezTo>
                  <a:cubicBezTo>
                    <a:pt x="35" y="681"/>
                    <a:pt x="52" y="710"/>
                    <a:pt x="64" y="727"/>
                  </a:cubicBezTo>
                  <a:lnTo>
                    <a:pt x="70" y="739"/>
                  </a:lnTo>
                  <a:cubicBezTo>
                    <a:pt x="75" y="745"/>
                    <a:pt x="87" y="745"/>
                    <a:pt x="87" y="750"/>
                  </a:cubicBezTo>
                  <a:cubicBezTo>
                    <a:pt x="99" y="762"/>
                    <a:pt x="116" y="773"/>
                    <a:pt x="127" y="779"/>
                  </a:cubicBezTo>
                  <a:cubicBezTo>
                    <a:pt x="127" y="779"/>
                    <a:pt x="133" y="779"/>
                    <a:pt x="133" y="785"/>
                  </a:cubicBezTo>
                  <a:cubicBezTo>
                    <a:pt x="145" y="791"/>
                    <a:pt x="150" y="791"/>
                    <a:pt x="156" y="802"/>
                  </a:cubicBezTo>
                  <a:cubicBezTo>
                    <a:pt x="174" y="808"/>
                    <a:pt x="185" y="814"/>
                    <a:pt x="208" y="831"/>
                  </a:cubicBezTo>
                  <a:cubicBezTo>
                    <a:pt x="243" y="843"/>
                    <a:pt x="272" y="860"/>
                    <a:pt x="306" y="871"/>
                  </a:cubicBezTo>
                  <a:cubicBezTo>
                    <a:pt x="473" y="635"/>
                    <a:pt x="652" y="410"/>
                    <a:pt x="767" y="145"/>
                  </a:cubicBezTo>
                  <a:cubicBezTo>
                    <a:pt x="652" y="64"/>
                    <a:pt x="508" y="30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8"/>
            <p:cNvSpPr/>
            <p:nvPr/>
          </p:nvSpPr>
          <p:spPr>
            <a:xfrm rot="-1833849">
              <a:off x="8655062" y="1168093"/>
              <a:ext cx="169919" cy="213248"/>
            </a:xfrm>
            <a:custGeom>
              <a:avLst/>
              <a:gdLst/>
              <a:ahLst/>
              <a:cxnLst/>
              <a:rect l="l" t="t" r="r" b="b"/>
              <a:pathLst>
                <a:path w="1310" h="1644" extrusionOk="0">
                  <a:moveTo>
                    <a:pt x="952" y="1"/>
                  </a:moveTo>
                  <a:cubicBezTo>
                    <a:pt x="641" y="508"/>
                    <a:pt x="289" y="992"/>
                    <a:pt x="1" y="1511"/>
                  </a:cubicBezTo>
                  <a:cubicBezTo>
                    <a:pt x="81" y="1552"/>
                    <a:pt x="145" y="1598"/>
                    <a:pt x="231" y="1615"/>
                  </a:cubicBezTo>
                  <a:cubicBezTo>
                    <a:pt x="283" y="1632"/>
                    <a:pt x="324" y="1638"/>
                    <a:pt x="375" y="1644"/>
                  </a:cubicBezTo>
                  <a:cubicBezTo>
                    <a:pt x="439" y="1621"/>
                    <a:pt x="497" y="1586"/>
                    <a:pt x="543" y="1557"/>
                  </a:cubicBezTo>
                  <a:cubicBezTo>
                    <a:pt x="733" y="1431"/>
                    <a:pt x="866" y="1211"/>
                    <a:pt x="987" y="1015"/>
                  </a:cubicBezTo>
                  <a:cubicBezTo>
                    <a:pt x="1102" y="837"/>
                    <a:pt x="1206" y="652"/>
                    <a:pt x="1292" y="462"/>
                  </a:cubicBezTo>
                  <a:cubicBezTo>
                    <a:pt x="1304" y="427"/>
                    <a:pt x="1310" y="393"/>
                    <a:pt x="1310" y="352"/>
                  </a:cubicBezTo>
                  <a:cubicBezTo>
                    <a:pt x="1194" y="231"/>
                    <a:pt x="1073" y="116"/>
                    <a:pt x="9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8"/>
            <p:cNvSpPr/>
            <p:nvPr/>
          </p:nvSpPr>
          <p:spPr>
            <a:xfrm rot="-1833849">
              <a:off x="8357269" y="773656"/>
              <a:ext cx="190802" cy="176150"/>
            </a:xfrm>
            <a:custGeom>
              <a:avLst/>
              <a:gdLst/>
              <a:ahLst/>
              <a:cxnLst/>
              <a:rect l="l" t="t" r="r" b="b"/>
              <a:pathLst>
                <a:path w="1471" h="1358" extrusionOk="0">
                  <a:moveTo>
                    <a:pt x="1067" y="1"/>
                  </a:moveTo>
                  <a:cubicBezTo>
                    <a:pt x="831" y="249"/>
                    <a:pt x="623" y="514"/>
                    <a:pt x="399" y="768"/>
                  </a:cubicBezTo>
                  <a:cubicBezTo>
                    <a:pt x="260" y="918"/>
                    <a:pt x="133" y="1073"/>
                    <a:pt x="1" y="1235"/>
                  </a:cubicBezTo>
                  <a:cubicBezTo>
                    <a:pt x="145" y="1292"/>
                    <a:pt x="289" y="1344"/>
                    <a:pt x="445" y="1356"/>
                  </a:cubicBezTo>
                  <a:cubicBezTo>
                    <a:pt x="467" y="1357"/>
                    <a:pt x="489" y="1358"/>
                    <a:pt x="510" y="1358"/>
                  </a:cubicBezTo>
                  <a:cubicBezTo>
                    <a:pt x="586" y="1358"/>
                    <a:pt x="655" y="1348"/>
                    <a:pt x="727" y="1321"/>
                  </a:cubicBezTo>
                  <a:cubicBezTo>
                    <a:pt x="785" y="1298"/>
                    <a:pt x="848" y="1269"/>
                    <a:pt x="912" y="1258"/>
                  </a:cubicBezTo>
                  <a:cubicBezTo>
                    <a:pt x="1125" y="975"/>
                    <a:pt x="1298" y="681"/>
                    <a:pt x="1442" y="353"/>
                  </a:cubicBezTo>
                  <a:cubicBezTo>
                    <a:pt x="1471" y="289"/>
                    <a:pt x="1436" y="220"/>
                    <a:pt x="1384" y="191"/>
                  </a:cubicBezTo>
                  <a:cubicBezTo>
                    <a:pt x="1373" y="180"/>
                    <a:pt x="1356" y="174"/>
                    <a:pt x="1333" y="174"/>
                  </a:cubicBezTo>
                  <a:cubicBezTo>
                    <a:pt x="1327" y="145"/>
                    <a:pt x="1304" y="116"/>
                    <a:pt x="1275" y="93"/>
                  </a:cubicBezTo>
                  <a:cubicBezTo>
                    <a:pt x="1263" y="87"/>
                    <a:pt x="1246" y="82"/>
                    <a:pt x="1235" y="82"/>
                  </a:cubicBezTo>
                  <a:lnTo>
                    <a:pt x="1246" y="64"/>
                  </a:lnTo>
                  <a:cubicBezTo>
                    <a:pt x="1258" y="59"/>
                    <a:pt x="1258" y="53"/>
                    <a:pt x="1263" y="35"/>
                  </a:cubicBezTo>
                  <a:cubicBezTo>
                    <a:pt x="1229" y="24"/>
                    <a:pt x="1183" y="7"/>
                    <a:pt x="1142" y="7"/>
                  </a:cubicBezTo>
                  <a:cubicBezTo>
                    <a:pt x="1119" y="1"/>
                    <a:pt x="1090" y="1"/>
                    <a:pt x="1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8"/>
            <p:cNvSpPr/>
            <p:nvPr/>
          </p:nvSpPr>
          <p:spPr>
            <a:xfrm rot="-1833849">
              <a:off x="8550098" y="981327"/>
              <a:ext cx="107788" cy="142165"/>
            </a:xfrm>
            <a:custGeom>
              <a:avLst/>
              <a:gdLst/>
              <a:ahLst/>
              <a:cxnLst/>
              <a:rect l="l" t="t" r="r" b="b"/>
              <a:pathLst>
                <a:path w="831" h="1096" extrusionOk="0">
                  <a:moveTo>
                    <a:pt x="525" y="0"/>
                  </a:moveTo>
                  <a:cubicBezTo>
                    <a:pt x="375" y="167"/>
                    <a:pt x="242" y="340"/>
                    <a:pt x="116" y="525"/>
                  </a:cubicBezTo>
                  <a:cubicBezTo>
                    <a:pt x="75" y="582"/>
                    <a:pt x="35" y="640"/>
                    <a:pt x="0" y="698"/>
                  </a:cubicBezTo>
                  <a:cubicBezTo>
                    <a:pt x="0" y="709"/>
                    <a:pt x="6" y="721"/>
                    <a:pt x="6" y="727"/>
                  </a:cubicBezTo>
                  <a:cubicBezTo>
                    <a:pt x="23" y="773"/>
                    <a:pt x="35" y="813"/>
                    <a:pt x="58" y="859"/>
                  </a:cubicBezTo>
                  <a:cubicBezTo>
                    <a:pt x="64" y="865"/>
                    <a:pt x="64" y="882"/>
                    <a:pt x="75" y="888"/>
                  </a:cubicBezTo>
                  <a:lnTo>
                    <a:pt x="81" y="900"/>
                  </a:lnTo>
                  <a:cubicBezTo>
                    <a:pt x="87" y="917"/>
                    <a:pt x="104" y="928"/>
                    <a:pt x="110" y="951"/>
                  </a:cubicBezTo>
                  <a:cubicBezTo>
                    <a:pt x="133" y="986"/>
                    <a:pt x="150" y="1015"/>
                    <a:pt x="179" y="1044"/>
                  </a:cubicBezTo>
                  <a:cubicBezTo>
                    <a:pt x="196" y="1061"/>
                    <a:pt x="202" y="1073"/>
                    <a:pt x="219" y="1084"/>
                  </a:cubicBezTo>
                  <a:lnTo>
                    <a:pt x="225" y="1090"/>
                  </a:lnTo>
                  <a:lnTo>
                    <a:pt x="231" y="1096"/>
                  </a:lnTo>
                  <a:cubicBezTo>
                    <a:pt x="260" y="1090"/>
                    <a:pt x="289" y="1084"/>
                    <a:pt x="317" y="1061"/>
                  </a:cubicBezTo>
                  <a:cubicBezTo>
                    <a:pt x="554" y="888"/>
                    <a:pt x="733" y="634"/>
                    <a:pt x="831" y="363"/>
                  </a:cubicBezTo>
                  <a:cubicBezTo>
                    <a:pt x="813" y="335"/>
                    <a:pt x="790" y="306"/>
                    <a:pt x="779" y="283"/>
                  </a:cubicBezTo>
                  <a:cubicBezTo>
                    <a:pt x="698" y="167"/>
                    <a:pt x="629" y="87"/>
                    <a:pt x="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8"/>
            <p:cNvSpPr/>
            <p:nvPr/>
          </p:nvSpPr>
          <p:spPr>
            <a:xfrm rot="-1833849">
              <a:off x="8568674" y="762970"/>
              <a:ext cx="83144" cy="89891"/>
            </a:xfrm>
            <a:custGeom>
              <a:avLst/>
              <a:gdLst/>
              <a:ahLst/>
              <a:cxnLst/>
              <a:rect l="l" t="t" r="r" b="b"/>
              <a:pathLst>
                <a:path w="641" h="693" extrusionOk="0">
                  <a:moveTo>
                    <a:pt x="401" y="1"/>
                  </a:moveTo>
                  <a:cubicBezTo>
                    <a:pt x="376" y="1"/>
                    <a:pt x="353" y="14"/>
                    <a:pt x="324" y="31"/>
                  </a:cubicBezTo>
                  <a:cubicBezTo>
                    <a:pt x="295" y="48"/>
                    <a:pt x="278" y="71"/>
                    <a:pt x="260" y="100"/>
                  </a:cubicBezTo>
                  <a:cubicBezTo>
                    <a:pt x="260" y="100"/>
                    <a:pt x="254" y="110"/>
                    <a:pt x="255" y="110"/>
                  </a:cubicBezTo>
                  <a:cubicBezTo>
                    <a:pt x="256" y="110"/>
                    <a:pt x="257" y="108"/>
                    <a:pt x="260" y="106"/>
                  </a:cubicBezTo>
                  <a:lnTo>
                    <a:pt x="260" y="106"/>
                  </a:lnTo>
                  <a:lnTo>
                    <a:pt x="249" y="123"/>
                  </a:lnTo>
                  <a:cubicBezTo>
                    <a:pt x="231" y="134"/>
                    <a:pt x="226" y="152"/>
                    <a:pt x="208" y="163"/>
                  </a:cubicBezTo>
                  <a:cubicBezTo>
                    <a:pt x="191" y="192"/>
                    <a:pt x="174" y="221"/>
                    <a:pt x="151" y="261"/>
                  </a:cubicBezTo>
                  <a:cubicBezTo>
                    <a:pt x="93" y="330"/>
                    <a:pt x="47" y="411"/>
                    <a:pt x="7" y="492"/>
                  </a:cubicBezTo>
                  <a:cubicBezTo>
                    <a:pt x="1" y="509"/>
                    <a:pt x="1" y="538"/>
                    <a:pt x="7" y="561"/>
                  </a:cubicBezTo>
                  <a:cubicBezTo>
                    <a:pt x="18" y="590"/>
                    <a:pt x="30" y="613"/>
                    <a:pt x="53" y="636"/>
                  </a:cubicBezTo>
                  <a:cubicBezTo>
                    <a:pt x="73" y="653"/>
                    <a:pt x="104" y="664"/>
                    <a:pt x="136" y="664"/>
                  </a:cubicBezTo>
                  <a:cubicBezTo>
                    <a:pt x="157" y="664"/>
                    <a:pt x="178" y="659"/>
                    <a:pt x="197" y="648"/>
                  </a:cubicBezTo>
                  <a:lnTo>
                    <a:pt x="197" y="653"/>
                  </a:lnTo>
                  <a:cubicBezTo>
                    <a:pt x="218" y="678"/>
                    <a:pt x="247" y="692"/>
                    <a:pt x="275" y="692"/>
                  </a:cubicBezTo>
                  <a:cubicBezTo>
                    <a:pt x="292" y="692"/>
                    <a:pt x="308" y="687"/>
                    <a:pt x="324" y="676"/>
                  </a:cubicBezTo>
                  <a:cubicBezTo>
                    <a:pt x="370" y="648"/>
                    <a:pt x="404" y="619"/>
                    <a:pt x="439" y="590"/>
                  </a:cubicBezTo>
                  <a:cubicBezTo>
                    <a:pt x="485" y="555"/>
                    <a:pt x="514" y="509"/>
                    <a:pt x="537" y="469"/>
                  </a:cubicBezTo>
                  <a:cubicBezTo>
                    <a:pt x="583" y="377"/>
                    <a:pt x="612" y="273"/>
                    <a:pt x="629" y="175"/>
                  </a:cubicBezTo>
                  <a:cubicBezTo>
                    <a:pt x="641" y="117"/>
                    <a:pt x="606" y="59"/>
                    <a:pt x="572" y="36"/>
                  </a:cubicBezTo>
                  <a:cubicBezTo>
                    <a:pt x="549" y="21"/>
                    <a:pt x="523" y="13"/>
                    <a:pt x="498" y="13"/>
                  </a:cubicBezTo>
                  <a:cubicBezTo>
                    <a:pt x="486" y="13"/>
                    <a:pt x="474" y="15"/>
                    <a:pt x="462" y="19"/>
                  </a:cubicBezTo>
                  <a:cubicBezTo>
                    <a:pt x="456" y="13"/>
                    <a:pt x="439" y="8"/>
                    <a:pt x="433" y="8"/>
                  </a:cubicBezTo>
                  <a:cubicBezTo>
                    <a:pt x="422" y="3"/>
                    <a:pt x="41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8"/>
            <p:cNvSpPr/>
            <p:nvPr/>
          </p:nvSpPr>
          <p:spPr>
            <a:xfrm rot="-1833849">
              <a:off x="8798485" y="1001234"/>
              <a:ext cx="188597" cy="189381"/>
            </a:xfrm>
            <a:custGeom>
              <a:avLst/>
              <a:gdLst/>
              <a:ahLst/>
              <a:cxnLst/>
              <a:rect l="l" t="t" r="r" b="b"/>
              <a:pathLst>
                <a:path w="1454" h="1460" extrusionOk="0">
                  <a:moveTo>
                    <a:pt x="1218" y="0"/>
                  </a:moveTo>
                  <a:cubicBezTo>
                    <a:pt x="1133" y="0"/>
                    <a:pt x="1047" y="27"/>
                    <a:pt x="975" y="76"/>
                  </a:cubicBezTo>
                  <a:cubicBezTo>
                    <a:pt x="745" y="208"/>
                    <a:pt x="572" y="456"/>
                    <a:pt x="399" y="658"/>
                  </a:cubicBezTo>
                  <a:cubicBezTo>
                    <a:pt x="312" y="756"/>
                    <a:pt x="214" y="866"/>
                    <a:pt x="122" y="969"/>
                  </a:cubicBezTo>
                  <a:cubicBezTo>
                    <a:pt x="70" y="1044"/>
                    <a:pt x="1" y="1131"/>
                    <a:pt x="1" y="1235"/>
                  </a:cubicBezTo>
                  <a:cubicBezTo>
                    <a:pt x="1" y="1263"/>
                    <a:pt x="7" y="1292"/>
                    <a:pt x="12" y="1315"/>
                  </a:cubicBezTo>
                  <a:cubicBezTo>
                    <a:pt x="1" y="1361"/>
                    <a:pt x="18" y="1419"/>
                    <a:pt x="59" y="1460"/>
                  </a:cubicBezTo>
                  <a:cubicBezTo>
                    <a:pt x="485" y="1044"/>
                    <a:pt x="924" y="652"/>
                    <a:pt x="1356" y="243"/>
                  </a:cubicBezTo>
                  <a:cubicBezTo>
                    <a:pt x="1391" y="197"/>
                    <a:pt x="1425" y="145"/>
                    <a:pt x="1454" y="93"/>
                  </a:cubicBezTo>
                  <a:cubicBezTo>
                    <a:pt x="1390" y="29"/>
                    <a:pt x="1305" y="0"/>
                    <a:pt x="1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8"/>
            <p:cNvSpPr/>
            <p:nvPr/>
          </p:nvSpPr>
          <p:spPr>
            <a:xfrm rot="-1833849">
              <a:off x="8954555" y="830761"/>
              <a:ext cx="172902" cy="227516"/>
            </a:xfrm>
            <a:custGeom>
              <a:avLst/>
              <a:gdLst/>
              <a:ahLst/>
              <a:cxnLst/>
              <a:rect l="l" t="t" r="r" b="b"/>
              <a:pathLst>
                <a:path w="1333" h="1754" extrusionOk="0">
                  <a:moveTo>
                    <a:pt x="952" y="1"/>
                  </a:moveTo>
                  <a:cubicBezTo>
                    <a:pt x="617" y="451"/>
                    <a:pt x="295" y="906"/>
                    <a:pt x="0" y="1373"/>
                  </a:cubicBezTo>
                  <a:cubicBezTo>
                    <a:pt x="75" y="1465"/>
                    <a:pt x="162" y="1558"/>
                    <a:pt x="266" y="1633"/>
                  </a:cubicBezTo>
                  <a:cubicBezTo>
                    <a:pt x="346" y="1690"/>
                    <a:pt x="433" y="1742"/>
                    <a:pt x="525" y="1754"/>
                  </a:cubicBezTo>
                  <a:lnTo>
                    <a:pt x="531" y="1754"/>
                  </a:lnTo>
                  <a:cubicBezTo>
                    <a:pt x="865" y="1391"/>
                    <a:pt x="1119" y="970"/>
                    <a:pt x="1332" y="526"/>
                  </a:cubicBezTo>
                  <a:cubicBezTo>
                    <a:pt x="1275" y="433"/>
                    <a:pt x="1223" y="335"/>
                    <a:pt x="1159" y="243"/>
                  </a:cubicBezTo>
                  <a:cubicBezTo>
                    <a:pt x="1096" y="145"/>
                    <a:pt x="1027" y="76"/>
                    <a:pt x="9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2" name="Google Shape;442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00259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19"/>
          <p:cNvSpPr/>
          <p:nvPr/>
        </p:nvSpPr>
        <p:spPr>
          <a:xfrm rot="4334684">
            <a:off x="-989969" y="5100736"/>
            <a:ext cx="3239383" cy="2156939"/>
          </a:xfrm>
          <a:custGeom>
            <a:avLst/>
            <a:gdLst/>
            <a:ahLst/>
            <a:cxnLst/>
            <a:rect l="l" t="t" r="r" b="b"/>
            <a:pathLst>
              <a:path w="20343" h="13545" extrusionOk="0">
                <a:moveTo>
                  <a:pt x="14847" y="1"/>
                </a:moveTo>
                <a:cubicBezTo>
                  <a:pt x="13610" y="1"/>
                  <a:pt x="12590" y="726"/>
                  <a:pt x="11763" y="1761"/>
                </a:cubicBezTo>
                <a:cubicBezTo>
                  <a:pt x="11007" y="2701"/>
                  <a:pt x="10235" y="3664"/>
                  <a:pt x="9214" y="4315"/>
                </a:cubicBezTo>
                <a:cubicBezTo>
                  <a:pt x="8101" y="5030"/>
                  <a:pt x="6781" y="5318"/>
                  <a:pt x="5501" y="5664"/>
                </a:cubicBezTo>
                <a:lnTo>
                  <a:pt x="5045" y="5797"/>
                </a:lnTo>
                <a:cubicBezTo>
                  <a:pt x="3050" y="6385"/>
                  <a:pt x="0" y="7359"/>
                  <a:pt x="473" y="10035"/>
                </a:cubicBezTo>
                <a:cubicBezTo>
                  <a:pt x="721" y="11401"/>
                  <a:pt x="1845" y="12485"/>
                  <a:pt x="3131" y="13010"/>
                </a:cubicBezTo>
                <a:cubicBezTo>
                  <a:pt x="4145" y="13425"/>
                  <a:pt x="5249" y="13544"/>
                  <a:pt x="6358" y="13544"/>
                </a:cubicBezTo>
                <a:cubicBezTo>
                  <a:pt x="6649" y="13544"/>
                  <a:pt x="6940" y="13536"/>
                  <a:pt x="7231" y="13523"/>
                </a:cubicBezTo>
                <a:cubicBezTo>
                  <a:pt x="12397" y="13298"/>
                  <a:pt x="20342" y="9896"/>
                  <a:pt x="18699" y="3237"/>
                </a:cubicBezTo>
                <a:cubicBezTo>
                  <a:pt x="18364" y="1888"/>
                  <a:pt x="17361" y="694"/>
                  <a:pt x="16058" y="221"/>
                </a:cubicBezTo>
                <a:cubicBezTo>
                  <a:pt x="15633" y="70"/>
                  <a:pt x="15229" y="1"/>
                  <a:pt x="148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6" name="Google Shape;446;p19"/>
          <p:cNvGrpSpPr/>
          <p:nvPr/>
        </p:nvGrpSpPr>
        <p:grpSpPr>
          <a:xfrm rot="-6891248">
            <a:off x="10961956" y="-164252"/>
            <a:ext cx="1748529" cy="1528781"/>
            <a:chOff x="6201914" y="3495616"/>
            <a:chExt cx="1903289" cy="1664091"/>
          </a:xfrm>
        </p:grpSpPr>
        <p:sp>
          <p:nvSpPr>
            <p:cNvPr id="447" name="Google Shape;447;p19"/>
            <p:cNvSpPr/>
            <p:nvPr/>
          </p:nvSpPr>
          <p:spPr>
            <a:xfrm rot="6351192">
              <a:off x="6518316" y="3518783"/>
              <a:ext cx="1270486" cy="1617758"/>
            </a:xfrm>
            <a:custGeom>
              <a:avLst/>
              <a:gdLst/>
              <a:ahLst/>
              <a:cxnLst/>
              <a:rect l="l" t="t" r="r" b="b"/>
              <a:pathLst>
                <a:path w="12351" h="15727" extrusionOk="0">
                  <a:moveTo>
                    <a:pt x="9616" y="1"/>
                  </a:moveTo>
                  <a:cubicBezTo>
                    <a:pt x="8547" y="1"/>
                    <a:pt x="7470" y="918"/>
                    <a:pt x="6660" y="1566"/>
                  </a:cubicBezTo>
                  <a:cubicBezTo>
                    <a:pt x="3829" y="4045"/>
                    <a:pt x="1044" y="7055"/>
                    <a:pt x="0" y="10751"/>
                  </a:cubicBezTo>
                  <a:cubicBezTo>
                    <a:pt x="2278" y="8093"/>
                    <a:pt x="4521" y="5412"/>
                    <a:pt x="6735" y="2702"/>
                  </a:cubicBezTo>
                  <a:lnTo>
                    <a:pt x="6735" y="2702"/>
                  </a:lnTo>
                  <a:cubicBezTo>
                    <a:pt x="4353" y="6357"/>
                    <a:pt x="1482" y="9886"/>
                    <a:pt x="69" y="14055"/>
                  </a:cubicBezTo>
                  <a:cubicBezTo>
                    <a:pt x="3125" y="11005"/>
                    <a:pt x="5109" y="7049"/>
                    <a:pt x="7565" y="3532"/>
                  </a:cubicBezTo>
                  <a:lnTo>
                    <a:pt x="7565" y="3532"/>
                  </a:lnTo>
                  <a:cubicBezTo>
                    <a:pt x="6083" y="6588"/>
                    <a:pt x="3765" y="9235"/>
                    <a:pt x="2624" y="12469"/>
                  </a:cubicBezTo>
                  <a:cubicBezTo>
                    <a:pt x="2393" y="13017"/>
                    <a:pt x="1194" y="15260"/>
                    <a:pt x="1678" y="15727"/>
                  </a:cubicBezTo>
                  <a:cubicBezTo>
                    <a:pt x="3604" y="13213"/>
                    <a:pt x="4999" y="10347"/>
                    <a:pt x="6729" y="7736"/>
                  </a:cubicBezTo>
                  <a:lnTo>
                    <a:pt x="6729" y="7736"/>
                  </a:lnTo>
                  <a:cubicBezTo>
                    <a:pt x="6545" y="8214"/>
                    <a:pt x="6458" y="8808"/>
                    <a:pt x="6210" y="9281"/>
                  </a:cubicBezTo>
                  <a:cubicBezTo>
                    <a:pt x="5945" y="9857"/>
                    <a:pt x="5691" y="10405"/>
                    <a:pt x="5622" y="11051"/>
                  </a:cubicBezTo>
                  <a:cubicBezTo>
                    <a:pt x="5461" y="11512"/>
                    <a:pt x="5178" y="11916"/>
                    <a:pt x="4919" y="12319"/>
                  </a:cubicBezTo>
                  <a:cubicBezTo>
                    <a:pt x="4446" y="13155"/>
                    <a:pt x="4134" y="14089"/>
                    <a:pt x="3956" y="15029"/>
                  </a:cubicBezTo>
                  <a:cubicBezTo>
                    <a:pt x="3960" y="15033"/>
                    <a:pt x="3965" y="15034"/>
                    <a:pt x="3971" y="15034"/>
                  </a:cubicBezTo>
                  <a:cubicBezTo>
                    <a:pt x="4152" y="15034"/>
                    <a:pt x="5287" y="13726"/>
                    <a:pt x="5432" y="13542"/>
                  </a:cubicBezTo>
                  <a:cubicBezTo>
                    <a:pt x="5956" y="12867"/>
                    <a:pt x="6285" y="12060"/>
                    <a:pt x="6873" y="11431"/>
                  </a:cubicBezTo>
                  <a:cubicBezTo>
                    <a:pt x="7300" y="10855"/>
                    <a:pt x="7456" y="10134"/>
                    <a:pt x="7917" y="9581"/>
                  </a:cubicBezTo>
                  <a:cubicBezTo>
                    <a:pt x="8320" y="9131"/>
                    <a:pt x="8447" y="8531"/>
                    <a:pt x="8868" y="8110"/>
                  </a:cubicBezTo>
                  <a:lnTo>
                    <a:pt x="8868" y="8110"/>
                  </a:lnTo>
                  <a:cubicBezTo>
                    <a:pt x="8920" y="8179"/>
                    <a:pt x="8897" y="8254"/>
                    <a:pt x="8805" y="8324"/>
                  </a:cubicBezTo>
                  <a:cubicBezTo>
                    <a:pt x="8707" y="8525"/>
                    <a:pt x="8632" y="8745"/>
                    <a:pt x="8591" y="8964"/>
                  </a:cubicBezTo>
                  <a:cubicBezTo>
                    <a:pt x="8286" y="9875"/>
                    <a:pt x="7946" y="10768"/>
                    <a:pt x="7686" y="11685"/>
                  </a:cubicBezTo>
                  <a:cubicBezTo>
                    <a:pt x="7675" y="12077"/>
                    <a:pt x="7617" y="12469"/>
                    <a:pt x="7525" y="12867"/>
                  </a:cubicBezTo>
                  <a:cubicBezTo>
                    <a:pt x="7436" y="13071"/>
                    <a:pt x="7449" y="13184"/>
                    <a:pt x="7547" y="13184"/>
                  </a:cubicBezTo>
                  <a:cubicBezTo>
                    <a:pt x="7601" y="13184"/>
                    <a:pt x="7681" y="13149"/>
                    <a:pt x="7784" y="13075"/>
                  </a:cubicBezTo>
                  <a:cubicBezTo>
                    <a:pt x="8234" y="12781"/>
                    <a:pt x="8292" y="12020"/>
                    <a:pt x="8488" y="11547"/>
                  </a:cubicBezTo>
                  <a:cubicBezTo>
                    <a:pt x="8978" y="10630"/>
                    <a:pt x="9456" y="9702"/>
                    <a:pt x="9871" y="8750"/>
                  </a:cubicBezTo>
                  <a:cubicBezTo>
                    <a:pt x="10005" y="8427"/>
                    <a:pt x="10216" y="8127"/>
                    <a:pt x="10328" y="7803"/>
                  </a:cubicBezTo>
                  <a:lnTo>
                    <a:pt x="10328" y="7803"/>
                  </a:lnTo>
                  <a:cubicBezTo>
                    <a:pt x="10168" y="8579"/>
                    <a:pt x="10484" y="9409"/>
                    <a:pt x="10563" y="10186"/>
                  </a:cubicBezTo>
                  <a:cubicBezTo>
                    <a:pt x="11820" y="7718"/>
                    <a:pt x="12351" y="2806"/>
                    <a:pt x="10754" y="413"/>
                  </a:cubicBezTo>
                  <a:cubicBezTo>
                    <a:pt x="10384" y="120"/>
                    <a:pt x="10001" y="1"/>
                    <a:pt x="9616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9"/>
            <p:cNvSpPr/>
            <p:nvPr/>
          </p:nvSpPr>
          <p:spPr>
            <a:xfrm rot="6351192">
              <a:off x="6518316" y="3518783"/>
              <a:ext cx="1270486" cy="1617758"/>
            </a:xfrm>
            <a:custGeom>
              <a:avLst/>
              <a:gdLst/>
              <a:ahLst/>
              <a:cxnLst/>
              <a:rect l="l" t="t" r="r" b="b"/>
              <a:pathLst>
                <a:path w="12351" h="15727" extrusionOk="0">
                  <a:moveTo>
                    <a:pt x="9616" y="1"/>
                  </a:moveTo>
                  <a:cubicBezTo>
                    <a:pt x="8547" y="1"/>
                    <a:pt x="7470" y="918"/>
                    <a:pt x="6660" y="1566"/>
                  </a:cubicBezTo>
                  <a:cubicBezTo>
                    <a:pt x="3829" y="4045"/>
                    <a:pt x="1044" y="7055"/>
                    <a:pt x="0" y="10751"/>
                  </a:cubicBezTo>
                  <a:cubicBezTo>
                    <a:pt x="2278" y="8093"/>
                    <a:pt x="4521" y="5412"/>
                    <a:pt x="6735" y="2702"/>
                  </a:cubicBezTo>
                  <a:lnTo>
                    <a:pt x="6735" y="2702"/>
                  </a:lnTo>
                  <a:cubicBezTo>
                    <a:pt x="4353" y="6357"/>
                    <a:pt x="1482" y="9886"/>
                    <a:pt x="69" y="14055"/>
                  </a:cubicBezTo>
                  <a:cubicBezTo>
                    <a:pt x="3125" y="11005"/>
                    <a:pt x="5109" y="7049"/>
                    <a:pt x="7565" y="3532"/>
                  </a:cubicBezTo>
                  <a:lnTo>
                    <a:pt x="7565" y="3532"/>
                  </a:lnTo>
                  <a:cubicBezTo>
                    <a:pt x="6083" y="6588"/>
                    <a:pt x="3765" y="9235"/>
                    <a:pt x="2624" y="12469"/>
                  </a:cubicBezTo>
                  <a:cubicBezTo>
                    <a:pt x="2393" y="13017"/>
                    <a:pt x="1194" y="15260"/>
                    <a:pt x="1678" y="15727"/>
                  </a:cubicBezTo>
                  <a:cubicBezTo>
                    <a:pt x="3604" y="13213"/>
                    <a:pt x="4999" y="10347"/>
                    <a:pt x="6729" y="7736"/>
                  </a:cubicBezTo>
                  <a:lnTo>
                    <a:pt x="6729" y="7736"/>
                  </a:lnTo>
                  <a:cubicBezTo>
                    <a:pt x="6545" y="8214"/>
                    <a:pt x="6458" y="8808"/>
                    <a:pt x="6210" y="9281"/>
                  </a:cubicBezTo>
                  <a:cubicBezTo>
                    <a:pt x="5945" y="9857"/>
                    <a:pt x="5691" y="10405"/>
                    <a:pt x="5622" y="11051"/>
                  </a:cubicBezTo>
                  <a:cubicBezTo>
                    <a:pt x="5461" y="11512"/>
                    <a:pt x="5178" y="11916"/>
                    <a:pt x="4919" y="12319"/>
                  </a:cubicBezTo>
                  <a:cubicBezTo>
                    <a:pt x="4446" y="13155"/>
                    <a:pt x="4134" y="14089"/>
                    <a:pt x="3956" y="15029"/>
                  </a:cubicBezTo>
                  <a:cubicBezTo>
                    <a:pt x="3960" y="15033"/>
                    <a:pt x="3965" y="15034"/>
                    <a:pt x="3971" y="15034"/>
                  </a:cubicBezTo>
                  <a:cubicBezTo>
                    <a:pt x="4152" y="15034"/>
                    <a:pt x="5287" y="13726"/>
                    <a:pt x="5432" y="13542"/>
                  </a:cubicBezTo>
                  <a:cubicBezTo>
                    <a:pt x="5956" y="12867"/>
                    <a:pt x="6285" y="12060"/>
                    <a:pt x="6873" y="11431"/>
                  </a:cubicBezTo>
                  <a:cubicBezTo>
                    <a:pt x="7300" y="10855"/>
                    <a:pt x="7456" y="10134"/>
                    <a:pt x="7917" y="9581"/>
                  </a:cubicBezTo>
                  <a:cubicBezTo>
                    <a:pt x="8320" y="9131"/>
                    <a:pt x="8447" y="8531"/>
                    <a:pt x="8868" y="8110"/>
                  </a:cubicBezTo>
                  <a:lnTo>
                    <a:pt x="8868" y="8110"/>
                  </a:lnTo>
                  <a:cubicBezTo>
                    <a:pt x="8920" y="8179"/>
                    <a:pt x="8897" y="8254"/>
                    <a:pt x="8805" y="8324"/>
                  </a:cubicBezTo>
                  <a:cubicBezTo>
                    <a:pt x="8707" y="8525"/>
                    <a:pt x="8632" y="8745"/>
                    <a:pt x="8591" y="8964"/>
                  </a:cubicBezTo>
                  <a:cubicBezTo>
                    <a:pt x="8286" y="9875"/>
                    <a:pt x="7946" y="10768"/>
                    <a:pt x="7686" y="11685"/>
                  </a:cubicBezTo>
                  <a:cubicBezTo>
                    <a:pt x="7675" y="12077"/>
                    <a:pt x="7617" y="12469"/>
                    <a:pt x="7525" y="12867"/>
                  </a:cubicBezTo>
                  <a:cubicBezTo>
                    <a:pt x="7436" y="13071"/>
                    <a:pt x="7449" y="13184"/>
                    <a:pt x="7547" y="13184"/>
                  </a:cubicBezTo>
                  <a:cubicBezTo>
                    <a:pt x="7601" y="13184"/>
                    <a:pt x="7681" y="13149"/>
                    <a:pt x="7784" y="13075"/>
                  </a:cubicBezTo>
                  <a:cubicBezTo>
                    <a:pt x="8234" y="12781"/>
                    <a:pt x="8292" y="12020"/>
                    <a:pt x="8488" y="11547"/>
                  </a:cubicBezTo>
                  <a:cubicBezTo>
                    <a:pt x="8978" y="10630"/>
                    <a:pt x="9456" y="9702"/>
                    <a:pt x="9871" y="8750"/>
                  </a:cubicBezTo>
                  <a:cubicBezTo>
                    <a:pt x="10005" y="8427"/>
                    <a:pt x="10216" y="8127"/>
                    <a:pt x="10328" y="7803"/>
                  </a:cubicBezTo>
                  <a:lnTo>
                    <a:pt x="10328" y="7803"/>
                  </a:lnTo>
                  <a:cubicBezTo>
                    <a:pt x="10168" y="8579"/>
                    <a:pt x="10484" y="9409"/>
                    <a:pt x="10563" y="10186"/>
                  </a:cubicBezTo>
                  <a:cubicBezTo>
                    <a:pt x="11820" y="7718"/>
                    <a:pt x="12351" y="2806"/>
                    <a:pt x="10754" y="413"/>
                  </a:cubicBezTo>
                  <a:cubicBezTo>
                    <a:pt x="10384" y="120"/>
                    <a:pt x="10001" y="1"/>
                    <a:pt x="9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9" name="Google Shape;449;p19"/>
          <p:cNvGrpSpPr/>
          <p:nvPr/>
        </p:nvGrpSpPr>
        <p:grpSpPr>
          <a:xfrm rot="5400000">
            <a:off x="10582919" y="5279189"/>
            <a:ext cx="2734333" cy="1606480"/>
            <a:chOff x="1919913" y="-411530"/>
            <a:chExt cx="2050750" cy="1204860"/>
          </a:xfrm>
        </p:grpSpPr>
        <p:sp>
          <p:nvSpPr>
            <p:cNvPr id="450" name="Google Shape;450;p19"/>
            <p:cNvSpPr/>
            <p:nvPr/>
          </p:nvSpPr>
          <p:spPr>
            <a:xfrm rot="5400000">
              <a:off x="2342858" y="-834475"/>
              <a:ext cx="1204860" cy="2050750"/>
            </a:xfrm>
            <a:custGeom>
              <a:avLst/>
              <a:gdLst/>
              <a:ahLst/>
              <a:cxnLst/>
              <a:rect l="l" t="t" r="r" b="b"/>
              <a:pathLst>
                <a:path w="9106" h="15499" extrusionOk="0">
                  <a:moveTo>
                    <a:pt x="4477" y="0"/>
                  </a:moveTo>
                  <a:cubicBezTo>
                    <a:pt x="4357" y="0"/>
                    <a:pt x="4237" y="3"/>
                    <a:pt x="4118" y="7"/>
                  </a:cubicBezTo>
                  <a:cubicBezTo>
                    <a:pt x="3074" y="42"/>
                    <a:pt x="1719" y="243"/>
                    <a:pt x="975" y="1074"/>
                  </a:cubicBezTo>
                  <a:cubicBezTo>
                    <a:pt x="1" y="2152"/>
                    <a:pt x="572" y="4971"/>
                    <a:pt x="480" y="6488"/>
                  </a:cubicBezTo>
                  <a:cubicBezTo>
                    <a:pt x="289" y="9025"/>
                    <a:pt x="59" y="11654"/>
                    <a:pt x="825" y="14127"/>
                  </a:cubicBezTo>
                  <a:cubicBezTo>
                    <a:pt x="1199" y="15340"/>
                    <a:pt x="1447" y="15498"/>
                    <a:pt x="2413" y="15498"/>
                  </a:cubicBezTo>
                  <a:cubicBezTo>
                    <a:pt x="2655" y="15498"/>
                    <a:pt x="2942" y="15488"/>
                    <a:pt x="3288" y="15482"/>
                  </a:cubicBezTo>
                  <a:cubicBezTo>
                    <a:pt x="3945" y="15465"/>
                    <a:pt x="4585" y="15344"/>
                    <a:pt x="5242" y="15309"/>
                  </a:cubicBezTo>
                  <a:cubicBezTo>
                    <a:pt x="5261" y="15308"/>
                    <a:pt x="5280" y="15307"/>
                    <a:pt x="5298" y="15307"/>
                  </a:cubicBezTo>
                  <a:cubicBezTo>
                    <a:pt x="5470" y="15307"/>
                    <a:pt x="5625" y="15368"/>
                    <a:pt x="5802" y="15368"/>
                  </a:cubicBezTo>
                  <a:cubicBezTo>
                    <a:pt x="5815" y="15368"/>
                    <a:pt x="5828" y="15368"/>
                    <a:pt x="5842" y="15367"/>
                  </a:cubicBezTo>
                  <a:cubicBezTo>
                    <a:pt x="6003" y="15350"/>
                    <a:pt x="6165" y="15327"/>
                    <a:pt x="6320" y="15298"/>
                  </a:cubicBezTo>
                  <a:cubicBezTo>
                    <a:pt x="6447" y="15281"/>
                    <a:pt x="6637" y="15269"/>
                    <a:pt x="6747" y="15206"/>
                  </a:cubicBezTo>
                  <a:cubicBezTo>
                    <a:pt x="6825" y="15165"/>
                    <a:pt x="6902" y="15141"/>
                    <a:pt x="6978" y="15141"/>
                  </a:cubicBezTo>
                  <a:cubicBezTo>
                    <a:pt x="7009" y="15141"/>
                    <a:pt x="7040" y="15145"/>
                    <a:pt x="7070" y="15154"/>
                  </a:cubicBezTo>
                  <a:cubicBezTo>
                    <a:pt x="7099" y="15142"/>
                    <a:pt x="7122" y="15113"/>
                    <a:pt x="7151" y="15096"/>
                  </a:cubicBezTo>
                  <a:cubicBezTo>
                    <a:pt x="7324" y="15004"/>
                    <a:pt x="7456" y="14779"/>
                    <a:pt x="7572" y="14629"/>
                  </a:cubicBezTo>
                  <a:cubicBezTo>
                    <a:pt x="7779" y="14347"/>
                    <a:pt x="7946" y="14029"/>
                    <a:pt x="8154" y="13753"/>
                  </a:cubicBezTo>
                  <a:cubicBezTo>
                    <a:pt x="8217" y="13655"/>
                    <a:pt x="8298" y="13528"/>
                    <a:pt x="8217" y="13418"/>
                  </a:cubicBezTo>
                  <a:cubicBezTo>
                    <a:pt x="8165" y="13355"/>
                    <a:pt x="8090" y="13361"/>
                    <a:pt x="8010" y="13355"/>
                  </a:cubicBezTo>
                  <a:cubicBezTo>
                    <a:pt x="7808" y="13332"/>
                    <a:pt x="7433" y="13349"/>
                    <a:pt x="7283" y="13193"/>
                  </a:cubicBezTo>
                  <a:cubicBezTo>
                    <a:pt x="7168" y="13078"/>
                    <a:pt x="7295" y="12980"/>
                    <a:pt x="7381" y="12870"/>
                  </a:cubicBezTo>
                  <a:cubicBezTo>
                    <a:pt x="7600" y="12588"/>
                    <a:pt x="7837" y="12328"/>
                    <a:pt x="8004" y="12011"/>
                  </a:cubicBezTo>
                  <a:cubicBezTo>
                    <a:pt x="8119" y="11798"/>
                    <a:pt x="8263" y="11556"/>
                    <a:pt x="8356" y="11337"/>
                  </a:cubicBezTo>
                  <a:cubicBezTo>
                    <a:pt x="8396" y="11221"/>
                    <a:pt x="8413" y="11147"/>
                    <a:pt x="8321" y="11054"/>
                  </a:cubicBezTo>
                  <a:cubicBezTo>
                    <a:pt x="8050" y="10789"/>
                    <a:pt x="7497" y="10824"/>
                    <a:pt x="7272" y="10541"/>
                  </a:cubicBezTo>
                  <a:cubicBezTo>
                    <a:pt x="7208" y="10466"/>
                    <a:pt x="7214" y="10391"/>
                    <a:pt x="7237" y="10305"/>
                  </a:cubicBezTo>
                  <a:cubicBezTo>
                    <a:pt x="7266" y="10207"/>
                    <a:pt x="7347" y="10097"/>
                    <a:pt x="7404" y="10011"/>
                  </a:cubicBezTo>
                  <a:cubicBezTo>
                    <a:pt x="7531" y="9803"/>
                    <a:pt x="7646" y="9561"/>
                    <a:pt x="7808" y="9376"/>
                  </a:cubicBezTo>
                  <a:cubicBezTo>
                    <a:pt x="7935" y="9221"/>
                    <a:pt x="8033" y="9100"/>
                    <a:pt x="8108" y="8915"/>
                  </a:cubicBezTo>
                  <a:cubicBezTo>
                    <a:pt x="8310" y="8437"/>
                    <a:pt x="8523" y="7958"/>
                    <a:pt x="8828" y="7543"/>
                  </a:cubicBezTo>
                  <a:cubicBezTo>
                    <a:pt x="8448" y="7491"/>
                    <a:pt x="7992" y="7543"/>
                    <a:pt x="7646" y="7347"/>
                  </a:cubicBezTo>
                  <a:cubicBezTo>
                    <a:pt x="7646" y="7283"/>
                    <a:pt x="7727" y="7191"/>
                    <a:pt x="7762" y="7133"/>
                  </a:cubicBezTo>
                  <a:cubicBezTo>
                    <a:pt x="7900" y="6880"/>
                    <a:pt x="8044" y="6638"/>
                    <a:pt x="8188" y="6390"/>
                  </a:cubicBezTo>
                  <a:cubicBezTo>
                    <a:pt x="8425" y="5986"/>
                    <a:pt x="8650" y="5571"/>
                    <a:pt x="8903" y="5173"/>
                  </a:cubicBezTo>
                  <a:cubicBezTo>
                    <a:pt x="8973" y="5058"/>
                    <a:pt x="9013" y="5017"/>
                    <a:pt x="9105" y="4937"/>
                  </a:cubicBezTo>
                  <a:cubicBezTo>
                    <a:pt x="8984" y="4894"/>
                    <a:pt x="8847" y="4887"/>
                    <a:pt x="8711" y="4887"/>
                  </a:cubicBezTo>
                  <a:cubicBezTo>
                    <a:pt x="8636" y="4887"/>
                    <a:pt x="8562" y="4889"/>
                    <a:pt x="8490" y="4889"/>
                  </a:cubicBezTo>
                  <a:cubicBezTo>
                    <a:pt x="8442" y="4889"/>
                    <a:pt x="8395" y="4888"/>
                    <a:pt x="8350" y="4885"/>
                  </a:cubicBezTo>
                  <a:cubicBezTo>
                    <a:pt x="8367" y="4885"/>
                    <a:pt x="7877" y="4885"/>
                    <a:pt x="7819" y="4827"/>
                  </a:cubicBezTo>
                  <a:cubicBezTo>
                    <a:pt x="8102" y="4066"/>
                    <a:pt x="8598" y="3386"/>
                    <a:pt x="8909" y="2630"/>
                  </a:cubicBezTo>
                  <a:cubicBezTo>
                    <a:pt x="8823" y="2573"/>
                    <a:pt x="8540" y="2555"/>
                    <a:pt x="8477" y="2538"/>
                  </a:cubicBezTo>
                  <a:cubicBezTo>
                    <a:pt x="8281" y="2480"/>
                    <a:pt x="8096" y="2411"/>
                    <a:pt x="7894" y="2371"/>
                  </a:cubicBezTo>
                  <a:cubicBezTo>
                    <a:pt x="7577" y="2308"/>
                    <a:pt x="7237" y="2336"/>
                    <a:pt x="6926" y="2256"/>
                  </a:cubicBezTo>
                  <a:cubicBezTo>
                    <a:pt x="6891" y="2135"/>
                    <a:pt x="6972" y="1938"/>
                    <a:pt x="6978" y="1806"/>
                  </a:cubicBezTo>
                  <a:cubicBezTo>
                    <a:pt x="6983" y="1535"/>
                    <a:pt x="6995" y="1200"/>
                    <a:pt x="7070" y="935"/>
                  </a:cubicBezTo>
                  <a:cubicBezTo>
                    <a:pt x="7093" y="849"/>
                    <a:pt x="7128" y="780"/>
                    <a:pt x="7116" y="682"/>
                  </a:cubicBezTo>
                  <a:cubicBezTo>
                    <a:pt x="7058" y="301"/>
                    <a:pt x="6378" y="238"/>
                    <a:pt x="6090" y="174"/>
                  </a:cubicBezTo>
                  <a:cubicBezTo>
                    <a:pt x="5561" y="47"/>
                    <a:pt x="5018" y="0"/>
                    <a:pt x="4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51" name="Google Shape;451;p19"/>
            <p:cNvGrpSpPr/>
            <p:nvPr/>
          </p:nvGrpSpPr>
          <p:grpSpPr>
            <a:xfrm>
              <a:off x="2362059" y="211602"/>
              <a:ext cx="708707" cy="184042"/>
              <a:chOff x="2221829" y="386283"/>
              <a:chExt cx="596655" cy="154944"/>
            </a:xfrm>
          </p:grpSpPr>
          <p:sp>
            <p:nvSpPr>
              <p:cNvPr id="452" name="Google Shape;452;p19"/>
              <p:cNvSpPr/>
              <p:nvPr/>
            </p:nvSpPr>
            <p:spPr>
              <a:xfrm rot="5400000">
                <a:off x="2738787" y="450759"/>
                <a:ext cx="77113" cy="82283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146" extrusionOk="0">
                    <a:moveTo>
                      <a:pt x="398" y="1"/>
                    </a:moveTo>
                    <a:cubicBezTo>
                      <a:pt x="387" y="1"/>
                      <a:pt x="375" y="2"/>
                      <a:pt x="364" y="3"/>
                    </a:cubicBezTo>
                    <a:cubicBezTo>
                      <a:pt x="179" y="9"/>
                      <a:pt x="1" y="159"/>
                      <a:pt x="12" y="355"/>
                    </a:cubicBezTo>
                    <a:cubicBezTo>
                      <a:pt x="18" y="447"/>
                      <a:pt x="18" y="551"/>
                      <a:pt x="30" y="643"/>
                    </a:cubicBezTo>
                    <a:cubicBezTo>
                      <a:pt x="35" y="799"/>
                      <a:pt x="133" y="960"/>
                      <a:pt x="289" y="995"/>
                    </a:cubicBezTo>
                    <a:cubicBezTo>
                      <a:pt x="313" y="999"/>
                      <a:pt x="337" y="1006"/>
                      <a:pt x="364" y="1006"/>
                    </a:cubicBezTo>
                    <a:cubicBezTo>
                      <a:pt x="377" y="1006"/>
                      <a:pt x="390" y="1004"/>
                      <a:pt x="404" y="1001"/>
                    </a:cubicBezTo>
                    <a:cubicBezTo>
                      <a:pt x="473" y="1088"/>
                      <a:pt x="585" y="1146"/>
                      <a:pt x="698" y="1146"/>
                    </a:cubicBezTo>
                    <a:cubicBezTo>
                      <a:pt x="727" y="1146"/>
                      <a:pt x="756" y="1142"/>
                      <a:pt x="785" y="1133"/>
                    </a:cubicBezTo>
                    <a:cubicBezTo>
                      <a:pt x="981" y="1070"/>
                      <a:pt x="1073" y="885"/>
                      <a:pt x="1027" y="695"/>
                    </a:cubicBezTo>
                    <a:lnTo>
                      <a:pt x="952" y="320"/>
                    </a:lnTo>
                    <a:lnTo>
                      <a:pt x="941" y="320"/>
                    </a:lnTo>
                    <a:cubicBezTo>
                      <a:pt x="935" y="292"/>
                      <a:pt x="923" y="263"/>
                      <a:pt x="912" y="228"/>
                    </a:cubicBezTo>
                    <a:cubicBezTo>
                      <a:pt x="859" y="112"/>
                      <a:pt x="724" y="54"/>
                      <a:pt x="595" y="54"/>
                    </a:cubicBezTo>
                    <a:cubicBezTo>
                      <a:pt x="583" y="54"/>
                      <a:pt x="572" y="54"/>
                      <a:pt x="560" y="55"/>
                    </a:cubicBezTo>
                    <a:cubicBezTo>
                      <a:pt x="511" y="26"/>
                      <a:pt x="458" y="1"/>
                      <a:pt x="3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" name="Google Shape;453;p19"/>
              <p:cNvSpPr/>
              <p:nvPr/>
            </p:nvSpPr>
            <p:spPr>
              <a:xfrm rot="5400000">
                <a:off x="2615507" y="385134"/>
                <a:ext cx="86591" cy="88888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38" extrusionOk="0">
                    <a:moveTo>
                      <a:pt x="459" y="1"/>
                    </a:moveTo>
                    <a:cubicBezTo>
                      <a:pt x="454" y="1"/>
                      <a:pt x="449" y="1"/>
                      <a:pt x="445" y="1"/>
                    </a:cubicBezTo>
                    <a:cubicBezTo>
                      <a:pt x="249" y="13"/>
                      <a:pt x="87" y="163"/>
                      <a:pt x="87" y="359"/>
                    </a:cubicBezTo>
                    <a:cubicBezTo>
                      <a:pt x="81" y="376"/>
                      <a:pt x="76" y="405"/>
                      <a:pt x="76" y="428"/>
                    </a:cubicBezTo>
                    <a:cubicBezTo>
                      <a:pt x="53" y="503"/>
                      <a:pt x="41" y="566"/>
                      <a:pt x="30" y="635"/>
                    </a:cubicBezTo>
                    <a:cubicBezTo>
                      <a:pt x="1" y="826"/>
                      <a:pt x="47" y="999"/>
                      <a:pt x="185" y="1137"/>
                    </a:cubicBezTo>
                    <a:cubicBezTo>
                      <a:pt x="244" y="1206"/>
                      <a:pt x="334" y="1238"/>
                      <a:pt x="427" y="1238"/>
                    </a:cubicBezTo>
                    <a:cubicBezTo>
                      <a:pt x="489" y="1238"/>
                      <a:pt x="552" y="1223"/>
                      <a:pt x="606" y="1195"/>
                    </a:cubicBezTo>
                    <a:cubicBezTo>
                      <a:pt x="681" y="1149"/>
                      <a:pt x="744" y="1091"/>
                      <a:pt x="796" y="1028"/>
                    </a:cubicBezTo>
                    <a:cubicBezTo>
                      <a:pt x="802" y="1022"/>
                      <a:pt x="808" y="1022"/>
                      <a:pt x="825" y="1010"/>
                    </a:cubicBezTo>
                    <a:cubicBezTo>
                      <a:pt x="860" y="993"/>
                      <a:pt x="894" y="964"/>
                      <a:pt x="923" y="935"/>
                    </a:cubicBezTo>
                    <a:cubicBezTo>
                      <a:pt x="1039" y="895"/>
                      <a:pt x="1137" y="820"/>
                      <a:pt x="1154" y="693"/>
                    </a:cubicBezTo>
                    <a:cubicBezTo>
                      <a:pt x="1206" y="445"/>
                      <a:pt x="1113" y="226"/>
                      <a:pt x="860" y="140"/>
                    </a:cubicBezTo>
                    <a:cubicBezTo>
                      <a:pt x="836" y="133"/>
                      <a:pt x="809" y="130"/>
                      <a:pt x="779" y="130"/>
                    </a:cubicBezTo>
                    <a:cubicBezTo>
                      <a:pt x="759" y="130"/>
                      <a:pt x="737" y="131"/>
                      <a:pt x="716" y="134"/>
                    </a:cubicBezTo>
                    <a:cubicBezTo>
                      <a:pt x="655" y="57"/>
                      <a:pt x="558" y="1"/>
                      <a:pt x="4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4" name="Google Shape;454;p19"/>
              <p:cNvSpPr/>
              <p:nvPr/>
            </p:nvSpPr>
            <p:spPr>
              <a:xfrm rot="5400000">
                <a:off x="2518326" y="465945"/>
                <a:ext cx="77544" cy="73021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1017" extrusionOk="0">
                    <a:moveTo>
                      <a:pt x="496" y="0"/>
                    </a:moveTo>
                    <a:cubicBezTo>
                      <a:pt x="438" y="0"/>
                      <a:pt x="380" y="15"/>
                      <a:pt x="330" y="48"/>
                    </a:cubicBezTo>
                    <a:cubicBezTo>
                      <a:pt x="324" y="48"/>
                      <a:pt x="324" y="54"/>
                      <a:pt x="318" y="60"/>
                    </a:cubicBezTo>
                    <a:cubicBezTo>
                      <a:pt x="134" y="83"/>
                      <a:pt x="1" y="227"/>
                      <a:pt x="1" y="417"/>
                    </a:cubicBezTo>
                    <a:cubicBezTo>
                      <a:pt x="1" y="504"/>
                      <a:pt x="1" y="590"/>
                      <a:pt x="18" y="677"/>
                    </a:cubicBezTo>
                    <a:cubicBezTo>
                      <a:pt x="47" y="792"/>
                      <a:pt x="134" y="879"/>
                      <a:pt x="243" y="913"/>
                    </a:cubicBezTo>
                    <a:cubicBezTo>
                      <a:pt x="306" y="971"/>
                      <a:pt x="393" y="1005"/>
                      <a:pt x="491" y="1011"/>
                    </a:cubicBezTo>
                    <a:cubicBezTo>
                      <a:pt x="504" y="1015"/>
                      <a:pt x="517" y="1016"/>
                      <a:pt x="530" y="1016"/>
                    </a:cubicBezTo>
                    <a:cubicBezTo>
                      <a:pt x="559" y="1016"/>
                      <a:pt x="590" y="1009"/>
                      <a:pt x="618" y="1005"/>
                    </a:cubicBezTo>
                    <a:lnTo>
                      <a:pt x="635" y="1005"/>
                    </a:lnTo>
                    <a:cubicBezTo>
                      <a:pt x="661" y="1010"/>
                      <a:pt x="687" y="1013"/>
                      <a:pt x="714" y="1013"/>
                    </a:cubicBezTo>
                    <a:cubicBezTo>
                      <a:pt x="872" y="1013"/>
                      <a:pt x="1034" y="926"/>
                      <a:pt x="1073" y="763"/>
                    </a:cubicBezTo>
                    <a:cubicBezTo>
                      <a:pt x="1079" y="665"/>
                      <a:pt x="1068" y="561"/>
                      <a:pt x="1016" y="475"/>
                    </a:cubicBezTo>
                    <a:lnTo>
                      <a:pt x="1016" y="435"/>
                    </a:lnTo>
                    <a:cubicBezTo>
                      <a:pt x="1010" y="342"/>
                      <a:pt x="981" y="256"/>
                      <a:pt x="912" y="187"/>
                    </a:cubicBezTo>
                    <a:cubicBezTo>
                      <a:pt x="872" y="141"/>
                      <a:pt x="797" y="106"/>
                      <a:pt x="733" y="83"/>
                    </a:cubicBezTo>
                    <a:lnTo>
                      <a:pt x="727" y="77"/>
                    </a:lnTo>
                    <a:cubicBezTo>
                      <a:pt x="663" y="30"/>
                      <a:pt x="579" y="0"/>
                      <a:pt x="4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" name="Google Shape;455;p19"/>
              <p:cNvSpPr/>
              <p:nvPr/>
            </p:nvSpPr>
            <p:spPr>
              <a:xfrm rot="5400000">
                <a:off x="2370454" y="404089"/>
                <a:ext cx="88242" cy="89104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241" extrusionOk="0">
                    <a:moveTo>
                      <a:pt x="568" y="1"/>
                    </a:moveTo>
                    <a:cubicBezTo>
                      <a:pt x="454" y="1"/>
                      <a:pt x="325" y="49"/>
                      <a:pt x="260" y="147"/>
                    </a:cubicBezTo>
                    <a:cubicBezTo>
                      <a:pt x="145" y="205"/>
                      <a:pt x="58" y="320"/>
                      <a:pt x="70" y="459"/>
                    </a:cubicBezTo>
                    <a:lnTo>
                      <a:pt x="70" y="464"/>
                    </a:lnTo>
                    <a:cubicBezTo>
                      <a:pt x="0" y="614"/>
                      <a:pt x="41" y="799"/>
                      <a:pt x="173" y="897"/>
                    </a:cubicBezTo>
                    <a:cubicBezTo>
                      <a:pt x="196" y="914"/>
                      <a:pt x="208" y="926"/>
                      <a:pt x="231" y="931"/>
                    </a:cubicBezTo>
                    <a:cubicBezTo>
                      <a:pt x="315" y="1088"/>
                      <a:pt x="474" y="1212"/>
                      <a:pt x="645" y="1212"/>
                    </a:cubicBezTo>
                    <a:cubicBezTo>
                      <a:pt x="663" y="1212"/>
                      <a:pt x="680" y="1211"/>
                      <a:pt x="698" y="1208"/>
                    </a:cubicBezTo>
                    <a:lnTo>
                      <a:pt x="767" y="1231"/>
                    </a:lnTo>
                    <a:cubicBezTo>
                      <a:pt x="794" y="1237"/>
                      <a:pt x="821" y="1240"/>
                      <a:pt x="849" y="1240"/>
                    </a:cubicBezTo>
                    <a:cubicBezTo>
                      <a:pt x="1006" y="1240"/>
                      <a:pt x="1166" y="1145"/>
                      <a:pt x="1205" y="983"/>
                    </a:cubicBezTo>
                    <a:cubicBezTo>
                      <a:pt x="1229" y="874"/>
                      <a:pt x="1205" y="764"/>
                      <a:pt x="1148" y="672"/>
                    </a:cubicBezTo>
                    <a:lnTo>
                      <a:pt x="1148" y="655"/>
                    </a:lnTo>
                    <a:cubicBezTo>
                      <a:pt x="1148" y="620"/>
                      <a:pt x="1154" y="585"/>
                      <a:pt x="1154" y="551"/>
                    </a:cubicBezTo>
                    <a:cubicBezTo>
                      <a:pt x="1154" y="522"/>
                      <a:pt x="1159" y="499"/>
                      <a:pt x="1159" y="476"/>
                    </a:cubicBezTo>
                    <a:cubicBezTo>
                      <a:pt x="1165" y="291"/>
                      <a:pt x="1004" y="118"/>
                      <a:pt x="819" y="118"/>
                    </a:cubicBezTo>
                    <a:cubicBezTo>
                      <a:pt x="779" y="66"/>
                      <a:pt x="715" y="26"/>
                      <a:pt x="646" y="9"/>
                    </a:cubicBezTo>
                    <a:cubicBezTo>
                      <a:pt x="622" y="3"/>
                      <a:pt x="595" y="1"/>
                      <a:pt x="5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19"/>
              <p:cNvSpPr/>
              <p:nvPr/>
            </p:nvSpPr>
            <p:spPr>
              <a:xfrm rot="5400000">
                <a:off x="2213213" y="441712"/>
                <a:ext cx="100664" cy="8343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162" extrusionOk="0">
                    <a:moveTo>
                      <a:pt x="702" y="1"/>
                    </a:moveTo>
                    <a:cubicBezTo>
                      <a:pt x="588" y="1"/>
                      <a:pt x="475" y="50"/>
                      <a:pt x="415" y="166"/>
                    </a:cubicBezTo>
                    <a:cubicBezTo>
                      <a:pt x="381" y="166"/>
                      <a:pt x="346" y="166"/>
                      <a:pt x="317" y="184"/>
                    </a:cubicBezTo>
                    <a:cubicBezTo>
                      <a:pt x="144" y="236"/>
                      <a:pt x="0" y="443"/>
                      <a:pt x="69" y="622"/>
                    </a:cubicBezTo>
                    <a:cubicBezTo>
                      <a:pt x="127" y="783"/>
                      <a:pt x="179" y="974"/>
                      <a:pt x="358" y="1054"/>
                    </a:cubicBezTo>
                    <a:cubicBezTo>
                      <a:pt x="404" y="1072"/>
                      <a:pt x="444" y="1083"/>
                      <a:pt x="496" y="1089"/>
                    </a:cubicBezTo>
                    <a:cubicBezTo>
                      <a:pt x="551" y="1138"/>
                      <a:pt x="632" y="1162"/>
                      <a:pt x="714" y="1162"/>
                    </a:cubicBezTo>
                    <a:cubicBezTo>
                      <a:pt x="814" y="1162"/>
                      <a:pt x="915" y="1127"/>
                      <a:pt x="969" y="1060"/>
                    </a:cubicBezTo>
                    <a:cubicBezTo>
                      <a:pt x="988" y="1063"/>
                      <a:pt x="1008" y="1064"/>
                      <a:pt x="1027" y="1064"/>
                    </a:cubicBezTo>
                    <a:cubicBezTo>
                      <a:pt x="1189" y="1064"/>
                      <a:pt x="1331" y="977"/>
                      <a:pt x="1373" y="806"/>
                    </a:cubicBezTo>
                    <a:cubicBezTo>
                      <a:pt x="1401" y="708"/>
                      <a:pt x="1384" y="593"/>
                      <a:pt x="1315" y="507"/>
                    </a:cubicBezTo>
                    <a:cubicBezTo>
                      <a:pt x="1309" y="455"/>
                      <a:pt x="1315" y="414"/>
                      <a:pt x="1315" y="368"/>
                    </a:cubicBezTo>
                    <a:cubicBezTo>
                      <a:pt x="1326" y="218"/>
                      <a:pt x="1205" y="68"/>
                      <a:pt x="1061" y="22"/>
                    </a:cubicBezTo>
                    <a:cubicBezTo>
                      <a:pt x="1030" y="15"/>
                      <a:pt x="999" y="12"/>
                      <a:pt x="970" y="12"/>
                    </a:cubicBezTo>
                    <a:cubicBezTo>
                      <a:pt x="928" y="12"/>
                      <a:pt x="888" y="18"/>
                      <a:pt x="848" y="28"/>
                    </a:cubicBezTo>
                    <a:cubicBezTo>
                      <a:pt x="802" y="10"/>
                      <a:pt x="752" y="1"/>
                      <a:pt x="7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57" name="Google Shape;457;p19"/>
          <p:cNvSpPr/>
          <p:nvPr/>
        </p:nvSpPr>
        <p:spPr>
          <a:xfrm rot="5400000">
            <a:off x="-692104" y="-547792"/>
            <a:ext cx="1661679" cy="1642559"/>
          </a:xfrm>
          <a:custGeom>
            <a:avLst/>
            <a:gdLst/>
            <a:ahLst/>
            <a:cxnLst/>
            <a:rect l="l" t="t" r="r" b="b"/>
            <a:pathLst>
              <a:path w="9053" h="8949" extrusionOk="0">
                <a:moveTo>
                  <a:pt x="4078" y="2290"/>
                </a:moveTo>
                <a:cubicBezTo>
                  <a:pt x="4322" y="2290"/>
                  <a:pt x="4576" y="2312"/>
                  <a:pt x="4809" y="2316"/>
                </a:cubicBezTo>
                <a:cubicBezTo>
                  <a:pt x="4843" y="2316"/>
                  <a:pt x="4876" y="2316"/>
                  <a:pt x="4909" y="2316"/>
                </a:cubicBezTo>
                <a:cubicBezTo>
                  <a:pt x="5257" y="2316"/>
                  <a:pt x="5579" y="2321"/>
                  <a:pt x="5916" y="2431"/>
                </a:cubicBezTo>
                <a:cubicBezTo>
                  <a:pt x="6291" y="2552"/>
                  <a:pt x="6441" y="2639"/>
                  <a:pt x="6637" y="2973"/>
                </a:cubicBezTo>
                <a:cubicBezTo>
                  <a:pt x="6839" y="3319"/>
                  <a:pt x="6845" y="3527"/>
                  <a:pt x="6770" y="3931"/>
                </a:cubicBezTo>
                <a:cubicBezTo>
                  <a:pt x="6683" y="4392"/>
                  <a:pt x="6614" y="4853"/>
                  <a:pt x="6539" y="5314"/>
                </a:cubicBezTo>
                <a:cubicBezTo>
                  <a:pt x="6481" y="5672"/>
                  <a:pt x="6499" y="5983"/>
                  <a:pt x="6205" y="6208"/>
                </a:cubicBezTo>
                <a:cubicBezTo>
                  <a:pt x="6095" y="6294"/>
                  <a:pt x="5968" y="6364"/>
                  <a:pt x="5836" y="6416"/>
                </a:cubicBezTo>
                <a:cubicBezTo>
                  <a:pt x="5616" y="6508"/>
                  <a:pt x="5369" y="6554"/>
                  <a:pt x="5121" y="6606"/>
                </a:cubicBezTo>
                <a:cubicBezTo>
                  <a:pt x="4729" y="6679"/>
                  <a:pt x="4319" y="6817"/>
                  <a:pt x="3913" y="6817"/>
                </a:cubicBezTo>
                <a:cubicBezTo>
                  <a:pt x="3746" y="6817"/>
                  <a:pt x="3579" y="6793"/>
                  <a:pt x="3414" y="6733"/>
                </a:cubicBezTo>
                <a:cubicBezTo>
                  <a:pt x="2751" y="6485"/>
                  <a:pt x="2382" y="5793"/>
                  <a:pt x="2255" y="5130"/>
                </a:cubicBezTo>
                <a:cubicBezTo>
                  <a:pt x="2128" y="4467"/>
                  <a:pt x="2192" y="3758"/>
                  <a:pt x="2486" y="3141"/>
                </a:cubicBezTo>
                <a:lnTo>
                  <a:pt x="2486" y="3141"/>
                </a:lnTo>
                <a:cubicBezTo>
                  <a:pt x="2428" y="3158"/>
                  <a:pt x="2376" y="3169"/>
                  <a:pt x="2330" y="3187"/>
                </a:cubicBezTo>
                <a:cubicBezTo>
                  <a:pt x="2312" y="3191"/>
                  <a:pt x="2295" y="3194"/>
                  <a:pt x="2280" y="3194"/>
                </a:cubicBezTo>
                <a:cubicBezTo>
                  <a:pt x="2127" y="3194"/>
                  <a:pt x="2131" y="2973"/>
                  <a:pt x="2278" y="2910"/>
                </a:cubicBezTo>
                <a:cubicBezTo>
                  <a:pt x="2388" y="2870"/>
                  <a:pt x="2486" y="2898"/>
                  <a:pt x="2595" y="2835"/>
                </a:cubicBezTo>
                <a:cubicBezTo>
                  <a:pt x="2676" y="2783"/>
                  <a:pt x="2722" y="2691"/>
                  <a:pt x="2791" y="2622"/>
                </a:cubicBezTo>
                <a:cubicBezTo>
                  <a:pt x="2889" y="2524"/>
                  <a:pt x="2981" y="2501"/>
                  <a:pt x="3114" y="2460"/>
                </a:cubicBezTo>
                <a:cubicBezTo>
                  <a:pt x="3310" y="2397"/>
                  <a:pt x="3529" y="2333"/>
                  <a:pt x="3731" y="2310"/>
                </a:cubicBezTo>
                <a:cubicBezTo>
                  <a:pt x="3842" y="2295"/>
                  <a:pt x="3959" y="2290"/>
                  <a:pt x="4078" y="2290"/>
                </a:cubicBezTo>
                <a:close/>
                <a:moveTo>
                  <a:pt x="5427" y="0"/>
                </a:moveTo>
                <a:cubicBezTo>
                  <a:pt x="5100" y="0"/>
                  <a:pt x="4771" y="26"/>
                  <a:pt x="4434" y="79"/>
                </a:cubicBezTo>
                <a:cubicBezTo>
                  <a:pt x="3864" y="171"/>
                  <a:pt x="3293" y="298"/>
                  <a:pt x="2739" y="454"/>
                </a:cubicBezTo>
                <a:cubicBezTo>
                  <a:pt x="2654" y="477"/>
                  <a:pt x="2456" y="587"/>
                  <a:pt x="2321" y="587"/>
                </a:cubicBezTo>
                <a:cubicBezTo>
                  <a:pt x="2292" y="587"/>
                  <a:pt x="2265" y="581"/>
                  <a:pt x="2243" y="569"/>
                </a:cubicBezTo>
                <a:lnTo>
                  <a:pt x="2220" y="442"/>
                </a:lnTo>
                <a:cubicBezTo>
                  <a:pt x="2076" y="592"/>
                  <a:pt x="1724" y="996"/>
                  <a:pt x="1609" y="1146"/>
                </a:cubicBezTo>
                <a:cubicBezTo>
                  <a:pt x="1177" y="1711"/>
                  <a:pt x="819" y="2356"/>
                  <a:pt x="560" y="3020"/>
                </a:cubicBezTo>
                <a:cubicBezTo>
                  <a:pt x="329" y="3619"/>
                  <a:pt x="0" y="4248"/>
                  <a:pt x="58" y="4905"/>
                </a:cubicBezTo>
                <a:cubicBezTo>
                  <a:pt x="110" y="5522"/>
                  <a:pt x="502" y="6750"/>
                  <a:pt x="871" y="7229"/>
                </a:cubicBezTo>
                <a:lnTo>
                  <a:pt x="744" y="7102"/>
                </a:lnTo>
                <a:lnTo>
                  <a:pt x="744" y="7102"/>
                </a:lnTo>
                <a:cubicBezTo>
                  <a:pt x="842" y="7200"/>
                  <a:pt x="923" y="7332"/>
                  <a:pt x="1038" y="7425"/>
                </a:cubicBezTo>
                <a:cubicBezTo>
                  <a:pt x="1304" y="7661"/>
                  <a:pt x="1696" y="7880"/>
                  <a:pt x="2001" y="8047"/>
                </a:cubicBezTo>
                <a:cubicBezTo>
                  <a:pt x="2976" y="8554"/>
                  <a:pt x="3951" y="8948"/>
                  <a:pt x="5067" y="8948"/>
                </a:cubicBezTo>
                <a:cubicBezTo>
                  <a:pt x="5106" y="8948"/>
                  <a:pt x="5145" y="8948"/>
                  <a:pt x="5184" y="8947"/>
                </a:cubicBezTo>
                <a:cubicBezTo>
                  <a:pt x="5680" y="8929"/>
                  <a:pt x="6401" y="8860"/>
                  <a:pt x="6862" y="8641"/>
                </a:cubicBezTo>
                <a:cubicBezTo>
                  <a:pt x="7219" y="8480"/>
                  <a:pt x="7536" y="8243"/>
                  <a:pt x="7854" y="8013"/>
                </a:cubicBezTo>
                <a:cubicBezTo>
                  <a:pt x="8361" y="7649"/>
                  <a:pt x="8574" y="7286"/>
                  <a:pt x="8649" y="6675"/>
                </a:cubicBezTo>
                <a:cubicBezTo>
                  <a:pt x="8793" y="5528"/>
                  <a:pt x="9053" y="4432"/>
                  <a:pt x="8857" y="3262"/>
                </a:cubicBezTo>
                <a:cubicBezTo>
                  <a:pt x="8765" y="2714"/>
                  <a:pt x="8644" y="2166"/>
                  <a:pt x="8488" y="1630"/>
                </a:cubicBezTo>
                <a:cubicBezTo>
                  <a:pt x="8373" y="1226"/>
                  <a:pt x="8223" y="869"/>
                  <a:pt x="7900" y="586"/>
                </a:cubicBezTo>
                <a:cubicBezTo>
                  <a:pt x="7548" y="281"/>
                  <a:pt x="6810" y="137"/>
                  <a:pt x="6383" y="73"/>
                </a:cubicBezTo>
                <a:cubicBezTo>
                  <a:pt x="6062" y="25"/>
                  <a:pt x="5745" y="0"/>
                  <a:pt x="54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8" name="Google Shape;458;p19"/>
          <p:cNvGrpSpPr/>
          <p:nvPr/>
        </p:nvGrpSpPr>
        <p:grpSpPr>
          <a:xfrm rot="-7169078">
            <a:off x="11281924" y="3493317"/>
            <a:ext cx="1731232" cy="1518047"/>
            <a:chOff x="2061700" y="3570700"/>
            <a:chExt cx="331125" cy="290350"/>
          </a:xfrm>
        </p:grpSpPr>
        <p:sp>
          <p:nvSpPr>
            <p:cNvPr id="459" name="Google Shape;459;p19"/>
            <p:cNvSpPr/>
            <p:nvPr/>
          </p:nvSpPr>
          <p:spPr>
            <a:xfrm>
              <a:off x="2104800" y="3632700"/>
              <a:ext cx="241625" cy="213050"/>
            </a:xfrm>
            <a:custGeom>
              <a:avLst/>
              <a:gdLst/>
              <a:ahLst/>
              <a:cxnLst/>
              <a:rect l="l" t="t" r="r" b="b"/>
              <a:pathLst>
                <a:path w="9665" h="8522" fill="none" extrusionOk="0">
                  <a:moveTo>
                    <a:pt x="9076" y="8522"/>
                  </a:moveTo>
                  <a:cubicBezTo>
                    <a:pt x="9664" y="7052"/>
                    <a:pt x="9653" y="5270"/>
                    <a:pt x="9024" y="3736"/>
                  </a:cubicBezTo>
                  <a:cubicBezTo>
                    <a:pt x="8396" y="2197"/>
                    <a:pt x="7174" y="940"/>
                    <a:pt x="5732" y="329"/>
                  </a:cubicBezTo>
                  <a:cubicBezTo>
                    <a:pt x="5254" y="133"/>
                    <a:pt x="4752" y="0"/>
                    <a:pt x="4256" y="6"/>
                  </a:cubicBezTo>
                  <a:cubicBezTo>
                    <a:pt x="3282" y="12"/>
                    <a:pt x="2382" y="542"/>
                    <a:pt x="1696" y="1251"/>
                  </a:cubicBezTo>
                  <a:cubicBezTo>
                    <a:pt x="1010" y="1966"/>
                    <a:pt x="508" y="2854"/>
                    <a:pt x="1" y="372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5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2122100" y="3657350"/>
              <a:ext cx="201250" cy="184950"/>
            </a:xfrm>
            <a:custGeom>
              <a:avLst/>
              <a:gdLst/>
              <a:ahLst/>
              <a:cxnLst/>
              <a:rect l="l" t="t" r="r" b="b"/>
              <a:pathLst>
                <a:path w="8050" h="7398" fill="none" extrusionOk="0">
                  <a:moveTo>
                    <a:pt x="7790" y="7398"/>
                  </a:moveTo>
                  <a:cubicBezTo>
                    <a:pt x="8050" y="6296"/>
                    <a:pt x="7779" y="5091"/>
                    <a:pt x="7444" y="3973"/>
                  </a:cubicBezTo>
                  <a:cubicBezTo>
                    <a:pt x="7127" y="2912"/>
                    <a:pt x="6735" y="1834"/>
                    <a:pt x="5986" y="1061"/>
                  </a:cubicBezTo>
                  <a:cubicBezTo>
                    <a:pt x="5323" y="386"/>
                    <a:pt x="4400" y="0"/>
                    <a:pt x="3512" y="46"/>
                  </a:cubicBezTo>
                  <a:cubicBezTo>
                    <a:pt x="2624" y="87"/>
                    <a:pt x="1788" y="548"/>
                    <a:pt x="1258" y="1286"/>
                  </a:cubicBezTo>
                  <a:cubicBezTo>
                    <a:pt x="831" y="1874"/>
                    <a:pt x="577" y="2647"/>
                    <a:pt x="1" y="3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5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2083175" y="3600250"/>
              <a:ext cx="297400" cy="251425"/>
            </a:xfrm>
            <a:custGeom>
              <a:avLst/>
              <a:gdLst/>
              <a:ahLst/>
              <a:cxnLst/>
              <a:rect l="l" t="t" r="r" b="b"/>
              <a:pathLst>
                <a:path w="11896" h="10057" fill="none" extrusionOk="0">
                  <a:moveTo>
                    <a:pt x="10524" y="10056"/>
                  </a:moveTo>
                  <a:cubicBezTo>
                    <a:pt x="11446" y="7888"/>
                    <a:pt x="11896" y="6660"/>
                    <a:pt x="10956" y="4786"/>
                  </a:cubicBezTo>
                  <a:cubicBezTo>
                    <a:pt x="10552" y="3979"/>
                    <a:pt x="10166" y="3149"/>
                    <a:pt x="9578" y="2480"/>
                  </a:cubicBezTo>
                  <a:cubicBezTo>
                    <a:pt x="8679" y="1448"/>
                    <a:pt x="7543" y="641"/>
                    <a:pt x="6291" y="324"/>
                  </a:cubicBezTo>
                  <a:cubicBezTo>
                    <a:pt x="5046" y="1"/>
                    <a:pt x="3685" y="203"/>
                    <a:pt x="2688" y="981"/>
                  </a:cubicBezTo>
                  <a:cubicBezTo>
                    <a:pt x="2192" y="1373"/>
                    <a:pt x="1794" y="1880"/>
                    <a:pt x="1408" y="2394"/>
                  </a:cubicBezTo>
                  <a:cubicBezTo>
                    <a:pt x="941" y="3005"/>
                    <a:pt x="468" y="3616"/>
                    <a:pt x="1" y="422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5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19"/>
            <p:cNvSpPr/>
            <p:nvPr/>
          </p:nvSpPr>
          <p:spPr>
            <a:xfrm>
              <a:off x="2061700" y="3570700"/>
              <a:ext cx="331125" cy="290350"/>
            </a:xfrm>
            <a:custGeom>
              <a:avLst/>
              <a:gdLst/>
              <a:ahLst/>
              <a:cxnLst/>
              <a:rect l="l" t="t" r="r" b="b"/>
              <a:pathLst>
                <a:path w="13245" h="11614" fill="none" extrusionOk="0">
                  <a:moveTo>
                    <a:pt x="11809" y="11613"/>
                  </a:moveTo>
                  <a:cubicBezTo>
                    <a:pt x="12426" y="10483"/>
                    <a:pt x="12928" y="9255"/>
                    <a:pt x="13084" y="7929"/>
                  </a:cubicBezTo>
                  <a:cubicBezTo>
                    <a:pt x="13245" y="6603"/>
                    <a:pt x="13043" y="5178"/>
                    <a:pt x="12351" y="4014"/>
                  </a:cubicBezTo>
                  <a:cubicBezTo>
                    <a:pt x="11965" y="3368"/>
                    <a:pt x="11440" y="2820"/>
                    <a:pt x="10893" y="2324"/>
                  </a:cubicBezTo>
                  <a:cubicBezTo>
                    <a:pt x="10172" y="1673"/>
                    <a:pt x="9393" y="1091"/>
                    <a:pt x="8529" y="716"/>
                  </a:cubicBezTo>
                  <a:cubicBezTo>
                    <a:pt x="6879" y="1"/>
                    <a:pt x="5006" y="122"/>
                    <a:pt x="3460" y="912"/>
                  </a:cubicBezTo>
                  <a:cubicBezTo>
                    <a:pt x="1921" y="1702"/>
                    <a:pt x="716" y="3120"/>
                    <a:pt x="1" y="4792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5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296737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0"/>
          <p:cNvSpPr txBox="1">
            <a:spLocks noGrp="1"/>
          </p:cNvSpPr>
          <p:nvPr>
            <p:ph type="title"/>
          </p:nvPr>
        </p:nvSpPr>
        <p:spPr>
          <a:xfrm>
            <a:off x="6294333" y="1343400"/>
            <a:ext cx="4946800" cy="3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20"/>
          <p:cNvSpPr txBox="1">
            <a:spLocks noGrp="1"/>
          </p:cNvSpPr>
          <p:nvPr>
            <p:ph type="subTitle" idx="1"/>
          </p:nvPr>
        </p:nvSpPr>
        <p:spPr>
          <a:xfrm>
            <a:off x="6294333" y="4806400"/>
            <a:ext cx="4946800" cy="11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20"/>
          <p:cNvSpPr>
            <a:spLocks noGrp="1"/>
          </p:cNvSpPr>
          <p:nvPr>
            <p:ph type="pic" idx="2"/>
          </p:nvPr>
        </p:nvSpPr>
        <p:spPr>
          <a:xfrm>
            <a:off x="950967" y="920400"/>
            <a:ext cx="5016800" cy="5017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67" name="Google Shape;467;p20"/>
          <p:cNvSpPr/>
          <p:nvPr/>
        </p:nvSpPr>
        <p:spPr>
          <a:xfrm rot="1800031">
            <a:off x="-1033045" y="5860420"/>
            <a:ext cx="3332641" cy="2041627"/>
          </a:xfrm>
          <a:custGeom>
            <a:avLst/>
            <a:gdLst/>
            <a:ahLst/>
            <a:cxnLst/>
            <a:rect l="l" t="t" r="r" b="b"/>
            <a:pathLst>
              <a:path w="32111" h="19672" extrusionOk="0">
                <a:moveTo>
                  <a:pt x="8681" y="1"/>
                </a:moveTo>
                <a:cubicBezTo>
                  <a:pt x="8240" y="1"/>
                  <a:pt x="7803" y="20"/>
                  <a:pt x="7375" y="68"/>
                </a:cubicBezTo>
                <a:cubicBezTo>
                  <a:pt x="7104" y="108"/>
                  <a:pt x="6856" y="189"/>
                  <a:pt x="6596" y="276"/>
                </a:cubicBezTo>
                <a:cubicBezTo>
                  <a:pt x="5864" y="518"/>
                  <a:pt x="5068" y="593"/>
                  <a:pt x="4290" y="598"/>
                </a:cubicBezTo>
                <a:cubicBezTo>
                  <a:pt x="3827" y="601"/>
                  <a:pt x="3320" y="636"/>
                  <a:pt x="2819" y="636"/>
                </a:cubicBezTo>
                <a:cubicBezTo>
                  <a:pt x="2378" y="636"/>
                  <a:pt x="1942" y="609"/>
                  <a:pt x="1545" y="512"/>
                </a:cubicBezTo>
                <a:cubicBezTo>
                  <a:pt x="1403" y="477"/>
                  <a:pt x="1276" y="455"/>
                  <a:pt x="1163" y="455"/>
                </a:cubicBezTo>
                <a:cubicBezTo>
                  <a:pt x="887" y="455"/>
                  <a:pt x="700" y="587"/>
                  <a:pt x="605" y="985"/>
                </a:cubicBezTo>
                <a:cubicBezTo>
                  <a:pt x="605" y="996"/>
                  <a:pt x="600" y="1002"/>
                  <a:pt x="611" y="1014"/>
                </a:cubicBezTo>
                <a:cubicBezTo>
                  <a:pt x="254" y="2634"/>
                  <a:pt x="530" y="4323"/>
                  <a:pt x="571" y="5949"/>
                </a:cubicBezTo>
                <a:cubicBezTo>
                  <a:pt x="605" y="7385"/>
                  <a:pt x="190" y="8786"/>
                  <a:pt x="369" y="10227"/>
                </a:cubicBezTo>
                <a:cubicBezTo>
                  <a:pt x="548" y="11680"/>
                  <a:pt x="75" y="13053"/>
                  <a:pt x="40" y="14500"/>
                </a:cubicBezTo>
                <a:cubicBezTo>
                  <a:pt x="0" y="15780"/>
                  <a:pt x="605" y="16835"/>
                  <a:pt x="1171" y="17930"/>
                </a:cubicBezTo>
                <a:cubicBezTo>
                  <a:pt x="1395" y="18363"/>
                  <a:pt x="1465" y="18749"/>
                  <a:pt x="1499" y="19228"/>
                </a:cubicBezTo>
                <a:cubicBezTo>
                  <a:pt x="1661" y="19276"/>
                  <a:pt x="1836" y="19291"/>
                  <a:pt x="2016" y="19291"/>
                </a:cubicBezTo>
                <a:cubicBezTo>
                  <a:pt x="2303" y="19291"/>
                  <a:pt x="2604" y="19254"/>
                  <a:pt x="2885" y="19254"/>
                </a:cubicBezTo>
                <a:cubicBezTo>
                  <a:pt x="2977" y="19254"/>
                  <a:pt x="3067" y="19258"/>
                  <a:pt x="3154" y="19268"/>
                </a:cubicBezTo>
                <a:cubicBezTo>
                  <a:pt x="3944" y="19372"/>
                  <a:pt x="4717" y="19516"/>
                  <a:pt x="5518" y="19539"/>
                </a:cubicBezTo>
                <a:cubicBezTo>
                  <a:pt x="6017" y="19552"/>
                  <a:pt x="6518" y="19556"/>
                  <a:pt x="7018" y="19556"/>
                </a:cubicBezTo>
                <a:cubicBezTo>
                  <a:pt x="7853" y="19556"/>
                  <a:pt x="8689" y="19545"/>
                  <a:pt x="9525" y="19545"/>
                </a:cubicBezTo>
                <a:cubicBezTo>
                  <a:pt x="12668" y="19545"/>
                  <a:pt x="15787" y="19608"/>
                  <a:pt x="18924" y="19666"/>
                </a:cubicBezTo>
                <a:cubicBezTo>
                  <a:pt x="19131" y="19670"/>
                  <a:pt x="19339" y="19672"/>
                  <a:pt x="19546" y="19672"/>
                </a:cubicBezTo>
                <a:cubicBezTo>
                  <a:pt x="22087" y="19672"/>
                  <a:pt x="24621" y="19399"/>
                  <a:pt x="27169" y="19383"/>
                </a:cubicBezTo>
                <a:cubicBezTo>
                  <a:pt x="27847" y="19383"/>
                  <a:pt x="28529" y="19398"/>
                  <a:pt x="29208" y="19398"/>
                </a:cubicBezTo>
                <a:cubicBezTo>
                  <a:pt x="29378" y="19398"/>
                  <a:pt x="29548" y="19397"/>
                  <a:pt x="29717" y="19395"/>
                </a:cubicBezTo>
                <a:cubicBezTo>
                  <a:pt x="29773" y="19395"/>
                  <a:pt x="29827" y="19397"/>
                  <a:pt x="29880" y="19397"/>
                </a:cubicBezTo>
                <a:cubicBezTo>
                  <a:pt x="30073" y="19397"/>
                  <a:pt x="30243" y="19375"/>
                  <a:pt x="30375" y="19176"/>
                </a:cubicBezTo>
                <a:cubicBezTo>
                  <a:pt x="30599" y="18830"/>
                  <a:pt x="30253" y="18680"/>
                  <a:pt x="30155" y="18357"/>
                </a:cubicBezTo>
                <a:cubicBezTo>
                  <a:pt x="30069" y="18063"/>
                  <a:pt x="30121" y="17631"/>
                  <a:pt x="30196" y="17331"/>
                </a:cubicBezTo>
                <a:cubicBezTo>
                  <a:pt x="30461" y="16593"/>
                  <a:pt x="30807" y="15837"/>
                  <a:pt x="30905" y="15053"/>
                </a:cubicBezTo>
                <a:cubicBezTo>
                  <a:pt x="30974" y="14575"/>
                  <a:pt x="30859" y="14154"/>
                  <a:pt x="30749" y="13687"/>
                </a:cubicBezTo>
                <a:cubicBezTo>
                  <a:pt x="30432" y="12280"/>
                  <a:pt x="30865" y="10700"/>
                  <a:pt x="30899" y="9276"/>
                </a:cubicBezTo>
                <a:cubicBezTo>
                  <a:pt x="30922" y="8157"/>
                  <a:pt x="31015" y="7068"/>
                  <a:pt x="31193" y="5966"/>
                </a:cubicBezTo>
                <a:cubicBezTo>
                  <a:pt x="31384" y="4779"/>
                  <a:pt x="31389" y="3447"/>
                  <a:pt x="31770" y="2294"/>
                </a:cubicBezTo>
                <a:cubicBezTo>
                  <a:pt x="31868" y="2017"/>
                  <a:pt x="32110" y="1596"/>
                  <a:pt x="31816" y="1365"/>
                </a:cubicBezTo>
                <a:cubicBezTo>
                  <a:pt x="31594" y="1196"/>
                  <a:pt x="31078" y="1159"/>
                  <a:pt x="30601" y="1159"/>
                </a:cubicBezTo>
                <a:cubicBezTo>
                  <a:pt x="30234" y="1159"/>
                  <a:pt x="29891" y="1181"/>
                  <a:pt x="29723" y="1181"/>
                </a:cubicBezTo>
                <a:cubicBezTo>
                  <a:pt x="29535" y="1178"/>
                  <a:pt x="29347" y="1177"/>
                  <a:pt x="29159" y="1177"/>
                </a:cubicBezTo>
                <a:cubicBezTo>
                  <a:pt x="28735" y="1177"/>
                  <a:pt x="28311" y="1182"/>
                  <a:pt x="27887" y="1182"/>
                </a:cubicBezTo>
                <a:cubicBezTo>
                  <a:pt x="27445" y="1182"/>
                  <a:pt x="27004" y="1176"/>
                  <a:pt x="26563" y="1152"/>
                </a:cubicBezTo>
                <a:cubicBezTo>
                  <a:pt x="24505" y="1031"/>
                  <a:pt x="22447" y="1002"/>
                  <a:pt x="20405" y="743"/>
                </a:cubicBezTo>
                <a:cubicBezTo>
                  <a:pt x="17644" y="391"/>
                  <a:pt x="14853" y="322"/>
                  <a:pt x="12074" y="178"/>
                </a:cubicBezTo>
                <a:cubicBezTo>
                  <a:pt x="10974" y="124"/>
                  <a:pt x="9814" y="1"/>
                  <a:pt x="86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8" name="Google Shape;468;p20"/>
          <p:cNvSpPr/>
          <p:nvPr/>
        </p:nvSpPr>
        <p:spPr>
          <a:xfrm rot="4294399" flipH="1">
            <a:off x="9953111" y="-2146795"/>
            <a:ext cx="2889759" cy="4142697"/>
          </a:xfrm>
          <a:custGeom>
            <a:avLst/>
            <a:gdLst/>
            <a:ahLst/>
            <a:cxnLst/>
            <a:rect l="l" t="t" r="r" b="b"/>
            <a:pathLst>
              <a:path w="15816" h="22674" extrusionOk="0">
                <a:moveTo>
                  <a:pt x="13555" y="4481"/>
                </a:moveTo>
                <a:lnTo>
                  <a:pt x="13555" y="4481"/>
                </a:lnTo>
                <a:cubicBezTo>
                  <a:pt x="13555" y="4482"/>
                  <a:pt x="13555" y="4482"/>
                  <a:pt x="13556" y="4483"/>
                </a:cubicBezTo>
                <a:cubicBezTo>
                  <a:pt x="13555" y="4482"/>
                  <a:pt x="13555" y="4482"/>
                  <a:pt x="13555" y="4481"/>
                </a:cubicBezTo>
                <a:close/>
                <a:moveTo>
                  <a:pt x="12452" y="0"/>
                </a:moveTo>
                <a:cubicBezTo>
                  <a:pt x="11898" y="0"/>
                  <a:pt x="11132" y="481"/>
                  <a:pt x="10852" y="752"/>
                </a:cubicBezTo>
                <a:cubicBezTo>
                  <a:pt x="10656" y="937"/>
                  <a:pt x="10517" y="1167"/>
                  <a:pt x="10333" y="1358"/>
                </a:cubicBezTo>
                <a:cubicBezTo>
                  <a:pt x="9716" y="1963"/>
                  <a:pt x="8833" y="2194"/>
                  <a:pt x="8055" y="2482"/>
                </a:cubicBezTo>
                <a:cubicBezTo>
                  <a:pt x="7767" y="2580"/>
                  <a:pt x="7513" y="2753"/>
                  <a:pt x="7259" y="2926"/>
                </a:cubicBezTo>
                <a:cubicBezTo>
                  <a:pt x="6591" y="3393"/>
                  <a:pt x="5962" y="3906"/>
                  <a:pt x="5270" y="4356"/>
                </a:cubicBezTo>
                <a:cubicBezTo>
                  <a:pt x="4636" y="4759"/>
                  <a:pt x="3996" y="5151"/>
                  <a:pt x="3391" y="5607"/>
                </a:cubicBezTo>
                <a:cubicBezTo>
                  <a:pt x="2918" y="5970"/>
                  <a:pt x="2514" y="6380"/>
                  <a:pt x="2111" y="6818"/>
                </a:cubicBezTo>
                <a:cubicBezTo>
                  <a:pt x="1724" y="7239"/>
                  <a:pt x="1315" y="7648"/>
                  <a:pt x="963" y="8092"/>
                </a:cubicBezTo>
                <a:cubicBezTo>
                  <a:pt x="848" y="8236"/>
                  <a:pt x="738" y="8380"/>
                  <a:pt x="634" y="8548"/>
                </a:cubicBezTo>
                <a:cubicBezTo>
                  <a:pt x="375" y="8940"/>
                  <a:pt x="214" y="9378"/>
                  <a:pt x="144" y="9839"/>
                </a:cubicBezTo>
                <a:cubicBezTo>
                  <a:pt x="116" y="10035"/>
                  <a:pt x="81" y="10243"/>
                  <a:pt x="58" y="10439"/>
                </a:cubicBezTo>
                <a:cubicBezTo>
                  <a:pt x="0" y="10940"/>
                  <a:pt x="415" y="11344"/>
                  <a:pt x="531" y="11828"/>
                </a:cubicBezTo>
                <a:cubicBezTo>
                  <a:pt x="652" y="12347"/>
                  <a:pt x="588" y="12918"/>
                  <a:pt x="634" y="13448"/>
                </a:cubicBezTo>
                <a:cubicBezTo>
                  <a:pt x="692" y="14112"/>
                  <a:pt x="773" y="14746"/>
                  <a:pt x="911" y="15403"/>
                </a:cubicBezTo>
                <a:cubicBezTo>
                  <a:pt x="1107" y="16354"/>
                  <a:pt x="1413" y="17277"/>
                  <a:pt x="1459" y="18257"/>
                </a:cubicBezTo>
                <a:cubicBezTo>
                  <a:pt x="1499" y="19237"/>
                  <a:pt x="1540" y="20166"/>
                  <a:pt x="1891" y="21094"/>
                </a:cubicBezTo>
                <a:cubicBezTo>
                  <a:pt x="2105" y="21665"/>
                  <a:pt x="2324" y="22287"/>
                  <a:pt x="2929" y="22524"/>
                </a:cubicBezTo>
                <a:cubicBezTo>
                  <a:pt x="3205" y="22633"/>
                  <a:pt x="3515" y="22673"/>
                  <a:pt x="3837" y="22673"/>
                </a:cubicBezTo>
                <a:cubicBezTo>
                  <a:pt x="4520" y="22673"/>
                  <a:pt x="5258" y="22493"/>
                  <a:pt x="5841" y="22403"/>
                </a:cubicBezTo>
                <a:cubicBezTo>
                  <a:pt x="7006" y="22213"/>
                  <a:pt x="8153" y="21947"/>
                  <a:pt x="9312" y="21769"/>
                </a:cubicBezTo>
                <a:cubicBezTo>
                  <a:pt x="10431" y="21596"/>
                  <a:pt x="11567" y="21526"/>
                  <a:pt x="12679" y="21319"/>
                </a:cubicBezTo>
                <a:cubicBezTo>
                  <a:pt x="12939" y="21267"/>
                  <a:pt x="13216" y="21232"/>
                  <a:pt x="13458" y="21152"/>
                </a:cubicBezTo>
                <a:cubicBezTo>
                  <a:pt x="13677" y="21082"/>
                  <a:pt x="13792" y="20961"/>
                  <a:pt x="13965" y="20800"/>
                </a:cubicBezTo>
                <a:cubicBezTo>
                  <a:pt x="14357" y="20442"/>
                  <a:pt x="14761" y="20079"/>
                  <a:pt x="15176" y="19733"/>
                </a:cubicBezTo>
                <a:cubicBezTo>
                  <a:pt x="15620" y="19358"/>
                  <a:pt x="15747" y="19105"/>
                  <a:pt x="15787" y="18517"/>
                </a:cubicBezTo>
                <a:cubicBezTo>
                  <a:pt x="15816" y="18119"/>
                  <a:pt x="15764" y="17767"/>
                  <a:pt x="15695" y="17387"/>
                </a:cubicBezTo>
                <a:cubicBezTo>
                  <a:pt x="15499" y="16377"/>
                  <a:pt x="15816" y="15288"/>
                  <a:pt x="15799" y="14261"/>
                </a:cubicBezTo>
                <a:cubicBezTo>
                  <a:pt x="15799" y="13829"/>
                  <a:pt x="15764" y="13650"/>
                  <a:pt x="15355" y="13535"/>
                </a:cubicBezTo>
                <a:cubicBezTo>
                  <a:pt x="15233" y="13499"/>
                  <a:pt x="15130" y="13485"/>
                  <a:pt x="15032" y="13485"/>
                </a:cubicBezTo>
                <a:cubicBezTo>
                  <a:pt x="14906" y="13485"/>
                  <a:pt x="14788" y="13508"/>
                  <a:pt x="14645" y="13541"/>
                </a:cubicBezTo>
                <a:cubicBezTo>
                  <a:pt x="14479" y="13582"/>
                  <a:pt x="14270" y="13654"/>
                  <a:pt x="14095" y="13654"/>
                </a:cubicBezTo>
                <a:cubicBezTo>
                  <a:pt x="13925" y="13654"/>
                  <a:pt x="13786" y="13586"/>
                  <a:pt x="13746" y="13356"/>
                </a:cubicBezTo>
                <a:cubicBezTo>
                  <a:pt x="13677" y="12924"/>
                  <a:pt x="13717" y="12434"/>
                  <a:pt x="13734" y="12001"/>
                </a:cubicBezTo>
                <a:cubicBezTo>
                  <a:pt x="13746" y="11563"/>
                  <a:pt x="13775" y="11131"/>
                  <a:pt x="13769" y="10687"/>
                </a:cubicBezTo>
                <a:cubicBezTo>
                  <a:pt x="13763" y="10035"/>
                  <a:pt x="13879" y="9401"/>
                  <a:pt x="13879" y="8749"/>
                </a:cubicBezTo>
                <a:cubicBezTo>
                  <a:pt x="13879" y="8230"/>
                  <a:pt x="13919" y="7700"/>
                  <a:pt x="13873" y="7187"/>
                </a:cubicBezTo>
                <a:cubicBezTo>
                  <a:pt x="13821" y="6633"/>
                  <a:pt x="13769" y="6074"/>
                  <a:pt x="13683" y="5526"/>
                </a:cubicBezTo>
                <a:cubicBezTo>
                  <a:pt x="13636" y="5267"/>
                  <a:pt x="13683" y="5007"/>
                  <a:pt x="13631" y="4748"/>
                </a:cubicBezTo>
                <a:cubicBezTo>
                  <a:pt x="13631" y="4742"/>
                  <a:pt x="13547" y="4481"/>
                  <a:pt x="13554" y="4481"/>
                </a:cubicBezTo>
                <a:lnTo>
                  <a:pt x="13554" y="4481"/>
                </a:lnTo>
                <a:cubicBezTo>
                  <a:pt x="13554" y="4481"/>
                  <a:pt x="13555" y="4481"/>
                  <a:pt x="13555" y="4481"/>
                </a:cubicBezTo>
                <a:lnTo>
                  <a:pt x="13555" y="4481"/>
                </a:lnTo>
                <a:cubicBezTo>
                  <a:pt x="13503" y="4404"/>
                  <a:pt x="13442" y="4371"/>
                  <a:pt x="13375" y="4371"/>
                </a:cubicBezTo>
                <a:cubicBezTo>
                  <a:pt x="13048" y="4371"/>
                  <a:pt x="12572" y="5130"/>
                  <a:pt x="12333" y="5221"/>
                </a:cubicBezTo>
                <a:cubicBezTo>
                  <a:pt x="12172" y="4707"/>
                  <a:pt x="12506" y="3894"/>
                  <a:pt x="12535" y="3381"/>
                </a:cubicBezTo>
                <a:cubicBezTo>
                  <a:pt x="12576" y="2782"/>
                  <a:pt x="12483" y="2176"/>
                  <a:pt x="12558" y="1577"/>
                </a:cubicBezTo>
                <a:cubicBezTo>
                  <a:pt x="12616" y="1081"/>
                  <a:pt x="12766" y="614"/>
                  <a:pt x="12847" y="124"/>
                </a:cubicBezTo>
                <a:cubicBezTo>
                  <a:pt x="12741" y="37"/>
                  <a:pt x="12605" y="0"/>
                  <a:pt x="124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9" name="Google Shape;469;p20"/>
          <p:cNvSpPr/>
          <p:nvPr/>
        </p:nvSpPr>
        <p:spPr>
          <a:xfrm rot="-1800031" flipH="1">
            <a:off x="9889965" y="5766487"/>
            <a:ext cx="3332641" cy="2041627"/>
          </a:xfrm>
          <a:custGeom>
            <a:avLst/>
            <a:gdLst/>
            <a:ahLst/>
            <a:cxnLst/>
            <a:rect l="l" t="t" r="r" b="b"/>
            <a:pathLst>
              <a:path w="32111" h="19672" extrusionOk="0">
                <a:moveTo>
                  <a:pt x="8681" y="1"/>
                </a:moveTo>
                <a:cubicBezTo>
                  <a:pt x="8240" y="1"/>
                  <a:pt x="7803" y="20"/>
                  <a:pt x="7375" y="68"/>
                </a:cubicBezTo>
                <a:cubicBezTo>
                  <a:pt x="7104" y="108"/>
                  <a:pt x="6856" y="189"/>
                  <a:pt x="6596" y="276"/>
                </a:cubicBezTo>
                <a:cubicBezTo>
                  <a:pt x="5864" y="518"/>
                  <a:pt x="5068" y="593"/>
                  <a:pt x="4290" y="598"/>
                </a:cubicBezTo>
                <a:cubicBezTo>
                  <a:pt x="3827" y="601"/>
                  <a:pt x="3320" y="636"/>
                  <a:pt x="2819" y="636"/>
                </a:cubicBezTo>
                <a:cubicBezTo>
                  <a:pt x="2378" y="636"/>
                  <a:pt x="1942" y="609"/>
                  <a:pt x="1545" y="512"/>
                </a:cubicBezTo>
                <a:cubicBezTo>
                  <a:pt x="1403" y="477"/>
                  <a:pt x="1276" y="455"/>
                  <a:pt x="1163" y="455"/>
                </a:cubicBezTo>
                <a:cubicBezTo>
                  <a:pt x="887" y="455"/>
                  <a:pt x="700" y="587"/>
                  <a:pt x="605" y="985"/>
                </a:cubicBezTo>
                <a:cubicBezTo>
                  <a:pt x="605" y="996"/>
                  <a:pt x="600" y="1002"/>
                  <a:pt x="611" y="1014"/>
                </a:cubicBezTo>
                <a:cubicBezTo>
                  <a:pt x="254" y="2634"/>
                  <a:pt x="530" y="4323"/>
                  <a:pt x="571" y="5949"/>
                </a:cubicBezTo>
                <a:cubicBezTo>
                  <a:pt x="605" y="7385"/>
                  <a:pt x="190" y="8786"/>
                  <a:pt x="369" y="10227"/>
                </a:cubicBezTo>
                <a:cubicBezTo>
                  <a:pt x="548" y="11680"/>
                  <a:pt x="75" y="13053"/>
                  <a:pt x="40" y="14500"/>
                </a:cubicBezTo>
                <a:cubicBezTo>
                  <a:pt x="0" y="15780"/>
                  <a:pt x="605" y="16835"/>
                  <a:pt x="1171" y="17930"/>
                </a:cubicBezTo>
                <a:cubicBezTo>
                  <a:pt x="1395" y="18363"/>
                  <a:pt x="1465" y="18749"/>
                  <a:pt x="1499" y="19228"/>
                </a:cubicBezTo>
                <a:cubicBezTo>
                  <a:pt x="1661" y="19276"/>
                  <a:pt x="1836" y="19291"/>
                  <a:pt x="2016" y="19291"/>
                </a:cubicBezTo>
                <a:cubicBezTo>
                  <a:pt x="2303" y="19291"/>
                  <a:pt x="2604" y="19254"/>
                  <a:pt x="2885" y="19254"/>
                </a:cubicBezTo>
                <a:cubicBezTo>
                  <a:pt x="2977" y="19254"/>
                  <a:pt x="3067" y="19258"/>
                  <a:pt x="3154" y="19268"/>
                </a:cubicBezTo>
                <a:cubicBezTo>
                  <a:pt x="3944" y="19372"/>
                  <a:pt x="4717" y="19516"/>
                  <a:pt x="5518" y="19539"/>
                </a:cubicBezTo>
                <a:cubicBezTo>
                  <a:pt x="6017" y="19552"/>
                  <a:pt x="6518" y="19556"/>
                  <a:pt x="7018" y="19556"/>
                </a:cubicBezTo>
                <a:cubicBezTo>
                  <a:pt x="7853" y="19556"/>
                  <a:pt x="8689" y="19545"/>
                  <a:pt x="9525" y="19545"/>
                </a:cubicBezTo>
                <a:cubicBezTo>
                  <a:pt x="12668" y="19545"/>
                  <a:pt x="15787" y="19608"/>
                  <a:pt x="18924" y="19666"/>
                </a:cubicBezTo>
                <a:cubicBezTo>
                  <a:pt x="19131" y="19670"/>
                  <a:pt x="19339" y="19672"/>
                  <a:pt x="19546" y="19672"/>
                </a:cubicBezTo>
                <a:cubicBezTo>
                  <a:pt x="22087" y="19672"/>
                  <a:pt x="24621" y="19399"/>
                  <a:pt x="27169" y="19383"/>
                </a:cubicBezTo>
                <a:cubicBezTo>
                  <a:pt x="27847" y="19383"/>
                  <a:pt x="28529" y="19398"/>
                  <a:pt x="29208" y="19398"/>
                </a:cubicBezTo>
                <a:cubicBezTo>
                  <a:pt x="29378" y="19398"/>
                  <a:pt x="29548" y="19397"/>
                  <a:pt x="29717" y="19395"/>
                </a:cubicBezTo>
                <a:cubicBezTo>
                  <a:pt x="29773" y="19395"/>
                  <a:pt x="29827" y="19397"/>
                  <a:pt x="29880" y="19397"/>
                </a:cubicBezTo>
                <a:cubicBezTo>
                  <a:pt x="30073" y="19397"/>
                  <a:pt x="30243" y="19375"/>
                  <a:pt x="30375" y="19176"/>
                </a:cubicBezTo>
                <a:cubicBezTo>
                  <a:pt x="30599" y="18830"/>
                  <a:pt x="30253" y="18680"/>
                  <a:pt x="30155" y="18357"/>
                </a:cubicBezTo>
                <a:cubicBezTo>
                  <a:pt x="30069" y="18063"/>
                  <a:pt x="30121" y="17631"/>
                  <a:pt x="30196" y="17331"/>
                </a:cubicBezTo>
                <a:cubicBezTo>
                  <a:pt x="30461" y="16593"/>
                  <a:pt x="30807" y="15837"/>
                  <a:pt x="30905" y="15053"/>
                </a:cubicBezTo>
                <a:cubicBezTo>
                  <a:pt x="30974" y="14575"/>
                  <a:pt x="30859" y="14154"/>
                  <a:pt x="30749" y="13687"/>
                </a:cubicBezTo>
                <a:cubicBezTo>
                  <a:pt x="30432" y="12280"/>
                  <a:pt x="30865" y="10700"/>
                  <a:pt x="30899" y="9276"/>
                </a:cubicBezTo>
                <a:cubicBezTo>
                  <a:pt x="30922" y="8157"/>
                  <a:pt x="31015" y="7068"/>
                  <a:pt x="31193" y="5966"/>
                </a:cubicBezTo>
                <a:cubicBezTo>
                  <a:pt x="31384" y="4779"/>
                  <a:pt x="31389" y="3447"/>
                  <a:pt x="31770" y="2294"/>
                </a:cubicBezTo>
                <a:cubicBezTo>
                  <a:pt x="31868" y="2017"/>
                  <a:pt x="32110" y="1596"/>
                  <a:pt x="31816" y="1365"/>
                </a:cubicBezTo>
                <a:cubicBezTo>
                  <a:pt x="31594" y="1196"/>
                  <a:pt x="31078" y="1159"/>
                  <a:pt x="30601" y="1159"/>
                </a:cubicBezTo>
                <a:cubicBezTo>
                  <a:pt x="30234" y="1159"/>
                  <a:pt x="29891" y="1181"/>
                  <a:pt x="29723" y="1181"/>
                </a:cubicBezTo>
                <a:cubicBezTo>
                  <a:pt x="29535" y="1178"/>
                  <a:pt x="29347" y="1177"/>
                  <a:pt x="29159" y="1177"/>
                </a:cubicBezTo>
                <a:cubicBezTo>
                  <a:pt x="28735" y="1177"/>
                  <a:pt x="28311" y="1182"/>
                  <a:pt x="27887" y="1182"/>
                </a:cubicBezTo>
                <a:cubicBezTo>
                  <a:pt x="27445" y="1182"/>
                  <a:pt x="27004" y="1176"/>
                  <a:pt x="26563" y="1152"/>
                </a:cubicBezTo>
                <a:cubicBezTo>
                  <a:pt x="24505" y="1031"/>
                  <a:pt x="22447" y="1002"/>
                  <a:pt x="20405" y="743"/>
                </a:cubicBezTo>
                <a:cubicBezTo>
                  <a:pt x="17644" y="391"/>
                  <a:pt x="14853" y="322"/>
                  <a:pt x="12074" y="178"/>
                </a:cubicBezTo>
                <a:cubicBezTo>
                  <a:pt x="10974" y="124"/>
                  <a:pt x="9814" y="1"/>
                  <a:pt x="86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0" name="Google Shape;470;p20"/>
          <p:cNvGrpSpPr/>
          <p:nvPr/>
        </p:nvGrpSpPr>
        <p:grpSpPr>
          <a:xfrm rot="-7362530">
            <a:off x="-1028280" y="-2452771"/>
            <a:ext cx="3618531" cy="3987705"/>
            <a:chOff x="853022" y="-1869325"/>
            <a:chExt cx="1612789" cy="1777331"/>
          </a:xfrm>
        </p:grpSpPr>
        <p:sp>
          <p:nvSpPr>
            <p:cNvPr id="471" name="Google Shape;471;p20"/>
            <p:cNvSpPr/>
            <p:nvPr/>
          </p:nvSpPr>
          <p:spPr>
            <a:xfrm>
              <a:off x="853022" y="-1869325"/>
              <a:ext cx="1612789" cy="1777331"/>
            </a:xfrm>
            <a:custGeom>
              <a:avLst/>
              <a:gdLst/>
              <a:ahLst/>
              <a:cxnLst/>
              <a:rect l="l" t="t" r="r" b="b"/>
              <a:pathLst>
                <a:path w="22240" h="24509" extrusionOk="0">
                  <a:moveTo>
                    <a:pt x="12377" y="0"/>
                  </a:moveTo>
                  <a:cubicBezTo>
                    <a:pt x="11004" y="0"/>
                    <a:pt x="9333" y="366"/>
                    <a:pt x="8119" y="981"/>
                  </a:cubicBezTo>
                  <a:cubicBezTo>
                    <a:pt x="7473" y="1310"/>
                    <a:pt x="6862" y="1691"/>
                    <a:pt x="6182" y="1967"/>
                  </a:cubicBezTo>
                  <a:cubicBezTo>
                    <a:pt x="5663" y="2175"/>
                    <a:pt x="5121" y="2319"/>
                    <a:pt x="4596" y="2509"/>
                  </a:cubicBezTo>
                  <a:cubicBezTo>
                    <a:pt x="4227" y="2659"/>
                    <a:pt x="3864" y="2826"/>
                    <a:pt x="3507" y="3005"/>
                  </a:cubicBezTo>
                  <a:cubicBezTo>
                    <a:pt x="3184" y="3161"/>
                    <a:pt x="2861" y="3322"/>
                    <a:pt x="2544" y="3472"/>
                  </a:cubicBezTo>
                  <a:cubicBezTo>
                    <a:pt x="1842" y="4034"/>
                    <a:pt x="2006" y="4714"/>
                    <a:pt x="2034" y="4714"/>
                  </a:cubicBezTo>
                  <a:cubicBezTo>
                    <a:pt x="2035" y="4714"/>
                    <a:pt x="2036" y="4714"/>
                    <a:pt x="2036" y="4712"/>
                  </a:cubicBezTo>
                  <a:lnTo>
                    <a:pt x="2036" y="4712"/>
                  </a:lnTo>
                  <a:cubicBezTo>
                    <a:pt x="2267" y="4971"/>
                    <a:pt x="1829" y="5986"/>
                    <a:pt x="1800" y="6073"/>
                  </a:cubicBezTo>
                  <a:cubicBezTo>
                    <a:pt x="1587" y="6811"/>
                    <a:pt x="1391" y="7554"/>
                    <a:pt x="1125" y="8281"/>
                  </a:cubicBezTo>
                  <a:cubicBezTo>
                    <a:pt x="756" y="9273"/>
                    <a:pt x="560" y="10270"/>
                    <a:pt x="433" y="11302"/>
                  </a:cubicBezTo>
                  <a:cubicBezTo>
                    <a:pt x="387" y="11631"/>
                    <a:pt x="353" y="11971"/>
                    <a:pt x="324" y="12317"/>
                  </a:cubicBezTo>
                  <a:cubicBezTo>
                    <a:pt x="289" y="12744"/>
                    <a:pt x="249" y="13164"/>
                    <a:pt x="174" y="13585"/>
                  </a:cubicBezTo>
                  <a:cubicBezTo>
                    <a:pt x="116" y="13914"/>
                    <a:pt x="1" y="14243"/>
                    <a:pt x="7" y="14577"/>
                  </a:cubicBezTo>
                  <a:cubicBezTo>
                    <a:pt x="12" y="15050"/>
                    <a:pt x="145" y="15557"/>
                    <a:pt x="232" y="16019"/>
                  </a:cubicBezTo>
                  <a:cubicBezTo>
                    <a:pt x="278" y="16272"/>
                    <a:pt x="353" y="16457"/>
                    <a:pt x="353" y="16722"/>
                  </a:cubicBezTo>
                  <a:cubicBezTo>
                    <a:pt x="358" y="17074"/>
                    <a:pt x="474" y="17397"/>
                    <a:pt x="583" y="17731"/>
                  </a:cubicBezTo>
                  <a:cubicBezTo>
                    <a:pt x="785" y="18365"/>
                    <a:pt x="837" y="18953"/>
                    <a:pt x="750" y="19616"/>
                  </a:cubicBezTo>
                  <a:cubicBezTo>
                    <a:pt x="635" y="20487"/>
                    <a:pt x="635" y="21323"/>
                    <a:pt x="987" y="22142"/>
                  </a:cubicBezTo>
                  <a:cubicBezTo>
                    <a:pt x="998" y="22176"/>
                    <a:pt x="1021" y="22211"/>
                    <a:pt x="1039" y="22246"/>
                  </a:cubicBezTo>
                  <a:cubicBezTo>
                    <a:pt x="1385" y="22949"/>
                    <a:pt x="2065" y="23451"/>
                    <a:pt x="2722" y="23849"/>
                  </a:cubicBezTo>
                  <a:cubicBezTo>
                    <a:pt x="3507" y="24327"/>
                    <a:pt x="4429" y="24437"/>
                    <a:pt x="5334" y="24483"/>
                  </a:cubicBezTo>
                  <a:cubicBezTo>
                    <a:pt x="5639" y="24498"/>
                    <a:pt x="5941" y="24509"/>
                    <a:pt x="6240" y="24509"/>
                  </a:cubicBezTo>
                  <a:cubicBezTo>
                    <a:pt x="6967" y="24509"/>
                    <a:pt x="7683" y="24446"/>
                    <a:pt x="8402" y="24229"/>
                  </a:cubicBezTo>
                  <a:cubicBezTo>
                    <a:pt x="9734" y="23831"/>
                    <a:pt x="11048" y="23185"/>
                    <a:pt x="12230" y="22430"/>
                  </a:cubicBezTo>
                  <a:cubicBezTo>
                    <a:pt x="13245" y="21715"/>
                    <a:pt x="14122" y="20873"/>
                    <a:pt x="14877" y="19893"/>
                  </a:cubicBezTo>
                  <a:cubicBezTo>
                    <a:pt x="15788" y="18850"/>
                    <a:pt x="16676" y="17777"/>
                    <a:pt x="17518" y="16676"/>
                  </a:cubicBezTo>
                  <a:cubicBezTo>
                    <a:pt x="17777" y="16336"/>
                    <a:pt x="18031" y="16001"/>
                    <a:pt x="18273" y="15650"/>
                  </a:cubicBezTo>
                  <a:cubicBezTo>
                    <a:pt x="19161" y="14427"/>
                    <a:pt x="19980" y="13164"/>
                    <a:pt x="20677" y="11821"/>
                  </a:cubicBezTo>
                  <a:cubicBezTo>
                    <a:pt x="21237" y="10841"/>
                    <a:pt x="21681" y="9803"/>
                    <a:pt x="21998" y="8708"/>
                  </a:cubicBezTo>
                  <a:cubicBezTo>
                    <a:pt x="22073" y="8142"/>
                    <a:pt x="22159" y="7589"/>
                    <a:pt x="22240" y="7024"/>
                  </a:cubicBezTo>
                  <a:cubicBezTo>
                    <a:pt x="22142" y="6286"/>
                    <a:pt x="21865" y="5617"/>
                    <a:pt x="21410" y="5035"/>
                  </a:cubicBezTo>
                  <a:cubicBezTo>
                    <a:pt x="20971" y="4251"/>
                    <a:pt x="20424" y="3547"/>
                    <a:pt x="19766" y="2919"/>
                  </a:cubicBezTo>
                  <a:cubicBezTo>
                    <a:pt x="18671" y="1910"/>
                    <a:pt x="17460" y="1125"/>
                    <a:pt x="16047" y="624"/>
                  </a:cubicBezTo>
                  <a:cubicBezTo>
                    <a:pt x="14894" y="214"/>
                    <a:pt x="13729" y="18"/>
                    <a:pt x="12501" y="1"/>
                  </a:cubicBezTo>
                  <a:cubicBezTo>
                    <a:pt x="12460" y="0"/>
                    <a:pt x="12419" y="0"/>
                    <a:pt x="12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1232721" y="-1260110"/>
              <a:ext cx="80784" cy="114215"/>
            </a:xfrm>
            <a:custGeom>
              <a:avLst/>
              <a:gdLst/>
              <a:ahLst/>
              <a:cxnLst/>
              <a:rect l="l" t="t" r="r" b="b"/>
              <a:pathLst>
                <a:path w="1114" h="1575" extrusionOk="0">
                  <a:moveTo>
                    <a:pt x="877" y="1"/>
                  </a:moveTo>
                  <a:cubicBezTo>
                    <a:pt x="577" y="468"/>
                    <a:pt x="300" y="952"/>
                    <a:pt x="0" y="1419"/>
                  </a:cubicBezTo>
                  <a:cubicBezTo>
                    <a:pt x="23" y="1460"/>
                    <a:pt x="70" y="1489"/>
                    <a:pt x="110" y="1494"/>
                  </a:cubicBezTo>
                  <a:cubicBezTo>
                    <a:pt x="139" y="1546"/>
                    <a:pt x="202" y="1575"/>
                    <a:pt x="260" y="1575"/>
                  </a:cubicBezTo>
                  <a:cubicBezTo>
                    <a:pt x="588" y="1229"/>
                    <a:pt x="848" y="825"/>
                    <a:pt x="1113" y="439"/>
                  </a:cubicBezTo>
                  <a:cubicBezTo>
                    <a:pt x="1113" y="433"/>
                    <a:pt x="1113" y="410"/>
                    <a:pt x="1107" y="399"/>
                  </a:cubicBezTo>
                  <a:cubicBezTo>
                    <a:pt x="1090" y="289"/>
                    <a:pt x="1055" y="180"/>
                    <a:pt x="992" y="93"/>
                  </a:cubicBezTo>
                  <a:lnTo>
                    <a:pt x="992" y="87"/>
                  </a:lnTo>
                  <a:cubicBezTo>
                    <a:pt x="963" y="47"/>
                    <a:pt x="917" y="18"/>
                    <a:pt x="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1378190" y="-1332047"/>
              <a:ext cx="82452" cy="60842"/>
            </a:xfrm>
            <a:custGeom>
              <a:avLst/>
              <a:gdLst/>
              <a:ahLst/>
              <a:cxnLst/>
              <a:rect l="l" t="t" r="r" b="b"/>
              <a:pathLst>
                <a:path w="1137" h="839" extrusionOk="0">
                  <a:moveTo>
                    <a:pt x="957" y="0"/>
                  </a:moveTo>
                  <a:cubicBezTo>
                    <a:pt x="771" y="0"/>
                    <a:pt x="583" y="38"/>
                    <a:pt x="404" y="99"/>
                  </a:cubicBezTo>
                  <a:cubicBezTo>
                    <a:pt x="324" y="220"/>
                    <a:pt x="243" y="336"/>
                    <a:pt x="168" y="457"/>
                  </a:cubicBezTo>
                  <a:cubicBezTo>
                    <a:pt x="122" y="532"/>
                    <a:pt x="82" y="601"/>
                    <a:pt x="41" y="682"/>
                  </a:cubicBezTo>
                  <a:cubicBezTo>
                    <a:pt x="24" y="728"/>
                    <a:pt x="7" y="762"/>
                    <a:pt x="1" y="797"/>
                  </a:cubicBezTo>
                  <a:cubicBezTo>
                    <a:pt x="131" y="826"/>
                    <a:pt x="261" y="839"/>
                    <a:pt x="395" y="839"/>
                  </a:cubicBezTo>
                  <a:cubicBezTo>
                    <a:pt x="474" y="839"/>
                    <a:pt x="554" y="834"/>
                    <a:pt x="635" y="826"/>
                  </a:cubicBezTo>
                  <a:cubicBezTo>
                    <a:pt x="647" y="808"/>
                    <a:pt x="670" y="785"/>
                    <a:pt x="681" y="768"/>
                  </a:cubicBezTo>
                  <a:cubicBezTo>
                    <a:pt x="871" y="537"/>
                    <a:pt x="993" y="272"/>
                    <a:pt x="1137" y="13"/>
                  </a:cubicBezTo>
                  <a:cubicBezTo>
                    <a:pt x="1077" y="4"/>
                    <a:pt x="1018" y="0"/>
                    <a:pt x="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1410388" y="-1431105"/>
              <a:ext cx="49820" cy="56564"/>
            </a:xfrm>
            <a:custGeom>
              <a:avLst/>
              <a:gdLst/>
              <a:ahLst/>
              <a:cxnLst/>
              <a:rect l="l" t="t" r="r" b="b"/>
              <a:pathLst>
                <a:path w="687" h="780" extrusionOk="0">
                  <a:moveTo>
                    <a:pt x="341" y="1"/>
                  </a:moveTo>
                  <a:cubicBezTo>
                    <a:pt x="226" y="185"/>
                    <a:pt x="116" y="370"/>
                    <a:pt x="1" y="548"/>
                  </a:cubicBezTo>
                  <a:lnTo>
                    <a:pt x="24" y="595"/>
                  </a:lnTo>
                  <a:cubicBezTo>
                    <a:pt x="41" y="618"/>
                    <a:pt x="47" y="635"/>
                    <a:pt x="70" y="658"/>
                  </a:cubicBezTo>
                  <a:lnTo>
                    <a:pt x="76" y="658"/>
                  </a:lnTo>
                  <a:lnTo>
                    <a:pt x="87" y="675"/>
                  </a:lnTo>
                  <a:cubicBezTo>
                    <a:pt x="105" y="681"/>
                    <a:pt x="116" y="693"/>
                    <a:pt x="128" y="704"/>
                  </a:cubicBezTo>
                  <a:lnTo>
                    <a:pt x="133" y="704"/>
                  </a:lnTo>
                  <a:cubicBezTo>
                    <a:pt x="139" y="710"/>
                    <a:pt x="145" y="710"/>
                    <a:pt x="156" y="716"/>
                  </a:cubicBezTo>
                  <a:lnTo>
                    <a:pt x="197" y="739"/>
                  </a:lnTo>
                  <a:lnTo>
                    <a:pt x="283" y="779"/>
                  </a:lnTo>
                  <a:cubicBezTo>
                    <a:pt x="433" y="572"/>
                    <a:pt x="583" y="370"/>
                    <a:pt x="687" y="133"/>
                  </a:cubicBezTo>
                  <a:cubicBezTo>
                    <a:pt x="583" y="70"/>
                    <a:pt x="456" y="30"/>
                    <a:pt x="341" y="1"/>
                  </a:cubicBezTo>
                  <a:close/>
                </a:path>
              </a:pathLst>
            </a:custGeom>
            <a:solidFill>
              <a:srgbClr val="162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20"/>
            <p:cNvSpPr/>
            <p:nvPr/>
          </p:nvSpPr>
          <p:spPr>
            <a:xfrm>
              <a:off x="1104366" y="-1093683"/>
              <a:ext cx="85353" cy="105440"/>
            </a:xfrm>
            <a:custGeom>
              <a:avLst/>
              <a:gdLst/>
              <a:ahLst/>
              <a:cxnLst/>
              <a:rect l="l" t="t" r="r" b="b"/>
              <a:pathLst>
                <a:path w="1177" h="1454" extrusionOk="0">
                  <a:moveTo>
                    <a:pt x="842" y="1"/>
                  </a:moveTo>
                  <a:cubicBezTo>
                    <a:pt x="560" y="445"/>
                    <a:pt x="254" y="871"/>
                    <a:pt x="0" y="1333"/>
                  </a:cubicBezTo>
                  <a:cubicBezTo>
                    <a:pt x="64" y="1367"/>
                    <a:pt x="127" y="1402"/>
                    <a:pt x="208" y="1425"/>
                  </a:cubicBezTo>
                  <a:cubicBezTo>
                    <a:pt x="254" y="1442"/>
                    <a:pt x="294" y="1448"/>
                    <a:pt x="340" y="1454"/>
                  </a:cubicBezTo>
                  <a:cubicBezTo>
                    <a:pt x="398" y="1431"/>
                    <a:pt x="444" y="1402"/>
                    <a:pt x="490" y="1385"/>
                  </a:cubicBezTo>
                  <a:cubicBezTo>
                    <a:pt x="663" y="1269"/>
                    <a:pt x="779" y="1079"/>
                    <a:pt x="888" y="900"/>
                  </a:cubicBezTo>
                  <a:cubicBezTo>
                    <a:pt x="986" y="739"/>
                    <a:pt x="1073" y="577"/>
                    <a:pt x="1153" y="404"/>
                  </a:cubicBezTo>
                  <a:cubicBezTo>
                    <a:pt x="1165" y="375"/>
                    <a:pt x="1176" y="335"/>
                    <a:pt x="1176" y="301"/>
                  </a:cubicBezTo>
                  <a:cubicBezTo>
                    <a:pt x="1067" y="203"/>
                    <a:pt x="957" y="99"/>
                    <a:pt x="8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0"/>
            <p:cNvSpPr/>
            <p:nvPr/>
          </p:nvSpPr>
          <p:spPr>
            <a:xfrm>
              <a:off x="1081378" y="-1334077"/>
              <a:ext cx="94128" cy="87311"/>
            </a:xfrm>
            <a:custGeom>
              <a:avLst/>
              <a:gdLst/>
              <a:ahLst/>
              <a:cxnLst/>
              <a:rect l="l" t="t" r="r" b="b"/>
              <a:pathLst>
                <a:path w="1298" h="1204" extrusionOk="0">
                  <a:moveTo>
                    <a:pt x="946" y="0"/>
                  </a:moveTo>
                  <a:cubicBezTo>
                    <a:pt x="732" y="214"/>
                    <a:pt x="548" y="450"/>
                    <a:pt x="352" y="675"/>
                  </a:cubicBezTo>
                  <a:cubicBezTo>
                    <a:pt x="231" y="813"/>
                    <a:pt x="115" y="952"/>
                    <a:pt x="0" y="1096"/>
                  </a:cubicBezTo>
                  <a:cubicBezTo>
                    <a:pt x="127" y="1142"/>
                    <a:pt x="260" y="1188"/>
                    <a:pt x="398" y="1200"/>
                  </a:cubicBezTo>
                  <a:cubicBezTo>
                    <a:pt x="420" y="1203"/>
                    <a:pt x="440" y="1204"/>
                    <a:pt x="461" y="1204"/>
                  </a:cubicBezTo>
                  <a:cubicBezTo>
                    <a:pt x="522" y="1204"/>
                    <a:pt x="580" y="1191"/>
                    <a:pt x="640" y="1165"/>
                  </a:cubicBezTo>
                  <a:cubicBezTo>
                    <a:pt x="698" y="1142"/>
                    <a:pt x="750" y="1125"/>
                    <a:pt x="802" y="1107"/>
                  </a:cubicBezTo>
                  <a:cubicBezTo>
                    <a:pt x="986" y="865"/>
                    <a:pt x="1147" y="594"/>
                    <a:pt x="1274" y="306"/>
                  </a:cubicBezTo>
                  <a:cubicBezTo>
                    <a:pt x="1297" y="260"/>
                    <a:pt x="1263" y="191"/>
                    <a:pt x="1222" y="162"/>
                  </a:cubicBezTo>
                  <a:cubicBezTo>
                    <a:pt x="1211" y="156"/>
                    <a:pt x="1194" y="150"/>
                    <a:pt x="1182" y="150"/>
                  </a:cubicBezTo>
                  <a:cubicBezTo>
                    <a:pt x="1176" y="121"/>
                    <a:pt x="1153" y="98"/>
                    <a:pt x="1130" y="87"/>
                  </a:cubicBezTo>
                  <a:cubicBezTo>
                    <a:pt x="1119" y="75"/>
                    <a:pt x="1101" y="70"/>
                    <a:pt x="1090" y="70"/>
                  </a:cubicBezTo>
                  <a:lnTo>
                    <a:pt x="1101" y="58"/>
                  </a:lnTo>
                  <a:cubicBezTo>
                    <a:pt x="1107" y="46"/>
                    <a:pt x="1107" y="41"/>
                    <a:pt x="1119" y="35"/>
                  </a:cubicBezTo>
                  <a:cubicBezTo>
                    <a:pt x="1078" y="18"/>
                    <a:pt x="1044" y="12"/>
                    <a:pt x="1009" y="6"/>
                  </a:cubicBezTo>
                  <a:cubicBezTo>
                    <a:pt x="986" y="6"/>
                    <a:pt x="963" y="0"/>
                    <a:pt x="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0"/>
            <p:cNvSpPr/>
            <p:nvPr/>
          </p:nvSpPr>
          <p:spPr>
            <a:xfrm>
              <a:off x="1117709" y="-1205722"/>
              <a:ext cx="53155" cy="71140"/>
            </a:xfrm>
            <a:custGeom>
              <a:avLst/>
              <a:gdLst/>
              <a:ahLst/>
              <a:cxnLst/>
              <a:rect l="l" t="t" r="r" b="b"/>
              <a:pathLst>
                <a:path w="733" h="981" extrusionOk="0">
                  <a:moveTo>
                    <a:pt x="462" y="0"/>
                  </a:moveTo>
                  <a:cubicBezTo>
                    <a:pt x="335" y="145"/>
                    <a:pt x="214" y="300"/>
                    <a:pt x="105" y="462"/>
                  </a:cubicBezTo>
                  <a:cubicBezTo>
                    <a:pt x="70" y="514"/>
                    <a:pt x="30" y="560"/>
                    <a:pt x="1" y="617"/>
                  </a:cubicBezTo>
                  <a:cubicBezTo>
                    <a:pt x="1" y="629"/>
                    <a:pt x="12" y="635"/>
                    <a:pt x="12" y="652"/>
                  </a:cubicBezTo>
                  <a:cubicBezTo>
                    <a:pt x="24" y="687"/>
                    <a:pt x="41" y="727"/>
                    <a:pt x="53" y="767"/>
                  </a:cubicBezTo>
                  <a:cubicBezTo>
                    <a:pt x="58" y="773"/>
                    <a:pt x="58" y="779"/>
                    <a:pt x="64" y="785"/>
                  </a:cubicBezTo>
                  <a:lnTo>
                    <a:pt x="76" y="802"/>
                  </a:lnTo>
                  <a:cubicBezTo>
                    <a:pt x="81" y="813"/>
                    <a:pt x="87" y="831"/>
                    <a:pt x="105" y="842"/>
                  </a:cubicBezTo>
                  <a:lnTo>
                    <a:pt x="168" y="929"/>
                  </a:lnTo>
                  <a:cubicBezTo>
                    <a:pt x="174" y="946"/>
                    <a:pt x="191" y="952"/>
                    <a:pt x="197" y="963"/>
                  </a:cubicBezTo>
                  <a:lnTo>
                    <a:pt x="197" y="975"/>
                  </a:lnTo>
                  <a:lnTo>
                    <a:pt x="203" y="981"/>
                  </a:lnTo>
                  <a:cubicBezTo>
                    <a:pt x="231" y="975"/>
                    <a:pt x="254" y="963"/>
                    <a:pt x="277" y="946"/>
                  </a:cubicBezTo>
                  <a:cubicBezTo>
                    <a:pt x="485" y="790"/>
                    <a:pt x="652" y="571"/>
                    <a:pt x="733" y="318"/>
                  </a:cubicBezTo>
                  <a:cubicBezTo>
                    <a:pt x="716" y="295"/>
                    <a:pt x="704" y="266"/>
                    <a:pt x="687" y="243"/>
                  </a:cubicBezTo>
                  <a:cubicBezTo>
                    <a:pt x="623" y="145"/>
                    <a:pt x="548" y="7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0"/>
            <p:cNvSpPr/>
            <p:nvPr/>
          </p:nvSpPr>
          <p:spPr>
            <a:xfrm>
              <a:off x="1188413" y="-1296513"/>
              <a:ext cx="41407" cy="44598"/>
            </a:xfrm>
            <a:custGeom>
              <a:avLst/>
              <a:gdLst/>
              <a:ahLst/>
              <a:cxnLst/>
              <a:rect l="l" t="t" r="r" b="b"/>
              <a:pathLst>
                <a:path w="571" h="615" extrusionOk="0">
                  <a:moveTo>
                    <a:pt x="353" y="0"/>
                  </a:moveTo>
                  <a:cubicBezTo>
                    <a:pt x="330" y="0"/>
                    <a:pt x="309" y="14"/>
                    <a:pt x="288" y="30"/>
                  </a:cubicBezTo>
                  <a:cubicBezTo>
                    <a:pt x="265" y="42"/>
                    <a:pt x="242" y="65"/>
                    <a:pt x="231" y="88"/>
                  </a:cubicBezTo>
                  <a:lnTo>
                    <a:pt x="213" y="99"/>
                  </a:lnTo>
                  <a:cubicBezTo>
                    <a:pt x="208" y="117"/>
                    <a:pt x="196" y="122"/>
                    <a:pt x="185" y="134"/>
                  </a:cubicBezTo>
                  <a:cubicBezTo>
                    <a:pt x="167" y="163"/>
                    <a:pt x="150" y="186"/>
                    <a:pt x="139" y="220"/>
                  </a:cubicBezTo>
                  <a:cubicBezTo>
                    <a:pt x="87" y="290"/>
                    <a:pt x="41" y="353"/>
                    <a:pt x="6" y="434"/>
                  </a:cubicBezTo>
                  <a:cubicBezTo>
                    <a:pt x="0" y="445"/>
                    <a:pt x="0" y="474"/>
                    <a:pt x="6" y="497"/>
                  </a:cubicBezTo>
                  <a:cubicBezTo>
                    <a:pt x="12" y="526"/>
                    <a:pt x="29" y="549"/>
                    <a:pt x="52" y="561"/>
                  </a:cubicBezTo>
                  <a:cubicBezTo>
                    <a:pt x="74" y="579"/>
                    <a:pt x="104" y="588"/>
                    <a:pt x="133" y="588"/>
                  </a:cubicBezTo>
                  <a:cubicBezTo>
                    <a:pt x="150" y="588"/>
                    <a:pt x="166" y="584"/>
                    <a:pt x="179" y="578"/>
                  </a:cubicBezTo>
                  <a:lnTo>
                    <a:pt x="179" y="584"/>
                  </a:lnTo>
                  <a:cubicBezTo>
                    <a:pt x="198" y="603"/>
                    <a:pt x="229" y="615"/>
                    <a:pt x="257" y="615"/>
                  </a:cubicBezTo>
                  <a:cubicBezTo>
                    <a:pt x="270" y="615"/>
                    <a:pt x="283" y="612"/>
                    <a:pt x="294" y="607"/>
                  </a:cubicBezTo>
                  <a:cubicBezTo>
                    <a:pt x="329" y="584"/>
                    <a:pt x="369" y="555"/>
                    <a:pt x="404" y="526"/>
                  </a:cubicBezTo>
                  <a:cubicBezTo>
                    <a:pt x="438" y="497"/>
                    <a:pt x="467" y="463"/>
                    <a:pt x="490" y="416"/>
                  </a:cubicBezTo>
                  <a:cubicBezTo>
                    <a:pt x="531" y="330"/>
                    <a:pt x="559" y="243"/>
                    <a:pt x="571" y="151"/>
                  </a:cubicBezTo>
                  <a:cubicBezTo>
                    <a:pt x="571" y="105"/>
                    <a:pt x="542" y="65"/>
                    <a:pt x="508" y="36"/>
                  </a:cubicBezTo>
                  <a:cubicBezTo>
                    <a:pt x="488" y="21"/>
                    <a:pt x="464" y="15"/>
                    <a:pt x="441" y="15"/>
                  </a:cubicBezTo>
                  <a:cubicBezTo>
                    <a:pt x="430" y="15"/>
                    <a:pt x="419" y="17"/>
                    <a:pt x="410" y="19"/>
                  </a:cubicBezTo>
                  <a:cubicBezTo>
                    <a:pt x="404" y="13"/>
                    <a:pt x="398" y="13"/>
                    <a:pt x="381" y="7"/>
                  </a:cubicBezTo>
                  <a:cubicBezTo>
                    <a:pt x="371" y="2"/>
                    <a:pt x="362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0"/>
            <p:cNvSpPr/>
            <p:nvPr/>
          </p:nvSpPr>
          <p:spPr>
            <a:xfrm>
              <a:off x="1209733" y="-1126098"/>
              <a:ext cx="94128" cy="93548"/>
            </a:xfrm>
            <a:custGeom>
              <a:avLst/>
              <a:gdLst/>
              <a:ahLst/>
              <a:cxnLst/>
              <a:rect l="l" t="t" r="r" b="b"/>
              <a:pathLst>
                <a:path w="1298" h="1290" extrusionOk="0">
                  <a:moveTo>
                    <a:pt x="1090" y="1"/>
                  </a:moveTo>
                  <a:cubicBezTo>
                    <a:pt x="1014" y="1"/>
                    <a:pt x="934" y="24"/>
                    <a:pt x="865" y="61"/>
                  </a:cubicBezTo>
                  <a:cubicBezTo>
                    <a:pt x="663" y="188"/>
                    <a:pt x="508" y="402"/>
                    <a:pt x="358" y="580"/>
                  </a:cubicBezTo>
                  <a:cubicBezTo>
                    <a:pt x="277" y="678"/>
                    <a:pt x="190" y="765"/>
                    <a:pt x="110" y="857"/>
                  </a:cubicBezTo>
                  <a:cubicBezTo>
                    <a:pt x="58" y="926"/>
                    <a:pt x="0" y="1007"/>
                    <a:pt x="0" y="1093"/>
                  </a:cubicBezTo>
                  <a:cubicBezTo>
                    <a:pt x="0" y="1122"/>
                    <a:pt x="12" y="1145"/>
                    <a:pt x="18" y="1168"/>
                  </a:cubicBezTo>
                  <a:cubicBezTo>
                    <a:pt x="0" y="1209"/>
                    <a:pt x="23" y="1261"/>
                    <a:pt x="58" y="1290"/>
                  </a:cubicBezTo>
                  <a:cubicBezTo>
                    <a:pt x="433" y="921"/>
                    <a:pt x="830" y="575"/>
                    <a:pt x="1211" y="217"/>
                  </a:cubicBezTo>
                  <a:cubicBezTo>
                    <a:pt x="1240" y="171"/>
                    <a:pt x="1269" y="119"/>
                    <a:pt x="1298" y="79"/>
                  </a:cubicBezTo>
                  <a:cubicBezTo>
                    <a:pt x="1240" y="24"/>
                    <a:pt x="1166" y="1"/>
                    <a:pt x="1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0"/>
            <p:cNvSpPr/>
            <p:nvPr/>
          </p:nvSpPr>
          <p:spPr>
            <a:xfrm>
              <a:off x="1315463" y="-1162212"/>
              <a:ext cx="85788" cy="113345"/>
            </a:xfrm>
            <a:custGeom>
              <a:avLst/>
              <a:gdLst/>
              <a:ahLst/>
              <a:cxnLst/>
              <a:rect l="l" t="t" r="r" b="b"/>
              <a:pathLst>
                <a:path w="1183" h="1563" extrusionOk="0">
                  <a:moveTo>
                    <a:pt x="843" y="0"/>
                  </a:moveTo>
                  <a:cubicBezTo>
                    <a:pt x="549" y="398"/>
                    <a:pt x="260" y="802"/>
                    <a:pt x="1" y="1217"/>
                  </a:cubicBezTo>
                  <a:cubicBezTo>
                    <a:pt x="70" y="1303"/>
                    <a:pt x="151" y="1384"/>
                    <a:pt x="237" y="1447"/>
                  </a:cubicBezTo>
                  <a:cubicBezTo>
                    <a:pt x="312" y="1499"/>
                    <a:pt x="387" y="1540"/>
                    <a:pt x="468" y="1563"/>
                  </a:cubicBezTo>
                  <a:cubicBezTo>
                    <a:pt x="762" y="1246"/>
                    <a:pt x="993" y="871"/>
                    <a:pt x="1183" y="473"/>
                  </a:cubicBezTo>
                  <a:cubicBezTo>
                    <a:pt x="1137" y="375"/>
                    <a:pt x="1091" y="288"/>
                    <a:pt x="1033" y="208"/>
                  </a:cubicBezTo>
                  <a:cubicBezTo>
                    <a:pt x="970" y="127"/>
                    <a:pt x="918" y="64"/>
                    <a:pt x="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185277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1"/>
          <p:cNvSpPr txBox="1">
            <a:spLocks noGrp="1"/>
          </p:cNvSpPr>
          <p:nvPr>
            <p:ph type="title"/>
          </p:nvPr>
        </p:nvSpPr>
        <p:spPr>
          <a:xfrm>
            <a:off x="1636780" y="2034433"/>
            <a:ext cx="3751200" cy="17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21"/>
          <p:cNvSpPr txBox="1">
            <a:spLocks noGrp="1"/>
          </p:cNvSpPr>
          <p:nvPr>
            <p:ph type="subTitle" idx="1"/>
          </p:nvPr>
        </p:nvSpPr>
        <p:spPr>
          <a:xfrm>
            <a:off x="1636767" y="3734667"/>
            <a:ext cx="3751200" cy="13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21"/>
          <p:cNvSpPr/>
          <p:nvPr/>
        </p:nvSpPr>
        <p:spPr>
          <a:xfrm rot="5400000" flipH="1">
            <a:off x="7869364" y="2827058"/>
            <a:ext cx="3909973" cy="6074025"/>
          </a:xfrm>
          <a:custGeom>
            <a:avLst/>
            <a:gdLst/>
            <a:ahLst/>
            <a:cxnLst/>
            <a:rect l="l" t="t" r="r" b="b"/>
            <a:pathLst>
              <a:path w="20020" h="31101" extrusionOk="0">
                <a:moveTo>
                  <a:pt x="13733" y="1"/>
                </a:moveTo>
                <a:cubicBezTo>
                  <a:pt x="13086" y="1"/>
                  <a:pt x="12458" y="124"/>
                  <a:pt x="11809" y="353"/>
                </a:cubicBezTo>
                <a:cubicBezTo>
                  <a:pt x="11572" y="451"/>
                  <a:pt x="11330" y="537"/>
                  <a:pt x="11071" y="595"/>
                </a:cubicBezTo>
                <a:cubicBezTo>
                  <a:pt x="10788" y="629"/>
                  <a:pt x="10506" y="670"/>
                  <a:pt x="10223" y="687"/>
                </a:cubicBezTo>
                <a:cubicBezTo>
                  <a:pt x="9456" y="785"/>
                  <a:pt x="8707" y="987"/>
                  <a:pt x="7940" y="1119"/>
                </a:cubicBezTo>
                <a:cubicBezTo>
                  <a:pt x="7565" y="1185"/>
                  <a:pt x="7200" y="1209"/>
                  <a:pt x="6840" y="1209"/>
                </a:cubicBezTo>
                <a:cubicBezTo>
                  <a:pt x="6119" y="1209"/>
                  <a:pt x="5414" y="1112"/>
                  <a:pt x="4676" y="1050"/>
                </a:cubicBezTo>
                <a:cubicBezTo>
                  <a:pt x="4597" y="1043"/>
                  <a:pt x="4519" y="1040"/>
                  <a:pt x="4444" y="1040"/>
                </a:cubicBezTo>
                <a:cubicBezTo>
                  <a:pt x="3728" y="1040"/>
                  <a:pt x="3219" y="1357"/>
                  <a:pt x="2681" y="1869"/>
                </a:cubicBezTo>
                <a:cubicBezTo>
                  <a:pt x="2278" y="2203"/>
                  <a:pt x="1966" y="2618"/>
                  <a:pt x="1747" y="3109"/>
                </a:cubicBezTo>
                <a:cubicBezTo>
                  <a:pt x="1142" y="4752"/>
                  <a:pt x="727" y="6447"/>
                  <a:pt x="502" y="8194"/>
                </a:cubicBezTo>
                <a:cubicBezTo>
                  <a:pt x="0" y="10587"/>
                  <a:pt x="12" y="12968"/>
                  <a:pt x="531" y="15361"/>
                </a:cubicBezTo>
                <a:cubicBezTo>
                  <a:pt x="957" y="17235"/>
                  <a:pt x="1528" y="19068"/>
                  <a:pt x="2237" y="20856"/>
                </a:cubicBezTo>
                <a:cubicBezTo>
                  <a:pt x="2543" y="21640"/>
                  <a:pt x="2843" y="22413"/>
                  <a:pt x="3033" y="23231"/>
                </a:cubicBezTo>
                <a:cubicBezTo>
                  <a:pt x="3125" y="23629"/>
                  <a:pt x="3200" y="24027"/>
                  <a:pt x="3258" y="24431"/>
                </a:cubicBezTo>
                <a:cubicBezTo>
                  <a:pt x="3287" y="24800"/>
                  <a:pt x="3269" y="25163"/>
                  <a:pt x="3217" y="25532"/>
                </a:cubicBezTo>
                <a:cubicBezTo>
                  <a:pt x="3189" y="25964"/>
                  <a:pt x="3217" y="26402"/>
                  <a:pt x="3183" y="26835"/>
                </a:cubicBezTo>
                <a:cubicBezTo>
                  <a:pt x="3119" y="27700"/>
                  <a:pt x="3016" y="28640"/>
                  <a:pt x="3189" y="29499"/>
                </a:cubicBezTo>
                <a:cubicBezTo>
                  <a:pt x="3264" y="29874"/>
                  <a:pt x="3333" y="30237"/>
                  <a:pt x="3402" y="30612"/>
                </a:cubicBezTo>
                <a:cubicBezTo>
                  <a:pt x="3419" y="30756"/>
                  <a:pt x="3448" y="30952"/>
                  <a:pt x="3587" y="31038"/>
                </a:cubicBezTo>
                <a:cubicBezTo>
                  <a:pt x="3642" y="31074"/>
                  <a:pt x="3699" y="31086"/>
                  <a:pt x="3757" y="31086"/>
                </a:cubicBezTo>
                <a:cubicBezTo>
                  <a:pt x="3896" y="31086"/>
                  <a:pt x="4038" y="31012"/>
                  <a:pt x="4169" y="31004"/>
                </a:cubicBezTo>
                <a:cubicBezTo>
                  <a:pt x="4181" y="31003"/>
                  <a:pt x="4193" y="31003"/>
                  <a:pt x="4205" y="31003"/>
                </a:cubicBezTo>
                <a:cubicBezTo>
                  <a:pt x="4354" y="31003"/>
                  <a:pt x="4469" y="31035"/>
                  <a:pt x="4619" y="31067"/>
                </a:cubicBezTo>
                <a:cubicBezTo>
                  <a:pt x="4752" y="31093"/>
                  <a:pt x="4896" y="31101"/>
                  <a:pt x="5042" y="31101"/>
                </a:cubicBezTo>
                <a:cubicBezTo>
                  <a:pt x="5253" y="31101"/>
                  <a:pt x="5470" y="31084"/>
                  <a:pt x="5668" y="31084"/>
                </a:cubicBezTo>
                <a:cubicBezTo>
                  <a:pt x="5715" y="31084"/>
                  <a:pt x="5761" y="31084"/>
                  <a:pt x="5808" y="31084"/>
                </a:cubicBezTo>
                <a:cubicBezTo>
                  <a:pt x="6061" y="31084"/>
                  <a:pt x="6301" y="31080"/>
                  <a:pt x="6550" y="31027"/>
                </a:cubicBezTo>
                <a:cubicBezTo>
                  <a:pt x="6862" y="30952"/>
                  <a:pt x="7127" y="30779"/>
                  <a:pt x="7438" y="30686"/>
                </a:cubicBezTo>
                <a:cubicBezTo>
                  <a:pt x="7790" y="30583"/>
                  <a:pt x="8142" y="30594"/>
                  <a:pt x="8493" y="30508"/>
                </a:cubicBezTo>
                <a:cubicBezTo>
                  <a:pt x="8833" y="30421"/>
                  <a:pt x="9179" y="30392"/>
                  <a:pt x="9525" y="30341"/>
                </a:cubicBezTo>
                <a:cubicBezTo>
                  <a:pt x="9894" y="30289"/>
                  <a:pt x="10148" y="30116"/>
                  <a:pt x="10442" y="29908"/>
                </a:cubicBezTo>
                <a:cubicBezTo>
                  <a:pt x="10702" y="29729"/>
                  <a:pt x="11030" y="29620"/>
                  <a:pt x="11319" y="29499"/>
                </a:cubicBezTo>
                <a:cubicBezTo>
                  <a:pt x="11543" y="29395"/>
                  <a:pt x="11762" y="29470"/>
                  <a:pt x="11947" y="29297"/>
                </a:cubicBezTo>
                <a:cubicBezTo>
                  <a:pt x="12126" y="29124"/>
                  <a:pt x="12230" y="28934"/>
                  <a:pt x="12230" y="28680"/>
                </a:cubicBezTo>
                <a:cubicBezTo>
                  <a:pt x="12218" y="28207"/>
                  <a:pt x="12212" y="27729"/>
                  <a:pt x="12276" y="27262"/>
                </a:cubicBezTo>
                <a:cubicBezTo>
                  <a:pt x="12322" y="26944"/>
                  <a:pt x="12385" y="26633"/>
                  <a:pt x="12431" y="26316"/>
                </a:cubicBezTo>
                <a:cubicBezTo>
                  <a:pt x="12501" y="25809"/>
                  <a:pt x="12662" y="25376"/>
                  <a:pt x="12823" y="24886"/>
                </a:cubicBezTo>
                <a:cubicBezTo>
                  <a:pt x="13031" y="24298"/>
                  <a:pt x="13244" y="23721"/>
                  <a:pt x="13469" y="23145"/>
                </a:cubicBezTo>
                <a:cubicBezTo>
                  <a:pt x="13585" y="22857"/>
                  <a:pt x="13700" y="22562"/>
                  <a:pt x="13821" y="22274"/>
                </a:cubicBezTo>
                <a:cubicBezTo>
                  <a:pt x="13925" y="22032"/>
                  <a:pt x="14126" y="21605"/>
                  <a:pt x="14103" y="21340"/>
                </a:cubicBezTo>
                <a:cubicBezTo>
                  <a:pt x="14098" y="21282"/>
                  <a:pt x="14057" y="21225"/>
                  <a:pt x="14057" y="21173"/>
                </a:cubicBezTo>
                <a:cubicBezTo>
                  <a:pt x="14052" y="21069"/>
                  <a:pt x="14080" y="21006"/>
                  <a:pt x="14132" y="20919"/>
                </a:cubicBezTo>
                <a:cubicBezTo>
                  <a:pt x="14225" y="20764"/>
                  <a:pt x="14386" y="20579"/>
                  <a:pt x="14542" y="20481"/>
                </a:cubicBezTo>
                <a:cubicBezTo>
                  <a:pt x="14824" y="20314"/>
                  <a:pt x="15182" y="20025"/>
                  <a:pt x="15355" y="19737"/>
                </a:cubicBezTo>
                <a:cubicBezTo>
                  <a:pt x="15493" y="19512"/>
                  <a:pt x="15568" y="19051"/>
                  <a:pt x="15597" y="18803"/>
                </a:cubicBezTo>
                <a:cubicBezTo>
                  <a:pt x="15608" y="18659"/>
                  <a:pt x="15579" y="18555"/>
                  <a:pt x="15556" y="18417"/>
                </a:cubicBezTo>
                <a:cubicBezTo>
                  <a:pt x="15522" y="18203"/>
                  <a:pt x="15528" y="18007"/>
                  <a:pt x="15522" y="17794"/>
                </a:cubicBezTo>
                <a:cubicBezTo>
                  <a:pt x="15516" y="17252"/>
                  <a:pt x="15107" y="16791"/>
                  <a:pt x="14720" y="16399"/>
                </a:cubicBezTo>
                <a:cubicBezTo>
                  <a:pt x="14657" y="16335"/>
                  <a:pt x="14599" y="16272"/>
                  <a:pt x="14530" y="16220"/>
                </a:cubicBezTo>
                <a:cubicBezTo>
                  <a:pt x="14242" y="15926"/>
                  <a:pt x="14219" y="15470"/>
                  <a:pt x="13936" y="15182"/>
                </a:cubicBezTo>
                <a:cubicBezTo>
                  <a:pt x="13798" y="15044"/>
                  <a:pt x="13619" y="14917"/>
                  <a:pt x="13504" y="14767"/>
                </a:cubicBezTo>
                <a:cubicBezTo>
                  <a:pt x="13798" y="14583"/>
                  <a:pt x="14069" y="14369"/>
                  <a:pt x="14374" y="14219"/>
                </a:cubicBezTo>
                <a:cubicBezTo>
                  <a:pt x="14761" y="14029"/>
                  <a:pt x="15136" y="13798"/>
                  <a:pt x="15470" y="13545"/>
                </a:cubicBezTo>
                <a:cubicBezTo>
                  <a:pt x="15660" y="13401"/>
                  <a:pt x="15833" y="13245"/>
                  <a:pt x="16012" y="13101"/>
                </a:cubicBezTo>
                <a:cubicBezTo>
                  <a:pt x="16214" y="12951"/>
                  <a:pt x="16450" y="12882"/>
                  <a:pt x="16617" y="12680"/>
                </a:cubicBezTo>
                <a:cubicBezTo>
                  <a:pt x="16669" y="12616"/>
                  <a:pt x="16710" y="12553"/>
                  <a:pt x="16756" y="12490"/>
                </a:cubicBezTo>
                <a:cubicBezTo>
                  <a:pt x="16865" y="12322"/>
                  <a:pt x="16981" y="12190"/>
                  <a:pt x="17125" y="12057"/>
                </a:cubicBezTo>
                <a:cubicBezTo>
                  <a:pt x="17505" y="11700"/>
                  <a:pt x="17880" y="11342"/>
                  <a:pt x="18220" y="10950"/>
                </a:cubicBezTo>
                <a:cubicBezTo>
                  <a:pt x="18607" y="10506"/>
                  <a:pt x="18929" y="10016"/>
                  <a:pt x="19200" y="9480"/>
                </a:cubicBezTo>
                <a:cubicBezTo>
                  <a:pt x="19345" y="9099"/>
                  <a:pt x="19460" y="8701"/>
                  <a:pt x="19546" y="8298"/>
                </a:cubicBezTo>
                <a:cubicBezTo>
                  <a:pt x="20019" y="6389"/>
                  <a:pt x="19673" y="4366"/>
                  <a:pt x="18693" y="2647"/>
                </a:cubicBezTo>
                <a:cubicBezTo>
                  <a:pt x="18313" y="1805"/>
                  <a:pt x="17713" y="1177"/>
                  <a:pt x="16900" y="785"/>
                </a:cubicBezTo>
                <a:cubicBezTo>
                  <a:pt x="16237" y="554"/>
                  <a:pt x="15574" y="335"/>
                  <a:pt x="14905" y="133"/>
                </a:cubicBezTo>
                <a:cubicBezTo>
                  <a:pt x="14503" y="44"/>
                  <a:pt x="14115" y="1"/>
                  <a:pt x="137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1"/>
          <p:cNvSpPr/>
          <p:nvPr/>
        </p:nvSpPr>
        <p:spPr>
          <a:xfrm rot="1380425">
            <a:off x="-2399423" y="4882150"/>
            <a:ext cx="4805748" cy="3021599"/>
          </a:xfrm>
          <a:custGeom>
            <a:avLst/>
            <a:gdLst/>
            <a:ahLst/>
            <a:cxnLst/>
            <a:rect l="l" t="t" r="r" b="b"/>
            <a:pathLst>
              <a:path w="30180" h="16925" extrusionOk="0">
                <a:moveTo>
                  <a:pt x="7447" y="1"/>
                </a:moveTo>
                <a:cubicBezTo>
                  <a:pt x="5397" y="1"/>
                  <a:pt x="2585" y="788"/>
                  <a:pt x="1598" y="2388"/>
                </a:cubicBezTo>
                <a:cubicBezTo>
                  <a:pt x="1" y="4948"/>
                  <a:pt x="3051" y="7998"/>
                  <a:pt x="4786" y="9486"/>
                </a:cubicBezTo>
                <a:cubicBezTo>
                  <a:pt x="7150" y="11521"/>
                  <a:pt x="9607" y="13493"/>
                  <a:pt x="12368" y="14958"/>
                </a:cubicBezTo>
                <a:cubicBezTo>
                  <a:pt x="14450" y="16060"/>
                  <a:pt x="17273" y="16925"/>
                  <a:pt x="19940" y="16925"/>
                </a:cubicBezTo>
                <a:cubicBezTo>
                  <a:pt x="21918" y="16925"/>
                  <a:pt x="23810" y="16449"/>
                  <a:pt x="25249" y="15240"/>
                </a:cubicBezTo>
                <a:cubicBezTo>
                  <a:pt x="27066" y="13718"/>
                  <a:pt x="28767" y="11919"/>
                  <a:pt x="29476" y="9659"/>
                </a:cubicBezTo>
                <a:cubicBezTo>
                  <a:pt x="30179" y="7404"/>
                  <a:pt x="29631" y="4614"/>
                  <a:pt x="27671" y="3299"/>
                </a:cubicBezTo>
                <a:cubicBezTo>
                  <a:pt x="26713" y="2651"/>
                  <a:pt x="25567" y="2430"/>
                  <a:pt x="24395" y="2430"/>
                </a:cubicBezTo>
                <a:cubicBezTo>
                  <a:pt x="23669" y="2430"/>
                  <a:pt x="22934" y="2515"/>
                  <a:pt x="22228" y="2636"/>
                </a:cubicBezTo>
                <a:cubicBezTo>
                  <a:pt x="20721" y="2895"/>
                  <a:pt x="19206" y="3297"/>
                  <a:pt x="17686" y="3297"/>
                </a:cubicBezTo>
                <a:cubicBezTo>
                  <a:pt x="17346" y="3297"/>
                  <a:pt x="17005" y="3276"/>
                  <a:pt x="16664" y="3230"/>
                </a:cubicBezTo>
                <a:cubicBezTo>
                  <a:pt x="15903" y="3126"/>
                  <a:pt x="15176" y="2896"/>
                  <a:pt x="14461" y="2596"/>
                </a:cubicBezTo>
                <a:cubicBezTo>
                  <a:pt x="12478" y="1777"/>
                  <a:pt x="10627" y="457"/>
                  <a:pt x="8494" y="82"/>
                </a:cubicBezTo>
                <a:cubicBezTo>
                  <a:pt x="8182" y="28"/>
                  <a:pt x="7828" y="1"/>
                  <a:pt x="744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1"/>
          <p:cNvSpPr/>
          <p:nvPr/>
        </p:nvSpPr>
        <p:spPr>
          <a:xfrm rot="5005924" flipH="1">
            <a:off x="9880632" y="-1260024"/>
            <a:ext cx="2930821" cy="3229835"/>
          </a:xfrm>
          <a:custGeom>
            <a:avLst/>
            <a:gdLst/>
            <a:ahLst/>
            <a:cxnLst/>
            <a:rect l="l" t="t" r="r" b="b"/>
            <a:pathLst>
              <a:path w="22240" h="24509" extrusionOk="0">
                <a:moveTo>
                  <a:pt x="12377" y="0"/>
                </a:moveTo>
                <a:cubicBezTo>
                  <a:pt x="11004" y="0"/>
                  <a:pt x="9333" y="366"/>
                  <a:pt x="8119" y="981"/>
                </a:cubicBezTo>
                <a:cubicBezTo>
                  <a:pt x="7473" y="1310"/>
                  <a:pt x="6862" y="1691"/>
                  <a:pt x="6182" y="1967"/>
                </a:cubicBezTo>
                <a:cubicBezTo>
                  <a:pt x="5663" y="2175"/>
                  <a:pt x="5121" y="2319"/>
                  <a:pt x="4596" y="2509"/>
                </a:cubicBezTo>
                <a:cubicBezTo>
                  <a:pt x="4227" y="2659"/>
                  <a:pt x="3864" y="2826"/>
                  <a:pt x="3507" y="3005"/>
                </a:cubicBezTo>
                <a:cubicBezTo>
                  <a:pt x="3184" y="3161"/>
                  <a:pt x="2861" y="3322"/>
                  <a:pt x="2544" y="3472"/>
                </a:cubicBezTo>
                <a:cubicBezTo>
                  <a:pt x="1842" y="4034"/>
                  <a:pt x="2006" y="4714"/>
                  <a:pt x="2034" y="4714"/>
                </a:cubicBezTo>
                <a:cubicBezTo>
                  <a:pt x="2035" y="4714"/>
                  <a:pt x="2036" y="4714"/>
                  <a:pt x="2036" y="4712"/>
                </a:cubicBezTo>
                <a:lnTo>
                  <a:pt x="2036" y="4712"/>
                </a:lnTo>
                <a:cubicBezTo>
                  <a:pt x="2267" y="4971"/>
                  <a:pt x="1829" y="5986"/>
                  <a:pt x="1800" y="6073"/>
                </a:cubicBezTo>
                <a:cubicBezTo>
                  <a:pt x="1587" y="6811"/>
                  <a:pt x="1391" y="7554"/>
                  <a:pt x="1125" y="8281"/>
                </a:cubicBezTo>
                <a:cubicBezTo>
                  <a:pt x="756" y="9273"/>
                  <a:pt x="560" y="10270"/>
                  <a:pt x="433" y="11302"/>
                </a:cubicBezTo>
                <a:cubicBezTo>
                  <a:pt x="387" y="11631"/>
                  <a:pt x="353" y="11971"/>
                  <a:pt x="324" y="12317"/>
                </a:cubicBezTo>
                <a:cubicBezTo>
                  <a:pt x="289" y="12744"/>
                  <a:pt x="249" y="13164"/>
                  <a:pt x="174" y="13585"/>
                </a:cubicBezTo>
                <a:cubicBezTo>
                  <a:pt x="116" y="13914"/>
                  <a:pt x="1" y="14243"/>
                  <a:pt x="7" y="14577"/>
                </a:cubicBezTo>
                <a:cubicBezTo>
                  <a:pt x="12" y="15050"/>
                  <a:pt x="145" y="15557"/>
                  <a:pt x="232" y="16019"/>
                </a:cubicBezTo>
                <a:cubicBezTo>
                  <a:pt x="278" y="16272"/>
                  <a:pt x="353" y="16457"/>
                  <a:pt x="353" y="16722"/>
                </a:cubicBezTo>
                <a:cubicBezTo>
                  <a:pt x="358" y="17074"/>
                  <a:pt x="474" y="17397"/>
                  <a:pt x="583" y="17731"/>
                </a:cubicBezTo>
                <a:cubicBezTo>
                  <a:pt x="785" y="18365"/>
                  <a:pt x="837" y="18953"/>
                  <a:pt x="750" y="19616"/>
                </a:cubicBezTo>
                <a:cubicBezTo>
                  <a:pt x="635" y="20487"/>
                  <a:pt x="635" y="21323"/>
                  <a:pt x="987" y="22142"/>
                </a:cubicBezTo>
                <a:cubicBezTo>
                  <a:pt x="998" y="22176"/>
                  <a:pt x="1021" y="22211"/>
                  <a:pt x="1039" y="22246"/>
                </a:cubicBezTo>
                <a:cubicBezTo>
                  <a:pt x="1385" y="22949"/>
                  <a:pt x="2065" y="23451"/>
                  <a:pt x="2722" y="23849"/>
                </a:cubicBezTo>
                <a:cubicBezTo>
                  <a:pt x="3507" y="24327"/>
                  <a:pt x="4429" y="24437"/>
                  <a:pt x="5334" y="24483"/>
                </a:cubicBezTo>
                <a:cubicBezTo>
                  <a:pt x="5639" y="24498"/>
                  <a:pt x="5941" y="24509"/>
                  <a:pt x="6240" y="24509"/>
                </a:cubicBezTo>
                <a:cubicBezTo>
                  <a:pt x="6967" y="24509"/>
                  <a:pt x="7683" y="24446"/>
                  <a:pt x="8402" y="24229"/>
                </a:cubicBezTo>
                <a:cubicBezTo>
                  <a:pt x="9734" y="23831"/>
                  <a:pt x="11048" y="23185"/>
                  <a:pt x="12230" y="22430"/>
                </a:cubicBezTo>
                <a:cubicBezTo>
                  <a:pt x="13245" y="21715"/>
                  <a:pt x="14122" y="20873"/>
                  <a:pt x="14877" y="19893"/>
                </a:cubicBezTo>
                <a:cubicBezTo>
                  <a:pt x="15788" y="18850"/>
                  <a:pt x="16676" y="17777"/>
                  <a:pt x="17518" y="16676"/>
                </a:cubicBezTo>
                <a:cubicBezTo>
                  <a:pt x="17777" y="16336"/>
                  <a:pt x="18031" y="16001"/>
                  <a:pt x="18273" y="15650"/>
                </a:cubicBezTo>
                <a:cubicBezTo>
                  <a:pt x="19161" y="14427"/>
                  <a:pt x="19980" y="13164"/>
                  <a:pt x="20677" y="11821"/>
                </a:cubicBezTo>
                <a:cubicBezTo>
                  <a:pt x="21237" y="10841"/>
                  <a:pt x="21681" y="9803"/>
                  <a:pt x="21998" y="8708"/>
                </a:cubicBezTo>
                <a:cubicBezTo>
                  <a:pt x="22073" y="8142"/>
                  <a:pt x="22159" y="7589"/>
                  <a:pt x="22240" y="7024"/>
                </a:cubicBezTo>
                <a:cubicBezTo>
                  <a:pt x="22142" y="6286"/>
                  <a:pt x="21865" y="5617"/>
                  <a:pt x="21410" y="5035"/>
                </a:cubicBezTo>
                <a:cubicBezTo>
                  <a:pt x="20971" y="4251"/>
                  <a:pt x="20424" y="3547"/>
                  <a:pt x="19766" y="2919"/>
                </a:cubicBezTo>
                <a:cubicBezTo>
                  <a:pt x="18671" y="1910"/>
                  <a:pt x="17460" y="1125"/>
                  <a:pt x="16047" y="624"/>
                </a:cubicBezTo>
                <a:cubicBezTo>
                  <a:pt x="14894" y="214"/>
                  <a:pt x="13729" y="18"/>
                  <a:pt x="12501" y="1"/>
                </a:cubicBezTo>
                <a:cubicBezTo>
                  <a:pt x="12460" y="0"/>
                  <a:pt x="12419" y="0"/>
                  <a:pt x="123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2612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02868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2"/>
          <p:cNvSpPr txBox="1">
            <a:spLocks noGrp="1"/>
          </p:cNvSpPr>
          <p:nvPr>
            <p:ph type="title"/>
          </p:nvPr>
        </p:nvSpPr>
        <p:spPr>
          <a:xfrm>
            <a:off x="5827067" y="2132555"/>
            <a:ext cx="4683600" cy="16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22"/>
          <p:cNvSpPr txBox="1">
            <a:spLocks noGrp="1"/>
          </p:cNvSpPr>
          <p:nvPr>
            <p:ph type="subTitle" idx="1"/>
          </p:nvPr>
        </p:nvSpPr>
        <p:spPr>
          <a:xfrm>
            <a:off x="5827288" y="3744744"/>
            <a:ext cx="4683600" cy="1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22"/>
          <p:cNvSpPr/>
          <p:nvPr/>
        </p:nvSpPr>
        <p:spPr>
          <a:xfrm flipH="1">
            <a:off x="-2432740" y="4596336"/>
            <a:ext cx="7488709" cy="2587689"/>
          </a:xfrm>
          <a:custGeom>
            <a:avLst/>
            <a:gdLst/>
            <a:ahLst/>
            <a:cxnLst/>
            <a:rect l="l" t="t" r="r" b="b"/>
            <a:pathLst>
              <a:path w="58778" h="20311" extrusionOk="0">
                <a:moveTo>
                  <a:pt x="57207" y="1"/>
                </a:moveTo>
                <a:cubicBezTo>
                  <a:pt x="57037" y="1"/>
                  <a:pt x="56856" y="110"/>
                  <a:pt x="56713" y="170"/>
                </a:cubicBezTo>
                <a:cubicBezTo>
                  <a:pt x="55889" y="528"/>
                  <a:pt x="55382" y="1093"/>
                  <a:pt x="54966" y="1860"/>
                </a:cubicBezTo>
                <a:cubicBezTo>
                  <a:pt x="54667" y="2419"/>
                  <a:pt x="54344" y="3065"/>
                  <a:pt x="54234" y="3693"/>
                </a:cubicBezTo>
                <a:cubicBezTo>
                  <a:pt x="54171" y="4062"/>
                  <a:pt x="54171" y="4449"/>
                  <a:pt x="54205" y="4818"/>
                </a:cubicBezTo>
                <a:cubicBezTo>
                  <a:pt x="54263" y="5394"/>
                  <a:pt x="54090" y="5948"/>
                  <a:pt x="54084" y="6542"/>
                </a:cubicBezTo>
                <a:cubicBezTo>
                  <a:pt x="54084" y="7032"/>
                  <a:pt x="54119" y="7504"/>
                  <a:pt x="54165" y="7989"/>
                </a:cubicBezTo>
                <a:cubicBezTo>
                  <a:pt x="54188" y="8335"/>
                  <a:pt x="54228" y="8675"/>
                  <a:pt x="54292" y="9021"/>
                </a:cubicBezTo>
                <a:cubicBezTo>
                  <a:pt x="54407" y="9425"/>
                  <a:pt x="54551" y="9828"/>
                  <a:pt x="54718" y="10214"/>
                </a:cubicBezTo>
                <a:cubicBezTo>
                  <a:pt x="54880" y="10722"/>
                  <a:pt x="54926" y="11189"/>
                  <a:pt x="54857" y="11708"/>
                </a:cubicBezTo>
                <a:cubicBezTo>
                  <a:pt x="54811" y="12059"/>
                  <a:pt x="54684" y="12682"/>
                  <a:pt x="54309" y="12844"/>
                </a:cubicBezTo>
                <a:cubicBezTo>
                  <a:pt x="54220" y="12884"/>
                  <a:pt x="54128" y="12903"/>
                  <a:pt x="54033" y="12903"/>
                </a:cubicBezTo>
                <a:cubicBezTo>
                  <a:pt x="53430" y="12903"/>
                  <a:pt x="52739" y="12168"/>
                  <a:pt x="52435" y="11794"/>
                </a:cubicBezTo>
                <a:cubicBezTo>
                  <a:pt x="51634" y="10814"/>
                  <a:pt x="51478" y="9528"/>
                  <a:pt x="51201" y="8329"/>
                </a:cubicBezTo>
                <a:cubicBezTo>
                  <a:pt x="51080" y="7787"/>
                  <a:pt x="50913" y="7251"/>
                  <a:pt x="50671" y="6755"/>
                </a:cubicBezTo>
                <a:cubicBezTo>
                  <a:pt x="50532" y="6484"/>
                  <a:pt x="50486" y="6155"/>
                  <a:pt x="50331" y="5896"/>
                </a:cubicBezTo>
                <a:cubicBezTo>
                  <a:pt x="50192" y="5665"/>
                  <a:pt x="49973" y="5504"/>
                  <a:pt x="49748" y="5348"/>
                </a:cubicBezTo>
                <a:cubicBezTo>
                  <a:pt x="49368" y="5083"/>
                  <a:pt x="48889" y="4870"/>
                  <a:pt x="48416" y="4841"/>
                </a:cubicBezTo>
                <a:cubicBezTo>
                  <a:pt x="48341" y="4836"/>
                  <a:pt x="48266" y="4834"/>
                  <a:pt x="48190" y="4834"/>
                </a:cubicBezTo>
                <a:cubicBezTo>
                  <a:pt x="47848" y="4834"/>
                  <a:pt x="47501" y="4876"/>
                  <a:pt x="47160" y="4876"/>
                </a:cubicBezTo>
                <a:cubicBezTo>
                  <a:pt x="47142" y="4876"/>
                  <a:pt x="47125" y="4876"/>
                  <a:pt x="47108" y="4875"/>
                </a:cubicBezTo>
                <a:cubicBezTo>
                  <a:pt x="47034" y="4874"/>
                  <a:pt x="46961" y="4874"/>
                  <a:pt x="46888" y="4874"/>
                </a:cubicBezTo>
                <a:cubicBezTo>
                  <a:pt x="44151" y="4874"/>
                  <a:pt x="41484" y="5509"/>
                  <a:pt x="39266" y="7205"/>
                </a:cubicBezTo>
                <a:cubicBezTo>
                  <a:pt x="38211" y="8012"/>
                  <a:pt x="37098" y="8779"/>
                  <a:pt x="36060" y="9615"/>
                </a:cubicBezTo>
                <a:cubicBezTo>
                  <a:pt x="35172" y="10330"/>
                  <a:pt x="34325" y="11079"/>
                  <a:pt x="33454" y="11806"/>
                </a:cubicBezTo>
                <a:cubicBezTo>
                  <a:pt x="32906" y="12261"/>
                  <a:pt x="32260" y="12763"/>
                  <a:pt x="31580" y="12994"/>
                </a:cubicBezTo>
                <a:cubicBezTo>
                  <a:pt x="31469" y="13031"/>
                  <a:pt x="31362" y="13048"/>
                  <a:pt x="31258" y="13048"/>
                </a:cubicBezTo>
                <a:cubicBezTo>
                  <a:pt x="30916" y="13048"/>
                  <a:pt x="30611" y="12866"/>
                  <a:pt x="30323" y="12653"/>
                </a:cubicBezTo>
                <a:cubicBezTo>
                  <a:pt x="29735" y="12198"/>
                  <a:pt x="29060" y="11921"/>
                  <a:pt x="28438" y="11517"/>
                </a:cubicBezTo>
                <a:cubicBezTo>
                  <a:pt x="27626" y="11000"/>
                  <a:pt x="26738" y="10509"/>
                  <a:pt x="25778" y="10509"/>
                </a:cubicBezTo>
                <a:cubicBezTo>
                  <a:pt x="25647" y="10509"/>
                  <a:pt x="25515" y="10518"/>
                  <a:pt x="25382" y="10537"/>
                </a:cubicBezTo>
                <a:cubicBezTo>
                  <a:pt x="24823" y="10618"/>
                  <a:pt x="24332" y="10566"/>
                  <a:pt x="23802" y="10791"/>
                </a:cubicBezTo>
                <a:cubicBezTo>
                  <a:pt x="23179" y="11056"/>
                  <a:pt x="22591" y="11402"/>
                  <a:pt x="22049" y="11806"/>
                </a:cubicBezTo>
                <a:cubicBezTo>
                  <a:pt x="21617" y="12140"/>
                  <a:pt x="21323" y="12382"/>
                  <a:pt x="20786" y="12498"/>
                </a:cubicBezTo>
                <a:cubicBezTo>
                  <a:pt x="20492" y="12561"/>
                  <a:pt x="20210" y="12688"/>
                  <a:pt x="19910" y="12705"/>
                </a:cubicBezTo>
                <a:cubicBezTo>
                  <a:pt x="19885" y="12707"/>
                  <a:pt x="19861" y="12707"/>
                  <a:pt x="19838" y="12707"/>
                </a:cubicBezTo>
                <a:cubicBezTo>
                  <a:pt x="19339" y="12707"/>
                  <a:pt x="19271" y="12413"/>
                  <a:pt x="19160" y="11944"/>
                </a:cubicBezTo>
                <a:cubicBezTo>
                  <a:pt x="19057" y="11535"/>
                  <a:pt x="19057" y="11033"/>
                  <a:pt x="18809" y="10681"/>
                </a:cubicBezTo>
                <a:cubicBezTo>
                  <a:pt x="18630" y="10439"/>
                  <a:pt x="18359" y="10399"/>
                  <a:pt x="18151" y="10220"/>
                </a:cubicBezTo>
                <a:cubicBezTo>
                  <a:pt x="17973" y="10065"/>
                  <a:pt x="17869" y="9822"/>
                  <a:pt x="17684" y="9672"/>
                </a:cubicBezTo>
                <a:cubicBezTo>
                  <a:pt x="17425" y="9459"/>
                  <a:pt x="17079" y="9332"/>
                  <a:pt x="16802" y="9119"/>
                </a:cubicBezTo>
                <a:cubicBezTo>
                  <a:pt x="16572" y="8940"/>
                  <a:pt x="16370" y="8727"/>
                  <a:pt x="16139" y="8548"/>
                </a:cubicBezTo>
                <a:cubicBezTo>
                  <a:pt x="15534" y="8093"/>
                  <a:pt x="14784" y="7931"/>
                  <a:pt x="14058" y="7793"/>
                </a:cubicBezTo>
                <a:cubicBezTo>
                  <a:pt x="13870" y="7758"/>
                  <a:pt x="13682" y="7744"/>
                  <a:pt x="13496" y="7744"/>
                </a:cubicBezTo>
                <a:cubicBezTo>
                  <a:pt x="12744" y="7744"/>
                  <a:pt x="12005" y="7984"/>
                  <a:pt x="11284" y="8150"/>
                </a:cubicBezTo>
                <a:cubicBezTo>
                  <a:pt x="10835" y="8254"/>
                  <a:pt x="10477" y="8346"/>
                  <a:pt x="10079" y="8583"/>
                </a:cubicBezTo>
                <a:cubicBezTo>
                  <a:pt x="9774" y="8767"/>
                  <a:pt x="9474" y="8923"/>
                  <a:pt x="9157" y="9067"/>
                </a:cubicBezTo>
                <a:cubicBezTo>
                  <a:pt x="8649" y="9292"/>
                  <a:pt x="8073" y="9401"/>
                  <a:pt x="7548" y="9557"/>
                </a:cubicBezTo>
                <a:cubicBezTo>
                  <a:pt x="6510" y="9863"/>
                  <a:pt x="5449" y="10018"/>
                  <a:pt x="4388" y="10284"/>
                </a:cubicBezTo>
                <a:cubicBezTo>
                  <a:pt x="3973" y="10387"/>
                  <a:pt x="3541" y="10393"/>
                  <a:pt x="3154" y="10601"/>
                </a:cubicBezTo>
                <a:cubicBezTo>
                  <a:pt x="2820" y="10774"/>
                  <a:pt x="2509" y="10935"/>
                  <a:pt x="2174" y="11091"/>
                </a:cubicBezTo>
                <a:cubicBezTo>
                  <a:pt x="1759" y="11281"/>
                  <a:pt x="1344" y="11541"/>
                  <a:pt x="981" y="11812"/>
                </a:cubicBezTo>
                <a:cubicBezTo>
                  <a:pt x="721" y="12008"/>
                  <a:pt x="744" y="12256"/>
                  <a:pt x="750" y="12555"/>
                </a:cubicBezTo>
                <a:cubicBezTo>
                  <a:pt x="762" y="12849"/>
                  <a:pt x="779" y="13161"/>
                  <a:pt x="739" y="13455"/>
                </a:cubicBezTo>
                <a:cubicBezTo>
                  <a:pt x="658" y="14031"/>
                  <a:pt x="329" y="14533"/>
                  <a:pt x="173" y="15087"/>
                </a:cubicBezTo>
                <a:cubicBezTo>
                  <a:pt x="1" y="15727"/>
                  <a:pt x="52" y="16442"/>
                  <a:pt x="81" y="17099"/>
                </a:cubicBezTo>
                <a:cubicBezTo>
                  <a:pt x="110" y="17733"/>
                  <a:pt x="168" y="18436"/>
                  <a:pt x="300" y="19059"/>
                </a:cubicBezTo>
                <a:cubicBezTo>
                  <a:pt x="254" y="19180"/>
                  <a:pt x="283" y="19278"/>
                  <a:pt x="393" y="19336"/>
                </a:cubicBezTo>
                <a:cubicBezTo>
                  <a:pt x="625" y="19409"/>
                  <a:pt x="858" y="19444"/>
                  <a:pt x="1095" y="19444"/>
                </a:cubicBezTo>
                <a:cubicBezTo>
                  <a:pt x="1271" y="19444"/>
                  <a:pt x="1448" y="19425"/>
                  <a:pt x="1626" y="19388"/>
                </a:cubicBezTo>
                <a:cubicBezTo>
                  <a:pt x="2411" y="19278"/>
                  <a:pt x="3195" y="19209"/>
                  <a:pt x="3990" y="19175"/>
                </a:cubicBezTo>
                <a:cubicBezTo>
                  <a:pt x="4890" y="19180"/>
                  <a:pt x="5778" y="19267"/>
                  <a:pt x="6654" y="19445"/>
                </a:cubicBezTo>
                <a:cubicBezTo>
                  <a:pt x="8776" y="19763"/>
                  <a:pt x="10886" y="20011"/>
                  <a:pt x="13020" y="20212"/>
                </a:cubicBezTo>
                <a:cubicBezTo>
                  <a:pt x="13766" y="20283"/>
                  <a:pt x="14509" y="20311"/>
                  <a:pt x="15251" y="20311"/>
                </a:cubicBezTo>
                <a:cubicBezTo>
                  <a:pt x="17064" y="20311"/>
                  <a:pt x="18867" y="20143"/>
                  <a:pt x="20688" y="20016"/>
                </a:cubicBezTo>
                <a:cubicBezTo>
                  <a:pt x="22199" y="19895"/>
                  <a:pt x="23721" y="19820"/>
                  <a:pt x="25243" y="19786"/>
                </a:cubicBezTo>
                <a:cubicBezTo>
                  <a:pt x="25376" y="19786"/>
                  <a:pt x="25509" y="19787"/>
                  <a:pt x="25642" y="19787"/>
                </a:cubicBezTo>
                <a:cubicBezTo>
                  <a:pt x="26811" y="19787"/>
                  <a:pt x="27977" y="19764"/>
                  <a:pt x="29147" y="19728"/>
                </a:cubicBezTo>
                <a:cubicBezTo>
                  <a:pt x="31246" y="19613"/>
                  <a:pt x="33379" y="19330"/>
                  <a:pt x="35426" y="18857"/>
                </a:cubicBezTo>
                <a:cubicBezTo>
                  <a:pt x="37490" y="18373"/>
                  <a:pt x="39543" y="17675"/>
                  <a:pt x="41647" y="17427"/>
                </a:cubicBezTo>
                <a:cubicBezTo>
                  <a:pt x="42330" y="17346"/>
                  <a:pt x="43000" y="17303"/>
                  <a:pt x="43667" y="17303"/>
                </a:cubicBezTo>
                <a:cubicBezTo>
                  <a:pt x="44662" y="17303"/>
                  <a:pt x="45650" y="17400"/>
                  <a:pt x="46658" y="17618"/>
                </a:cubicBezTo>
                <a:cubicBezTo>
                  <a:pt x="47580" y="17866"/>
                  <a:pt x="48509" y="18091"/>
                  <a:pt x="49443" y="18281"/>
                </a:cubicBezTo>
                <a:cubicBezTo>
                  <a:pt x="50158" y="18385"/>
                  <a:pt x="50878" y="18477"/>
                  <a:pt x="51593" y="18540"/>
                </a:cubicBezTo>
                <a:cubicBezTo>
                  <a:pt x="52259" y="18611"/>
                  <a:pt x="52871" y="18696"/>
                  <a:pt x="53469" y="18696"/>
                </a:cubicBezTo>
                <a:cubicBezTo>
                  <a:pt x="53704" y="18696"/>
                  <a:pt x="53937" y="18682"/>
                  <a:pt x="54171" y="18650"/>
                </a:cubicBezTo>
                <a:cubicBezTo>
                  <a:pt x="54476" y="18604"/>
                  <a:pt x="54776" y="18523"/>
                  <a:pt x="55087" y="18402"/>
                </a:cubicBezTo>
                <a:cubicBezTo>
                  <a:pt x="55405" y="18275"/>
                  <a:pt x="55728" y="18165"/>
                  <a:pt x="56010" y="17958"/>
                </a:cubicBezTo>
                <a:cubicBezTo>
                  <a:pt x="56171" y="17843"/>
                  <a:pt x="56316" y="17698"/>
                  <a:pt x="56460" y="17560"/>
                </a:cubicBezTo>
                <a:cubicBezTo>
                  <a:pt x="57330" y="16701"/>
                  <a:pt x="58092" y="15755"/>
                  <a:pt x="58495" y="14585"/>
                </a:cubicBezTo>
                <a:cubicBezTo>
                  <a:pt x="58651" y="14129"/>
                  <a:pt x="58622" y="13662"/>
                  <a:pt x="58582" y="13190"/>
                </a:cubicBezTo>
                <a:cubicBezTo>
                  <a:pt x="58518" y="12434"/>
                  <a:pt x="58449" y="11685"/>
                  <a:pt x="58449" y="10924"/>
                </a:cubicBezTo>
                <a:cubicBezTo>
                  <a:pt x="58449" y="10324"/>
                  <a:pt x="58593" y="9788"/>
                  <a:pt x="58668" y="9205"/>
                </a:cubicBezTo>
                <a:cubicBezTo>
                  <a:pt x="58778" y="8398"/>
                  <a:pt x="58489" y="7481"/>
                  <a:pt x="58270" y="6715"/>
                </a:cubicBezTo>
                <a:cubicBezTo>
                  <a:pt x="58068" y="5994"/>
                  <a:pt x="58357" y="5198"/>
                  <a:pt x="58253" y="4443"/>
                </a:cubicBezTo>
                <a:cubicBezTo>
                  <a:pt x="58207" y="4131"/>
                  <a:pt x="58155" y="3832"/>
                  <a:pt x="58115" y="3520"/>
                </a:cubicBezTo>
                <a:cubicBezTo>
                  <a:pt x="58028" y="2823"/>
                  <a:pt x="58143" y="2119"/>
                  <a:pt x="58005" y="1427"/>
                </a:cubicBezTo>
                <a:cubicBezTo>
                  <a:pt x="57953" y="1197"/>
                  <a:pt x="57636" y="205"/>
                  <a:pt x="57371" y="44"/>
                </a:cubicBezTo>
                <a:cubicBezTo>
                  <a:pt x="57319" y="13"/>
                  <a:pt x="57263" y="1"/>
                  <a:pt x="57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22"/>
          <p:cNvSpPr/>
          <p:nvPr/>
        </p:nvSpPr>
        <p:spPr>
          <a:xfrm rot="-6259890" flipH="1">
            <a:off x="8881319" y="-869034"/>
            <a:ext cx="4805829" cy="3021559"/>
          </a:xfrm>
          <a:custGeom>
            <a:avLst/>
            <a:gdLst/>
            <a:ahLst/>
            <a:cxnLst/>
            <a:rect l="l" t="t" r="r" b="b"/>
            <a:pathLst>
              <a:path w="30180" h="16925" extrusionOk="0">
                <a:moveTo>
                  <a:pt x="7447" y="1"/>
                </a:moveTo>
                <a:cubicBezTo>
                  <a:pt x="5397" y="1"/>
                  <a:pt x="2585" y="788"/>
                  <a:pt x="1598" y="2388"/>
                </a:cubicBezTo>
                <a:cubicBezTo>
                  <a:pt x="1" y="4948"/>
                  <a:pt x="3051" y="7998"/>
                  <a:pt x="4786" y="9486"/>
                </a:cubicBezTo>
                <a:cubicBezTo>
                  <a:pt x="7150" y="11521"/>
                  <a:pt x="9607" y="13493"/>
                  <a:pt x="12368" y="14958"/>
                </a:cubicBezTo>
                <a:cubicBezTo>
                  <a:pt x="14450" y="16060"/>
                  <a:pt x="17273" y="16925"/>
                  <a:pt x="19940" y="16925"/>
                </a:cubicBezTo>
                <a:cubicBezTo>
                  <a:pt x="21918" y="16925"/>
                  <a:pt x="23810" y="16449"/>
                  <a:pt x="25249" y="15240"/>
                </a:cubicBezTo>
                <a:cubicBezTo>
                  <a:pt x="27066" y="13718"/>
                  <a:pt x="28767" y="11919"/>
                  <a:pt x="29476" y="9659"/>
                </a:cubicBezTo>
                <a:cubicBezTo>
                  <a:pt x="30179" y="7404"/>
                  <a:pt x="29631" y="4614"/>
                  <a:pt x="27671" y="3299"/>
                </a:cubicBezTo>
                <a:cubicBezTo>
                  <a:pt x="26713" y="2651"/>
                  <a:pt x="25567" y="2430"/>
                  <a:pt x="24395" y="2430"/>
                </a:cubicBezTo>
                <a:cubicBezTo>
                  <a:pt x="23669" y="2430"/>
                  <a:pt x="22934" y="2515"/>
                  <a:pt x="22228" y="2636"/>
                </a:cubicBezTo>
                <a:cubicBezTo>
                  <a:pt x="20721" y="2895"/>
                  <a:pt x="19206" y="3297"/>
                  <a:pt x="17686" y="3297"/>
                </a:cubicBezTo>
                <a:cubicBezTo>
                  <a:pt x="17346" y="3297"/>
                  <a:pt x="17005" y="3276"/>
                  <a:pt x="16664" y="3230"/>
                </a:cubicBezTo>
                <a:cubicBezTo>
                  <a:pt x="15903" y="3126"/>
                  <a:pt x="15176" y="2896"/>
                  <a:pt x="14461" y="2596"/>
                </a:cubicBezTo>
                <a:cubicBezTo>
                  <a:pt x="12478" y="1777"/>
                  <a:pt x="10627" y="457"/>
                  <a:pt x="8494" y="82"/>
                </a:cubicBezTo>
                <a:cubicBezTo>
                  <a:pt x="8182" y="28"/>
                  <a:pt x="7828" y="1"/>
                  <a:pt x="74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22"/>
          <p:cNvSpPr/>
          <p:nvPr/>
        </p:nvSpPr>
        <p:spPr>
          <a:xfrm rot="5400000" flipH="1">
            <a:off x="8442751" y="3348258"/>
            <a:ext cx="3909973" cy="6074025"/>
          </a:xfrm>
          <a:custGeom>
            <a:avLst/>
            <a:gdLst/>
            <a:ahLst/>
            <a:cxnLst/>
            <a:rect l="l" t="t" r="r" b="b"/>
            <a:pathLst>
              <a:path w="20020" h="31101" extrusionOk="0">
                <a:moveTo>
                  <a:pt x="13733" y="1"/>
                </a:moveTo>
                <a:cubicBezTo>
                  <a:pt x="13086" y="1"/>
                  <a:pt x="12458" y="124"/>
                  <a:pt x="11809" y="353"/>
                </a:cubicBezTo>
                <a:cubicBezTo>
                  <a:pt x="11572" y="451"/>
                  <a:pt x="11330" y="537"/>
                  <a:pt x="11071" y="595"/>
                </a:cubicBezTo>
                <a:cubicBezTo>
                  <a:pt x="10788" y="629"/>
                  <a:pt x="10506" y="670"/>
                  <a:pt x="10223" y="687"/>
                </a:cubicBezTo>
                <a:cubicBezTo>
                  <a:pt x="9456" y="785"/>
                  <a:pt x="8707" y="987"/>
                  <a:pt x="7940" y="1119"/>
                </a:cubicBezTo>
                <a:cubicBezTo>
                  <a:pt x="7565" y="1185"/>
                  <a:pt x="7200" y="1209"/>
                  <a:pt x="6840" y="1209"/>
                </a:cubicBezTo>
                <a:cubicBezTo>
                  <a:pt x="6119" y="1209"/>
                  <a:pt x="5414" y="1112"/>
                  <a:pt x="4676" y="1050"/>
                </a:cubicBezTo>
                <a:cubicBezTo>
                  <a:pt x="4597" y="1043"/>
                  <a:pt x="4519" y="1040"/>
                  <a:pt x="4444" y="1040"/>
                </a:cubicBezTo>
                <a:cubicBezTo>
                  <a:pt x="3728" y="1040"/>
                  <a:pt x="3219" y="1357"/>
                  <a:pt x="2681" y="1869"/>
                </a:cubicBezTo>
                <a:cubicBezTo>
                  <a:pt x="2278" y="2203"/>
                  <a:pt x="1966" y="2618"/>
                  <a:pt x="1747" y="3109"/>
                </a:cubicBezTo>
                <a:cubicBezTo>
                  <a:pt x="1142" y="4752"/>
                  <a:pt x="727" y="6447"/>
                  <a:pt x="502" y="8194"/>
                </a:cubicBezTo>
                <a:cubicBezTo>
                  <a:pt x="0" y="10587"/>
                  <a:pt x="12" y="12968"/>
                  <a:pt x="531" y="15361"/>
                </a:cubicBezTo>
                <a:cubicBezTo>
                  <a:pt x="957" y="17235"/>
                  <a:pt x="1528" y="19068"/>
                  <a:pt x="2237" y="20856"/>
                </a:cubicBezTo>
                <a:cubicBezTo>
                  <a:pt x="2543" y="21640"/>
                  <a:pt x="2843" y="22413"/>
                  <a:pt x="3033" y="23231"/>
                </a:cubicBezTo>
                <a:cubicBezTo>
                  <a:pt x="3125" y="23629"/>
                  <a:pt x="3200" y="24027"/>
                  <a:pt x="3258" y="24431"/>
                </a:cubicBezTo>
                <a:cubicBezTo>
                  <a:pt x="3287" y="24800"/>
                  <a:pt x="3269" y="25163"/>
                  <a:pt x="3217" y="25532"/>
                </a:cubicBezTo>
                <a:cubicBezTo>
                  <a:pt x="3189" y="25964"/>
                  <a:pt x="3217" y="26402"/>
                  <a:pt x="3183" y="26835"/>
                </a:cubicBezTo>
                <a:cubicBezTo>
                  <a:pt x="3119" y="27700"/>
                  <a:pt x="3016" y="28640"/>
                  <a:pt x="3189" y="29499"/>
                </a:cubicBezTo>
                <a:cubicBezTo>
                  <a:pt x="3264" y="29874"/>
                  <a:pt x="3333" y="30237"/>
                  <a:pt x="3402" y="30612"/>
                </a:cubicBezTo>
                <a:cubicBezTo>
                  <a:pt x="3419" y="30756"/>
                  <a:pt x="3448" y="30952"/>
                  <a:pt x="3587" y="31038"/>
                </a:cubicBezTo>
                <a:cubicBezTo>
                  <a:pt x="3642" y="31074"/>
                  <a:pt x="3699" y="31086"/>
                  <a:pt x="3757" y="31086"/>
                </a:cubicBezTo>
                <a:cubicBezTo>
                  <a:pt x="3896" y="31086"/>
                  <a:pt x="4038" y="31012"/>
                  <a:pt x="4169" y="31004"/>
                </a:cubicBezTo>
                <a:cubicBezTo>
                  <a:pt x="4181" y="31003"/>
                  <a:pt x="4193" y="31003"/>
                  <a:pt x="4205" y="31003"/>
                </a:cubicBezTo>
                <a:cubicBezTo>
                  <a:pt x="4354" y="31003"/>
                  <a:pt x="4469" y="31035"/>
                  <a:pt x="4619" y="31067"/>
                </a:cubicBezTo>
                <a:cubicBezTo>
                  <a:pt x="4752" y="31093"/>
                  <a:pt x="4896" y="31101"/>
                  <a:pt x="5042" y="31101"/>
                </a:cubicBezTo>
                <a:cubicBezTo>
                  <a:pt x="5253" y="31101"/>
                  <a:pt x="5470" y="31084"/>
                  <a:pt x="5668" y="31084"/>
                </a:cubicBezTo>
                <a:cubicBezTo>
                  <a:pt x="5715" y="31084"/>
                  <a:pt x="5761" y="31084"/>
                  <a:pt x="5808" y="31084"/>
                </a:cubicBezTo>
                <a:cubicBezTo>
                  <a:pt x="6061" y="31084"/>
                  <a:pt x="6301" y="31080"/>
                  <a:pt x="6550" y="31027"/>
                </a:cubicBezTo>
                <a:cubicBezTo>
                  <a:pt x="6862" y="30952"/>
                  <a:pt x="7127" y="30779"/>
                  <a:pt x="7438" y="30686"/>
                </a:cubicBezTo>
                <a:cubicBezTo>
                  <a:pt x="7790" y="30583"/>
                  <a:pt x="8142" y="30594"/>
                  <a:pt x="8493" y="30508"/>
                </a:cubicBezTo>
                <a:cubicBezTo>
                  <a:pt x="8833" y="30421"/>
                  <a:pt x="9179" y="30392"/>
                  <a:pt x="9525" y="30341"/>
                </a:cubicBezTo>
                <a:cubicBezTo>
                  <a:pt x="9894" y="30289"/>
                  <a:pt x="10148" y="30116"/>
                  <a:pt x="10442" y="29908"/>
                </a:cubicBezTo>
                <a:cubicBezTo>
                  <a:pt x="10702" y="29729"/>
                  <a:pt x="11030" y="29620"/>
                  <a:pt x="11319" y="29499"/>
                </a:cubicBezTo>
                <a:cubicBezTo>
                  <a:pt x="11543" y="29395"/>
                  <a:pt x="11762" y="29470"/>
                  <a:pt x="11947" y="29297"/>
                </a:cubicBezTo>
                <a:cubicBezTo>
                  <a:pt x="12126" y="29124"/>
                  <a:pt x="12230" y="28934"/>
                  <a:pt x="12230" y="28680"/>
                </a:cubicBezTo>
                <a:cubicBezTo>
                  <a:pt x="12218" y="28207"/>
                  <a:pt x="12212" y="27729"/>
                  <a:pt x="12276" y="27262"/>
                </a:cubicBezTo>
                <a:cubicBezTo>
                  <a:pt x="12322" y="26944"/>
                  <a:pt x="12385" y="26633"/>
                  <a:pt x="12431" y="26316"/>
                </a:cubicBezTo>
                <a:cubicBezTo>
                  <a:pt x="12501" y="25809"/>
                  <a:pt x="12662" y="25376"/>
                  <a:pt x="12823" y="24886"/>
                </a:cubicBezTo>
                <a:cubicBezTo>
                  <a:pt x="13031" y="24298"/>
                  <a:pt x="13244" y="23721"/>
                  <a:pt x="13469" y="23145"/>
                </a:cubicBezTo>
                <a:cubicBezTo>
                  <a:pt x="13585" y="22857"/>
                  <a:pt x="13700" y="22562"/>
                  <a:pt x="13821" y="22274"/>
                </a:cubicBezTo>
                <a:cubicBezTo>
                  <a:pt x="13925" y="22032"/>
                  <a:pt x="14126" y="21605"/>
                  <a:pt x="14103" y="21340"/>
                </a:cubicBezTo>
                <a:cubicBezTo>
                  <a:pt x="14098" y="21282"/>
                  <a:pt x="14057" y="21225"/>
                  <a:pt x="14057" y="21173"/>
                </a:cubicBezTo>
                <a:cubicBezTo>
                  <a:pt x="14052" y="21069"/>
                  <a:pt x="14080" y="21006"/>
                  <a:pt x="14132" y="20919"/>
                </a:cubicBezTo>
                <a:cubicBezTo>
                  <a:pt x="14225" y="20764"/>
                  <a:pt x="14386" y="20579"/>
                  <a:pt x="14542" y="20481"/>
                </a:cubicBezTo>
                <a:cubicBezTo>
                  <a:pt x="14824" y="20314"/>
                  <a:pt x="15182" y="20025"/>
                  <a:pt x="15355" y="19737"/>
                </a:cubicBezTo>
                <a:cubicBezTo>
                  <a:pt x="15493" y="19512"/>
                  <a:pt x="15568" y="19051"/>
                  <a:pt x="15597" y="18803"/>
                </a:cubicBezTo>
                <a:cubicBezTo>
                  <a:pt x="15608" y="18659"/>
                  <a:pt x="15579" y="18555"/>
                  <a:pt x="15556" y="18417"/>
                </a:cubicBezTo>
                <a:cubicBezTo>
                  <a:pt x="15522" y="18203"/>
                  <a:pt x="15528" y="18007"/>
                  <a:pt x="15522" y="17794"/>
                </a:cubicBezTo>
                <a:cubicBezTo>
                  <a:pt x="15516" y="17252"/>
                  <a:pt x="15107" y="16791"/>
                  <a:pt x="14720" y="16399"/>
                </a:cubicBezTo>
                <a:cubicBezTo>
                  <a:pt x="14657" y="16335"/>
                  <a:pt x="14599" y="16272"/>
                  <a:pt x="14530" y="16220"/>
                </a:cubicBezTo>
                <a:cubicBezTo>
                  <a:pt x="14242" y="15926"/>
                  <a:pt x="14219" y="15470"/>
                  <a:pt x="13936" y="15182"/>
                </a:cubicBezTo>
                <a:cubicBezTo>
                  <a:pt x="13798" y="15044"/>
                  <a:pt x="13619" y="14917"/>
                  <a:pt x="13504" y="14767"/>
                </a:cubicBezTo>
                <a:cubicBezTo>
                  <a:pt x="13798" y="14583"/>
                  <a:pt x="14069" y="14369"/>
                  <a:pt x="14374" y="14219"/>
                </a:cubicBezTo>
                <a:cubicBezTo>
                  <a:pt x="14761" y="14029"/>
                  <a:pt x="15136" y="13798"/>
                  <a:pt x="15470" y="13545"/>
                </a:cubicBezTo>
                <a:cubicBezTo>
                  <a:pt x="15660" y="13401"/>
                  <a:pt x="15833" y="13245"/>
                  <a:pt x="16012" y="13101"/>
                </a:cubicBezTo>
                <a:cubicBezTo>
                  <a:pt x="16214" y="12951"/>
                  <a:pt x="16450" y="12882"/>
                  <a:pt x="16617" y="12680"/>
                </a:cubicBezTo>
                <a:cubicBezTo>
                  <a:pt x="16669" y="12616"/>
                  <a:pt x="16710" y="12553"/>
                  <a:pt x="16756" y="12490"/>
                </a:cubicBezTo>
                <a:cubicBezTo>
                  <a:pt x="16865" y="12322"/>
                  <a:pt x="16981" y="12190"/>
                  <a:pt x="17125" y="12057"/>
                </a:cubicBezTo>
                <a:cubicBezTo>
                  <a:pt x="17505" y="11700"/>
                  <a:pt x="17880" y="11342"/>
                  <a:pt x="18220" y="10950"/>
                </a:cubicBezTo>
                <a:cubicBezTo>
                  <a:pt x="18607" y="10506"/>
                  <a:pt x="18929" y="10016"/>
                  <a:pt x="19200" y="9480"/>
                </a:cubicBezTo>
                <a:cubicBezTo>
                  <a:pt x="19345" y="9099"/>
                  <a:pt x="19460" y="8701"/>
                  <a:pt x="19546" y="8298"/>
                </a:cubicBezTo>
                <a:cubicBezTo>
                  <a:pt x="20019" y="6389"/>
                  <a:pt x="19673" y="4366"/>
                  <a:pt x="18693" y="2647"/>
                </a:cubicBezTo>
                <a:cubicBezTo>
                  <a:pt x="18313" y="1805"/>
                  <a:pt x="17713" y="1177"/>
                  <a:pt x="16900" y="785"/>
                </a:cubicBezTo>
                <a:cubicBezTo>
                  <a:pt x="16237" y="554"/>
                  <a:pt x="15574" y="335"/>
                  <a:pt x="14905" y="133"/>
                </a:cubicBezTo>
                <a:cubicBezTo>
                  <a:pt x="14503" y="44"/>
                  <a:pt x="14115" y="1"/>
                  <a:pt x="137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3" name="Google Shape;493;p22"/>
          <p:cNvGrpSpPr/>
          <p:nvPr/>
        </p:nvGrpSpPr>
        <p:grpSpPr>
          <a:xfrm flipH="1">
            <a:off x="-79302" y="-55458"/>
            <a:ext cx="1817355" cy="1707065"/>
            <a:chOff x="834675" y="-1030956"/>
            <a:chExt cx="1344329" cy="1262747"/>
          </a:xfrm>
        </p:grpSpPr>
        <p:sp>
          <p:nvSpPr>
            <p:cNvPr id="494" name="Google Shape;494;p22"/>
            <p:cNvSpPr/>
            <p:nvPr/>
          </p:nvSpPr>
          <p:spPr>
            <a:xfrm>
              <a:off x="834675" y="-1030956"/>
              <a:ext cx="1344329" cy="1262747"/>
            </a:xfrm>
            <a:custGeom>
              <a:avLst/>
              <a:gdLst/>
              <a:ahLst/>
              <a:cxnLst/>
              <a:rect l="l" t="t" r="r" b="b"/>
              <a:pathLst>
                <a:path w="18538" h="17413" extrusionOk="0">
                  <a:moveTo>
                    <a:pt x="6813" y="16318"/>
                  </a:moveTo>
                  <a:cubicBezTo>
                    <a:pt x="6810" y="16322"/>
                    <a:pt x="6807" y="16328"/>
                    <a:pt x="6804" y="16335"/>
                  </a:cubicBezTo>
                  <a:cubicBezTo>
                    <a:pt x="6810" y="16329"/>
                    <a:pt x="6810" y="16324"/>
                    <a:pt x="6815" y="16318"/>
                  </a:cubicBezTo>
                  <a:cubicBezTo>
                    <a:pt x="6815" y="16318"/>
                    <a:pt x="6814" y="16318"/>
                    <a:pt x="6813" y="16318"/>
                  </a:cubicBezTo>
                  <a:close/>
                  <a:moveTo>
                    <a:pt x="6689" y="16301"/>
                  </a:moveTo>
                  <a:lnTo>
                    <a:pt x="6689" y="16301"/>
                  </a:lnTo>
                  <a:cubicBezTo>
                    <a:pt x="6614" y="16525"/>
                    <a:pt x="6562" y="16756"/>
                    <a:pt x="6516" y="16992"/>
                  </a:cubicBezTo>
                  <a:cubicBezTo>
                    <a:pt x="6487" y="17096"/>
                    <a:pt x="6464" y="17194"/>
                    <a:pt x="6441" y="17287"/>
                  </a:cubicBezTo>
                  <a:cubicBezTo>
                    <a:pt x="6481" y="17160"/>
                    <a:pt x="6510" y="17027"/>
                    <a:pt x="6550" y="16894"/>
                  </a:cubicBezTo>
                  <a:cubicBezTo>
                    <a:pt x="6602" y="16733"/>
                    <a:pt x="6614" y="16537"/>
                    <a:pt x="6689" y="16301"/>
                  </a:cubicBezTo>
                  <a:close/>
                  <a:moveTo>
                    <a:pt x="18537" y="1"/>
                  </a:moveTo>
                  <a:cubicBezTo>
                    <a:pt x="16963" y="1448"/>
                    <a:pt x="16612" y="4256"/>
                    <a:pt x="14426" y="5063"/>
                  </a:cubicBezTo>
                  <a:cubicBezTo>
                    <a:pt x="13665" y="5346"/>
                    <a:pt x="12841" y="5305"/>
                    <a:pt x="12028" y="5340"/>
                  </a:cubicBezTo>
                  <a:cubicBezTo>
                    <a:pt x="11745" y="5351"/>
                    <a:pt x="11463" y="5374"/>
                    <a:pt x="11192" y="5426"/>
                  </a:cubicBezTo>
                  <a:cubicBezTo>
                    <a:pt x="9727" y="5697"/>
                    <a:pt x="9364" y="6660"/>
                    <a:pt x="8332" y="7450"/>
                  </a:cubicBezTo>
                  <a:cubicBezTo>
                    <a:pt x="7438" y="8136"/>
                    <a:pt x="6320" y="8107"/>
                    <a:pt x="5224" y="8332"/>
                  </a:cubicBezTo>
                  <a:cubicBezTo>
                    <a:pt x="3696" y="8638"/>
                    <a:pt x="2364" y="9526"/>
                    <a:pt x="1298" y="10679"/>
                  </a:cubicBezTo>
                  <a:cubicBezTo>
                    <a:pt x="819" y="11198"/>
                    <a:pt x="404" y="11769"/>
                    <a:pt x="41" y="12357"/>
                  </a:cubicBezTo>
                  <a:lnTo>
                    <a:pt x="0" y="12426"/>
                  </a:lnTo>
                  <a:cubicBezTo>
                    <a:pt x="12" y="12437"/>
                    <a:pt x="35" y="12455"/>
                    <a:pt x="58" y="12466"/>
                  </a:cubicBezTo>
                  <a:cubicBezTo>
                    <a:pt x="634" y="12870"/>
                    <a:pt x="957" y="13550"/>
                    <a:pt x="1447" y="14040"/>
                  </a:cubicBezTo>
                  <a:cubicBezTo>
                    <a:pt x="1615" y="14196"/>
                    <a:pt x="1753" y="14375"/>
                    <a:pt x="1961" y="14479"/>
                  </a:cubicBezTo>
                  <a:cubicBezTo>
                    <a:pt x="2243" y="14617"/>
                    <a:pt x="2572" y="14605"/>
                    <a:pt x="2860" y="14761"/>
                  </a:cubicBezTo>
                  <a:cubicBezTo>
                    <a:pt x="3269" y="14974"/>
                    <a:pt x="3581" y="15297"/>
                    <a:pt x="3956" y="15545"/>
                  </a:cubicBezTo>
                  <a:cubicBezTo>
                    <a:pt x="4838" y="16116"/>
                    <a:pt x="5737" y="16203"/>
                    <a:pt x="6689" y="16301"/>
                  </a:cubicBezTo>
                  <a:cubicBezTo>
                    <a:pt x="6728" y="16306"/>
                    <a:pt x="6774" y="16317"/>
                    <a:pt x="6813" y="16318"/>
                  </a:cubicBezTo>
                  <a:lnTo>
                    <a:pt x="6813" y="16318"/>
                  </a:lnTo>
                  <a:cubicBezTo>
                    <a:pt x="6816" y="16315"/>
                    <a:pt x="6818" y="16313"/>
                    <a:pt x="6820" y="16313"/>
                  </a:cubicBezTo>
                  <a:lnTo>
                    <a:pt x="6820" y="16313"/>
                  </a:lnTo>
                  <a:cubicBezTo>
                    <a:pt x="6824" y="16313"/>
                    <a:pt x="6824" y="16323"/>
                    <a:pt x="6815" y="16347"/>
                  </a:cubicBezTo>
                  <a:cubicBezTo>
                    <a:pt x="6827" y="16329"/>
                    <a:pt x="6827" y="16324"/>
                    <a:pt x="6833" y="16306"/>
                  </a:cubicBezTo>
                  <a:cubicBezTo>
                    <a:pt x="7115" y="16335"/>
                    <a:pt x="7404" y="16364"/>
                    <a:pt x="7692" y="16416"/>
                  </a:cubicBezTo>
                  <a:cubicBezTo>
                    <a:pt x="8107" y="16491"/>
                    <a:pt x="8453" y="16675"/>
                    <a:pt x="8845" y="16825"/>
                  </a:cubicBezTo>
                  <a:cubicBezTo>
                    <a:pt x="9081" y="16923"/>
                    <a:pt x="9318" y="16981"/>
                    <a:pt x="9572" y="17021"/>
                  </a:cubicBezTo>
                  <a:cubicBezTo>
                    <a:pt x="10584" y="17196"/>
                    <a:pt x="11616" y="17222"/>
                    <a:pt x="12644" y="17222"/>
                  </a:cubicBezTo>
                  <a:cubicBezTo>
                    <a:pt x="13074" y="17222"/>
                    <a:pt x="13503" y="17217"/>
                    <a:pt x="13931" y="17217"/>
                  </a:cubicBezTo>
                  <a:cubicBezTo>
                    <a:pt x="14340" y="17217"/>
                    <a:pt x="14663" y="17298"/>
                    <a:pt x="15049" y="17390"/>
                  </a:cubicBezTo>
                  <a:cubicBezTo>
                    <a:pt x="15113" y="17407"/>
                    <a:pt x="15508" y="17413"/>
                    <a:pt x="16010" y="17413"/>
                  </a:cubicBezTo>
                  <a:cubicBezTo>
                    <a:pt x="16831" y="17413"/>
                    <a:pt x="17940" y="17398"/>
                    <a:pt x="18363" y="17398"/>
                  </a:cubicBezTo>
                  <a:cubicBezTo>
                    <a:pt x="18474" y="17398"/>
                    <a:pt x="18537" y="17399"/>
                    <a:pt x="18537" y="17402"/>
                  </a:cubicBezTo>
                  <a:lnTo>
                    <a:pt x="185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2"/>
            <p:cNvSpPr/>
            <p:nvPr/>
          </p:nvSpPr>
          <p:spPr>
            <a:xfrm>
              <a:off x="1351431" y="-356548"/>
              <a:ext cx="646929" cy="446635"/>
            </a:xfrm>
            <a:custGeom>
              <a:avLst/>
              <a:gdLst/>
              <a:ahLst/>
              <a:cxnLst/>
              <a:rect l="l" t="t" r="r" b="b"/>
              <a:pathLst>
                <a:path w="8921" h="6159" extrusionOk="0">
                  <a:moveTo>
                    <a:pt x="3048" y="2575"/>
                  </a:moveTo>
                  <a:cubicBezTo>
                    <a:pt x="3198" y="2575"/>
                    <a:pt x="3351" y="2586"/>
                    <a:pt x="3495" y="2613"/>
                  </a:cubicBezTo>
                  <a:cubicBezTo>
                    <a:pt x="3610" y="2624"/>
                    <a:pt x="3726" y="2653"/>
                    <a:pt x="3829" y="2688"/>
                  </a:cubicBezTo>
                  <a:cubicBezTo>
                    <a:pt x="3939" y="2728"/>
                    <a:pt x="4037" y="2786"/>
                    <a:pt x="4095" y="2855"/>
                  </a:cubicBezTo>
                  <a:cubicBezTo>
                    <a:pt x="4158" y="2936"/>
                    <a:pt x="4152" y="3045"/>
                    <a:pt x="4100" y="3137"/>
                  </a:cubicBezTo>
                  <a:cubicBezTo>
                    <a:pt x="4043" y="3224"/>
                    <a:pt x="3945" y="3293"/>
                    <a:pt x="3841" y="3351"/>
                  </a:cubicBezTo>
                  <a:cubicBezTo>
                    <a:pt x="3628" y="3460"/>
                    <a:pt x="3374" y="3518"/>
                    <a:pt x="3137" y="3524"/>
                  </a:cubicBezTo>
                  <a:lnTo>
                    <a:pt x="3051" y="3524"/>
                  </a:lnTo>
                  <a:cubicBezTo>
                    <a:pt x="3022" y="3524"/>
                    <a:pt x="2999" y="3518"/>
                    <a:pt x="2970" y="3512"/>
                  </a:cubicBezTo>
                  <a:lnTo>
                    <a:pt x="2884" y="3489"/>
                  </a:lnTo>
                  <a:cubicBezTo>
                    <a:pt x="2855" y="3483"/>
                    <a:pt x="2826" y="3478"/>
                    <a:pt x="2803" y="3460"/>
                  </a:cubicBezTo>
                  <a:cubicBezTo>
                    <a:pt x="2699" y="3420"/>
                    <a:pt x="2595" y="3368"/>
                    <a:pt x="2497" y="3293"/>
                  </a:cubicBezTo>
                  <a:cubicBezTo>
                    <a:pt x="2338" y="3185"/>
                    <a:pt x="2197" y="3050"/>
                    <a:pt x="2076" y="2898"/>
                  </a:cubicBezTo>
                  <a:lnTo>
                    <a:pt x="2076" y="2898"/>
                  </a:lnTo>
                  <a:cubicBezTo>
                    <a:pt x="2120" y="2878"/>
                    <a:pt x="2161" y="2855"/>
                    <a:pt x="2198" y="2832"/>
                  </a:cubicBezTo>
                  <a:cubicBezTo>
                    <a:pt x="2301" y="2774"/>
                    <a:pt x="2399" y="2717"/>
                    <a:pt x="2503" y="2670"/>
                  </a:cubicBezTo>
                  <a:cubicBezTo>
                    <a:pt x="2601" y="2619"/>
                    <a:pt x="2705" y="2590"/>
                    <a:pt x="2815" y="2584"/>
                  </a:cubicBezTo>
                  <a:cubicBezTo>
                    <a:pt x="2890" y="2578"/>
                    <a:pt x="2969" y="2575"/>
                    <a:pt x="3048" y="2575"/>
                  </a:cubicBezTo>
                  <a:close/>
                  <a:moveTo>
                    <a:pt x="2443" y="4848"/>
                  </a:moveTo>
                  <a:lnTo>
                    <a:pt x="2443" y="4848"/>
                  </a:lnTo>
                  <a:cubicBezTo>
                    <a:pt x="2479" y="4857"/>
                    <a:pt x="2515" y="4863"/>
                    <a:pt x="2561" y="4873"/>
                  </a:cubicBezTo>
                  <a:cubicBezTo>
                    <a:pt x="2515" y="4867"/>
                    <a:pt x="2469" y="4861"/>
                    <a:pt x="2422" y="4861"/>
                  </a:cubicBezTo>
                  <a:cubicBezTo>
                    <a:pt x="2459" y="4861"/>
                    <a:pt x="2459" y="4854"/>
                    <a:pt x="2443" y="4848"/>
                  </a:cubicBezTo>
                  <a:close/>
                  <a:moveTo>
                    <a:pt x="2561" y="4873"/>
                  </a:moveTo>
                  <a:cubicBezTo>
                    <a:pt x="2630" y="4890"/>
                    <a:pt x="2705" y="4925"/>
                    <a:pt x="2763" y="4983"/>
                  </a:cubicBezTo>
                  <a:cubicBezTo>
                    <a:pt x="2699" y="4925"/>
                    <a:pt x="2624" y="4896"/>
                    <a:pt x="2561" y="4873"/>
                  </a:cubicBezTo>
                  <a:close/>
                  <a:moveTo>
                    <a:pt x="1356" y="5190"/>
                  </a:moveTo>
                  <a:lnTo>
                    <a:pt x="1356" y="5190"/>
                  </a:lnTo>
                  <a:cubicBezTo>
                    <a:pt x="1517" y="5271"/>
                    <a:pt x="1638" y="5334"/>
                    <a:pt x="1759" y="5392"/>
                  </a:cubicBezTo>
                  <a:cubicBezTo>
                    <a:pt x="1633" y="5357"/>
                    <a:pt x="1465" y="5277"/>
                    <a:pt x="1356" y="5190"/>
                  </a:cubicBezTo>
                  <a:close/>
                  <a:moveTo>
                    <a:pt x="1759" y="5392"/>
                  </a:moveTo>
                  <a:lnTo>
                    <a:pt x="1759" y="5392"/>
                  </a:lnTo>
                  <a:cubicBezTo>
                    <a:pt x="1759" y="5392"/>
                    <a:pt x="1759" y="5392"/>
                    <a:pt x="1759" y="5392"/>
                  </a:cubicBezTo>
                  <a:lnTo>
                    <a:pt x="1759" y="5392"/>
                  </a:lnTo>
                  <a:cubicBezTo>
                    <a:pt x="1759" y="5392"/>
                    <a:pt x="1759" y="5392"/>
                    <a:pt x="1759" y="5392"/>
                  </a:cubicBezTo>
                  <a:close/>
                  <a:moveTo>
                    <a:pt x="1759" y="5392"/>
                  </a:moveTo>
                  <a:lnTo>
                    <a:pt x="1759" y="5392"/>
                  </a:lnTo>
                  <a:cubicBezTo>
                    <a:pt x="1834" y="5426"/>
                    <a:pt x="1898" y="5455"/>
                    <a:pt x="1955" y="5484"/>
                  </a:cubicBezTo>
                  <a:cubicBezTo>
                    <a:pt x="1892" y="5467"/>
                    <a:pt x="1823" y="5426"/>
                    <a:pt x="1759" y="5392"/>
                  </a:cubicBezTo>
                  <a:close/>
                  <a:moveTo>
                    <a:pt x="2382" y="4861"/>
                  </a:moveTo>
                  <a:cubicBezTo>
                    <a:pt x="2474" y="4861"/>
                    <a:pt x="2567" y="4885"/>
                    <a:pt x="2647" y="4925"/>
                  </a:cubicBezTo>
                  <a:cubicBezTo>
                    <a:pt x="2728" y="4971"/>
                    <a:pt x="2792" y="5034"/>
                    <a:pt x="2832" y="5115"/>
                  </a:cubicBezTo>
                  <a:cubicBezTo>
                    <a:pt x="2855" y="5150"/>
                    <a:pt x="2872" y="5184"/>
                    <a:pt x="2878" y="5219"/>
                  </a:cubicBezTo>
                  <a:cubicBezTo>
                    <a:pt x="2901" y="5282"/>
                    <a:pt x="2913" y="5352"/>
                    <a:pt x="2901" y="5409"/>
                  </a:cubicBezTo>
                  <a:cubicBezTo>
                    <a:pt x="2890" y="5438"/>
                    <a:pt x="2878" y="5461"/>
                    <a:pt x="2861" y="5478"/>
                  </a:cubicBezTo>
                  <a:cubicBezTo>
                    <a:pt x="2849" y="5496"/>
                    <a:pt x="2826" y="5507"/>
                    <a:pt x="2803" y="5519"/>
                  </a:cubicBezTo>
                  <a:cubicBezTo>
                    <a:pt x="2774" y="5530"/>
                    <a:pt x="2757" y="5536"/>
                    <a:pt x="2717" y="5548"/>
                  </a:cubicBezTo>
                  <a:lnTo>
                    <a:pt x="2705" y="5548"/>
                  </a:lnTo>
                  <a:cubicBezTo>
                    <a:pt x="2680" y="5550"/>
                    <a:pt x="2655" y="5551"/>
                    <a:pt x="2630" y="5551"/>
                  </a:cubicBezTo>
                  <a:cubicBezTo>
                    <a:pt x="2515" y="5551"/>
                    <a:pt x="2398" y="5531"/>
                    <a:pt x="2284" y="5507"/>
                  </a:cubicBezTo>
                  <a:cubicBezTo>
                    <a:pt x="2013" y="5444"/>
                    <a:pt x="1731" y="5380"/>
                    <a:pt x="1477" y="5248"/>
                  </a:cubicBezTo>
                  <a:cubicBezTo>
                    <a:pt x="1417" y="5212"/>
                    <a:pt x="1358" y="5177"/>
                    <a:pt x="1302" y="5139"/>
                  </a:cubicBezTo>
                  <a:lnTo>
                    <a:pt x="1302" y="5139"/>
                  </a:lnTo>
                  <a:cubicBezTo>
                    <a:pt x="1342" y="5121"/>
                    <a:pt x="1381" y="5104"/>
                    <a:pt x="1419" y="5086"/>
                  </a:cubicBezTo>
                  <a:cubicBezTo>
                    <a:pt x="1558" y="5029"/>
                    <a:pt x="1690" y="4977"/>
                    <a:pt x="1823" y="4942"/>
                  </a:cubicBezTo>
                  <a:cubicBezTo>
                    <a:pt x="1869" y="4919"/>
                    <a:pt x="1892" y="4902"/>
                    <a:pt x="1955" y="4896"/>
                  </a:cubicBezTo>
                  <a:cubicBezTo>
                    <a:pt x="1996" y="4890"/>
                    <a:pt x="2042" y="4890"/>
                    <a:pt x="2094" y="4885"/>
                  </a:cubicBezTo>
                  <a:cubicBezTo>
                    <a:pt x="2169" y="4867"/>
                    <a:pt x="2255" y="4861"/>
                    <a:pt x="2336" y="4861"/>
                  </a:cubicBezTo>
                  <a:close/>
                  <a:moveTo>
                    <a:pt x="154" y="5980"/>
                  </a:moveTo>
                  <a:cubicBezTo>
                    <a:pt x="145" y="5992"/>
                    <a:pt x="136" y="6003"/>
                    <a:pt x="126" y="6014"/>
                  </a:cubicBezTo>
                  <a:lnTo>
                    <a:pt x="126" y="6014"/>
                  </a:lnTo>
                  <a:cubicBezTo>
                    <a:pt x="133" y="6008"/>
                    <a:pt x="141" y="5999"/>
                    <a:pt x="151" y="5986"/>
                  </a:cubicBezTo>
                  <a:cubicBezTo>
                    <a:pt x="152" y="5984"/>
                    <a:pt x="153" y="5982"/>
                    <a:pt x="154" y="5980"/>
                  </a:cubicBezTo>
                  <a:close/>
                  <a:moveTo>
                    <a:pt x="6493" y="1"/>
                  </a:moveTo>
                  <a:cubicBezTo>
                    <a:pt x="6712" y="1"/>
                    <a:pt x="6776" y="7"/>
                    <a:pt x="6747" y="18"/>
                  </a:cubicBezTo>
                  <a:cubicBezTo>
                    <a:pt x="6718" y="24"/>
                    <a:pt x="6591" y="35"/>
                    <a:pt x="6401" y="53"/>
                  </a:cubicBezTo>
                  <a:cubicBezTo>
                    <a:pt x="6247" y="63"/>
                    <a:pt x="6054" y="77"/>
                    <a:pt x="5855" y="77"/>
                  </a:cubicBezTo>
                  <a:cubicBezTo>
                    <a:pt x="5824" y="77"/>
                    <a:pt x="5792" y="77"/>
                    <a:pt x="5761" y="76"/>
                  </a:cubicBezTo>
                  <a:cubicBezTo>
                    <a:pt x="5519" y="64"/>
                    <a:pt x="5277" y="53"/>
                    <a:pt x="5075" y="35"/>
                  </a:cubicBezTo>
                  <a:cubicBezTo>
                    <a:pt x="4917" y="22"/>
                    <a:pt x="4747" y="13"/>
                    <a:pt x="4568" y="13"/>
                  </a:cubicBezTo>
                  <a:cubicBezTo>
                    <a:pt x="4155" y="13"/>
                    <a:pt x="3697" y="57"/>
                    <a:pt x="3230" y="174"/>
                  </a:cubicBezTo>
                  <a:cubicBezTo>
                    <a:pt x="3063" y="220"/>
                    <a:pt x="2895" y="260"/>
                    <a:pt x="2722" y="318"/>
                  </a:cubicBezTo>
                  <a:cubicBezTo>
                    <a:pt x="2624" y="364"/>
                    <a:pt x="2544" y="399"/>
                    <a:pt x="2463" y="451"/>
                  </a:cubicBezTo>
                  <a:cubicBezTo>
                    <a:pt x="2388" y="491"/>
                    <a:pt x="2313" y="543"/>
                    <a:pt x="2244" y="583"/>
                  </a:cubicBezTo>
                  <a:cubicBezTo>
                    <a:pt x="2100" y="681"/>
                    <a:pt x="1955" y="779"/>
                    <a:pt x="1817" y="895"/>
                  </a:cubicBezTo>
                  <a:cubicBezTo>
                    <a:pt x="1742" y="952"/>
                    <a:pt x="1679" y="1010"/>
                    <a:pt x="1615" y="1073"/>
                  </a:cubicBezTo>
                  <a:cubicBezTo>
                    <a:pt x="1581" y="1102"/>
                    <a:pt x="1552" y="1148"/>
                    <a:pt x="1511" y="1183"/>
                  </a:cubicBezTo>
                  <a:lnTo>
                    <a:pt x="1465" y="1246"/>
                  </a:lnTo>
                  <a:cubicBezTo>
                    <a:pt x="1448" y="1269"/>
                    <a:pt x="1425" y="1304"/>
                    <a:pt x="1413" y="1344"/>
                  </a:cubicBezTo>
                  <a:cubicBezTo>
                    <a:pt x="1408" y="1356"/>
                    <a:pt x="1408" y="1373"/>
                    <a:pt x="1402" y="1385"/>
                  </a:cubicBezTo>
                  <a:lnTo>
                    <a:pt x="1390" y="1413"/>
                  </a:lnTo>
                  <a:lnTo>
                    <a:pt x="1379" y="1465"/>
                  </a:lnTo>
                  <a:lnTo>
                    <a:pt x="1356" y="1563"/>
                  </a:lnTo>
                  <a:cubicBezTo>
                    <a:pt x="1344" y="1633"/>
                    <a:pt x="1327" y="1702"/>
                    <a:pt x="1315" y="1765"/>
                  </a:cubicBezTo>
                  <a:lnTo>
                    <a:pt x="1292" y="1875"/>
                  </a:lnTo>
                  <a:lnTo>
                    <a:pt x="1287" y="1932"/>
                  </a:lnTo>
                  <a:lnTo>
                    <a:pt x="1275" y="1961"/>
                  </a:lnTo>
                  <a:lnTo>
                    <a:pt x="1275" y="1979"/>
                  </a:lnTo>
                  <a:lnTo>
                    <a:pt x="1275" y="1984"/>
                  </a:lnTo>
                  <a:lnTo>
                    <a:pt x="1287" y="1984"/>
                  </a:lnTo>
                  <a:lnTo>
                    <a:pt x="1304" y="1990"/>
                  </a:lnTo>
                  <a:lnTo>
                    <a:pt x="1350" y="1996"/>
                  </a:lnTo>
                  <a:lnTo>
                    <a:pt x="1437" y="2013"/>
                  </a:lnTo>
                  <a:lnTo>
                    <a:pt x="1469" y="2018"/>
                  </a:lnTo>
                  <a:lnTo>
                    <a:pt x="1469" y="2018"/>
                  </a:lnTo>
                  <a:cubicBezTo>
                    <a:pt x="1409" y="2013"/>
                    <a:pt x="1345" y="2013"/>
                    <a:pt x="1275" y="2007"/>
                  </a:cubicBezTo>
                  <a:lnTo>
                    <a:pt x="1275" y="2077"/>
                  </a:lnTo>
                  <a:lnTo>
                    <a:pt x="1275" y="2140"/>
                  </a:lnTo>
                  <a:cubicBezTo>
                    <a:pt x="1275" y="2186"/>
                    <a:pt x="1281" y="2238"/>
                    <a:pt x="1298" y="2284"/>
                  </a:cubicBezTo>
                  <a:cubicBezTo>
                    <a:pt x="1321" y="2382"/>
                    <a:pt x="1356" y="2480"/>
                    <a:pt x="1413" y="2561"/>
                  </a:cubicBezTo>
                  <a:cubicBezTo>
                    <a:pt x="1463" y="2638"/>
                    <a:pt x="1517" y="2704"/>
                    <a:pt x="1562" y="2765"/>
                  </a:cubicBezTo>
                  <a:lnTo>
                    <a:pt x="1562" y="2765"/>
                  </a:lnTo>
                  <a:cubicBezTo>
                    <a:pt x="1502" y="2783"/>
                    <a:pt x="1437" y="2810"/>
                    <a:pt x="1373" y="2849"/>
                  </a:cubicBezTo>
                  <a:cubicBezTo>
                    <a:pt x="1333" y="2872"/>
                    <a:pt x="1292" y="2890"/>
                    <a:pt x="1246" y="2918"/>
                  </a:cubicBezTo>
                  <a:cubicBezTo>
                    <a:pt x="1206" y="2947"/>
                    <a:pt x="1171" y="2988"/>
                    <a:pt x="1142" y="3022"/>
                  </a:cubicBezTo>
                  <a:cubicBezTo>
                    <a:pt x="1016" y="3161"/>
                    <a:pt x="946" y="3293"/>
                    <a:pt x="871" y="3437"/>
                  </a:cubicBezTo>
                  <a:cubicBezTo>
                    <a:pt x="802" y="3593"/>
                    <a:pt x="750" y="3743"/>
                    <a:pt x="710" y="3893"/>
                  </a:cubicBezTo>
                  <a:cubicBezTo>
                    <a:pt x="670" y="4043"/>
                    <a:pt x="641" y="4198"/>
                    <a:pt x="641" y="4371"/>
                  </a:cubicBezTo>
                  <a:cubicBezTo>
                    <a:pt x="652" y="4527"/>
                    <a:pt x="687" y="4694"/>
                    <a:pt x="756" y="4833"/>
                  </a:cubicBezTo>
                  <a:cubicBezTo>
                    <a:pt x="818" y="4952"/>
                    <a:pt x="896" y="5056"/>
                    <a:pt x="987" y="5140"/>
                  </a:cubicBezTo>
                  <a:lnTo>
                    <a:pt x="987" y="5140"/>
                  </a:lnTo>
                  <a:cubicBezTo>
                    <a:pt x="821" y="5242"/>
                    <a:pt x="651" y="5370"/>
                    <a:pt x="497" y="5519"/>
                  </a:cubicBezTo>
                  <a:cubicBezTo>
                    <a:pt x="341" y="5669"/>
                    <a:pt x="197" y="5847"/>
                    <a:pt x="82" y="6026"/>
                  </a:cubicBezTo>
                  <a:lnTo>
                    <a:pt x="87" y="6026"/>
                  </a:lnTo>
                  <a:cubicBezTo>
                    <a:pt x="226" y="5832"/>
                    <a:pt x="387" y="5653"/>
                    <a:pt x="589" y="5511"/>
                  </a:cubicBezTo>
                  <a:lnTo>
                    <a:pt x="589" y="5511"/>
                  </a:lnTo>
                  <a:cubicBezTo>
                    <a:pt x="569" y="5525"/>
                    <a:pt x="555" y="5532"/>
                    <a:pt x="550" y="5532"/>
                  </a:cubicBezTo>
                  <a:cubicBezTo>
                    <a:pt x="549" y="5532"/>
                    <a:pt x="549" y="5531"/>
                    <a:pt x="549" y="5530"/>
                  </a:cubicBezTo>
                  <a:cubicBezTo>
                    <a:pt x="549" y="5525"/>
                    <a:pt x="572" y="5496"/>
                    <a:pt x="618" y="5461"/>
                  </a:cubicBezTo>
                  <a:lnTo>
                    <a:pt x="704" y="5415"/>
                  </a:lnTo>
                  <a:lnTo>
                    <a:pt x="704" y="5415"/>
                  </a:lnTo>
                  <a:cubicBezTo>
                    <a:pt x="672" y="5442"/>
                    <a:pt x="640" y="5469"/>
                    <a:pt x="610" y="5497"/>
                  </a:cubicBezTo>
                  <a:lnTo>
                    <a:pt x="610" y="5497"/>
                  </a:lnTo>
                  <a:cubicBezTo>
                    <a:pt x="610" y="5497"/>
                    <a:pt x="611" y="5496"/>
                    <a:pt x="612" y="5496"/>
                  </a:cubicBezTo>
                  <a:lnTo>
                    <a:pt x="612" y="5496"/>
                  </a:lnTo>
                  <a:cubicBezTo>
                    <a:pt x="611" y="5496"/>
                    <a:pt x="610" y="5497"/>
                    <a:pt x="609" y="5498"/>
                  </a:cubicBezTo>
                  <a:lnTo>
                    <a:pt x="609" y="5498"/>
                  </a:lnTo>
                  <a:cubicBezTo>
                    <a:pt x="609" y="5498"/>
                    <a:pt x="609" y="5497"/>
                    <a:pt x="610" y="5497"/>
                  </a:cubicBezTo>
                  <a:lnTo>
                    <a:pt x="610" y="5497"/>
                  </a:lnTo>
                  <a:cubicBezTo>
                    <a:pt x="603" y="5502"/>
                    <a:pt x="596" y="5507"/>
                    <a:pt x="589" y="5511"/>
                  </a:cubicBezTo>
                  <a:lnTo>
                    <a:pt x="589" y="5511"/>
                  </a:lnTo>
                  <a:cubicBezTo>
                    <a:pt x="595" y="5507"/>
                    <a:pt x="602" y="5503"/>
                    <a:pt x="609" y="5498"/>
                  </a:cubicBezTo>
                  <a:lnTo>
                    <a:pt x="609" y="5498"/>
                  </a:lnTo>
                  <a:cubicBezTo>
                    <a:pt x="475" y="5619"/>
                    <a:pt x="353" y="5748"/>
                    <a:pt x="231" y="5865"/>
                  </a:cubicBezTo>
                  <a:cubicBezTo>
                    <a:pt x="231" y="5865"/>
                    <a:pt x="183" y="5934"/>
                    <a:pt x="154" y="5980"/>
                  </a:cubicBezTo>
                  <a:lnTo>
                    <a:pt x="154" y="5980"/>
                  </a:lnTo>
                  <a:cubicBezTo>
                    <a:pt x="159" y="5975"/>
                    <a:pt x="163" y="5969"/>
                    <a:pt x="168" y="5963"/>
                  </a:cubicBezTo>
                  <a:cubicBezTo>
                    <a:pt x="197" y="5928"/>
                    <a:pt x="231" y="5899"/>
                    <a:pt x="255" y="5870"/>
                  </a:cubicBezTo>
                  <a:cubicBezTo>
                    <a:pt x="312" y="5865"/>
                    <a:pt x="324" y="5847"/>
                    <a:pt x="324" y="5847"/>
                  </a:cubicBezTo>
                  <a:cubicBezTo>
                    <a:pt x="526" y="5611"/>
                    <a:pt x="768" y="5415"/>
                    <a:pt x="1027" y="5271"/>
                  </a:cubicBezTo>
                  <a:cubicBezTo>
                    <a:pt x="1051" y="5258"/>
                    <a:pt x="1074" y="5246"/>
                    <a:pt x="1098" y="5234"/>
                  </a:cubicBezTo>
                  <a:lnTo>
                    <a:pt x="1098" y="5234"/>
                  </a:lnTo>
                  <a:cubicBezTo>
                    <a:pt x="1424" y="5485"/>
                    <a:pt x="1821" y="5598"/>
                    <a:pt x="2105" y="5669"/>
                  </a:cubicBezTo>
                  <a:cubicBezTo>
                    <a:pt x="2226" y="5697"/>
                    <a:pt x="2348" y="5715"/>
                    <a:pt x="2474" y="5732"/>
                  </a:cubicBezTo>
                  <a:cubicBezTo>
                    <a:pt x="2506" y="5735"/>
                    <a:pt x="2538" y="5736"/>
                    <a:pt x="2570" y="5736"/>
                  </a:cubicBezTo>
                  <a:cubicBezTo>
                    <a:pt x="2601" y="5736"/>
                    <a:pt x="2633" y="5735"/>
                    <a:pt x="2665" y="5732"/>
                  </a:cubicBezTo>
                  <a:cubicBezTo>
                    <a:pt x="2705" y="5732"/>
                    <a:pt x="2740" y="5726"/>
                    <a:pt x="2774" y="5709"/>
                  </a:cubicBezTo>
                  <a:cubicBezTo>
                    <a:pt x="2820" y="5697"/>
                    <a:pt x="2861" y="5680"/>
                    <a:pt x="2895" y="5651"/>
                  </a:cubicBezTo>
                  <a:cubicBezTo>
                    <a:pt x="2970" y="5599"/>
                    <a:pt x="3022" y="5525"/>
                    <a:pt x="3039" y="5438"/>
                  </a:cubicBezTo>
                  <a:cubicBezTo>
                    <a:pt x="3051" y="5392"/>
                    <a:pt x="3051" y="5352"/>
                    <a:pt x="3051" y="5305"/>
                  </a:cubicBezTo>
                  <a:cubicBezTo>
                    <a:pt x="3051" y="5265"/>
                    <a:pt x="3034" y="5236"/>
                    <a:pt x="3028" y="5207"/>
                  </a:cubicBezTo>
                  <a:cubicBezTo>
                    <a:pt x="3011" y="5138"/>
                    <a:pt x="2993" y="5092"/>
                    <a:pt x="2964" y="5034"/>
                  </a:cubicBezTo>
                  <a:cubicBezTo>
                    <a:pt x="2936" y="4977"/>
                    <a:pt x="2890" y="4919"/>
                    <a:pt x="2838" y="4873"/>
                  </a:cubicBezTo>
                  <a:lnTo>
                    <a:pt x="2838" y="4873"/>
                  </a:lnTo>
                  <a:cubicBezTo>
                    <a:pt x="2895" y="4925"/>
                    <a:pt x="2936" y="4983"/>
                    <a:pt x="2964" y="5046"/>
                  </a:cubicBezTo>
                  <a:lnTo>
                    <a:pt x="2982" y="5092"/>
                  </a:lnTo>
                  <a:lnTo>
                    <a:pt x="2999" y="5132"/>
                  </a:lnTo>
                  <a:cubicBezTo>
                    <a:pt x="3005" y="5161"/>
                    <a:pt x="3022" y="5190"/>
                    <a:pt x="3028" y="5219"/>
                  </a:cubicBezTo>
                  <a:cubicBezTo>
                    <a:pt x="3039" y="5277"/>
                    <a:pt x="3051" y="5363"/>
                    <a:pt x="3034" y="5444"/>
                  </a:cubicBezTo>
                  <a:cubicBezTo>
                    <a:pt x="3011" y="5525"/>
                    <a:pt x="2970" y="5594"/>
                    <a:pt x="2907" y="5640"/>
                  </a:cubicBezTo>
                  <a:cubicBezTo>
                    <a:pt x="2866" y="5663"/>
                    <a:pt x="2832" y="5680"/>
                    <a:pt x="2797" y="5697"/>
                  </a:cubicBezTo>
                  <a:cubicBezTo>
                    <a:pt x="2751" y="5709"/>
                    <a:pt x="2722" y="5721"/>
                    <a:pt x="2688" y="5721"/>
                  </a:cubicBezTo>
                  <a:cubicBezTo>
                    <a:pt x="2624" y="5726"/>
                    <a:pt x="2567" y="5726"/>
                    <a:pt x="2503" y="5726"/>
                  </a:cubicBezTo>
                  <a:cubicBezTo>
                    <a:pt x="2376" y="5721"/>
                    <a:pt x="2261" y="5697"/>
                    <a:pt x="2134" y="5669"/>
                  </a:cubicBezTo>
                  <a:cubicBezTo>
                    <a:pt x="2028" y="5647"/>
                    <a:pt x="2013" y="5639"/>
                    <a:pt x="2049" y="5639"/>
                  </a:cubicBezTo>
                  <a:cubicBezTo>
                    <a:pt x="2070" y="5639"/>
                    <a:pt x="2109" y="5641"/>
                    <a:pt x="2157" y="5646"/>
                  </a:cubicBezTo>
                  <a:cubicBezTo>
                    <a:pt x="2256" y="5659"/>
                    <a:pt x="2402" y="5672"/>
                    <a:pt x="2522" y="5672"/>
                  </a:cubicBezTo>
                  <a:cubicBezTo>
                    <a:pt x="2557" y="5672"/>
                    <a:pt x="2590" y="5671"/>
                    <a:pt x="2619" y="5669"/>
                  </a:cubicBezTo>
                  <a:cubicBezTo>
                    <a:pt x="2665" y="5663"/>
                    <a:pt x="2740" y="5669"/>
                    <a:pt x="2832" y="5634"/>
                  </a:cubicBezTo>
                  <a:cubicBezTo>
                    <a:pt x="2918" y="5605"/>
                    <a:pt x="2993" y="5525"/>
                    <a:pt x="3005" y="5450"/>
                  </a:cubicBezTo>
                  <a:cubicBezTo>
                    <a:pt x="3034" y="5380"/>
                    <a:pt x="3028" y="5294"/>
                    <a:pt x="3011" y="5236"/>
                  </a:cubicBezTo>
                  <a:cubicBezTo>
                    <a:pt x="2999" y="5173"/>
                    <a:pt x="2982" y="5127"/>
                    <a:pt x="2953" y="5069"/>
                  </a:cubicBezTo>
                  <a:cubicBezTo>
                    <a:pt x="2936" y="5011"/>
                    <a:pt x="2890" y="4959"/>
                    <a:pt x="2849" y="4913"/>
                  </a:cubicBezTo>
                  <a:cubicBezTo>
                    <a:pt x="2803" y="4867"/>
                    <a:pt x="2745" y="4827"/>
                    <a:pt x="2688" y="4798"/>
                  </a:cubicBezTo>
                  <a:cubicBezTo>
                    <a:pt x="2636" y="4775"/>
                    <a:pt x="2619" y="4758"/>
                    <a:pt x="2601" y="4746"/>
                  </a:cubicBezTo>
                  <a:cubicBezTo>
                    <a:pt x="2590" y="4729"/>
                    <a:pt x="2578" y="4723"/>
                    <a:pt x="2549" y="4717"/>
                  </a:cubicBezTo>
                  <a:cubicBezTo>
                    <a:pt x="2493" y="4706"/>
                    <a:pt x="2439" y="4701"/>
                    <a:pt x="2388" y="4701"/>
                  </a:cubicBezTo>
                  <a:cubicBezTo>
                    <a:pt x="2282" y="4701"/>
                    <a:pt x="2187" y="4721"/>
                    <a:pt x="2105" y="4740"/>
                  </a:cubicBezTo>
                  <a:cubicBezTo>
                    <a:pt x="1984" y="4769"/>
                    <a:pt x="1881" y="4804"/>
                    <a:pt x="1782" y="4827"/>
                  </a:cubicBezTo>
                  <a:cubicBezTo>
                    <a:pt x="1638" y="4861"/>
                    <a:pt x="1506" y="4902"/>
                    <a:pt x="1385" y="4948"/>
                  </a:cubicBezTo>
                  <a:cubicBezTo>
                    <a:pt x="1310" y="4975"/>
                    <a:pt x="1246" y="5001"/>
                    <a:pt x="1173" y="5037"/>
                  </a:cubicBezTo>
                  <a:lnTo>
                    <a:pt x="1173" y="5037"/>
                  </a:lnTo>
                  <a:cubicBezTo>
                    <a:pt x="1103" y="4967"/>
                    <a:pt x="1039" y="4885"/>
                    <a:pt x="998" y="4804"/>
                  </a:cubicBezTo>
                  <a:cubicBezTo>
                    <a:pt x="895" y="4608"/>
                    <a:pt x="871" y="4383"/>
                    <a:pt x="923" y="4170"/>
                  </a:cubicBezTo>
                  <a:cubicBezTo>
                    <a:pt x="969" y="3950"/>
                    <a:pt x="1044" y="3737"/>
                    <a:pt x="1142" y="3541"/>
                  </a:cubicBezTo>
                  <a:cubicBezTo>
                    <a:pt x="1189" y="3437"/>
                    <a:pt x="1246" y="3345"/>
                    <a:pt x="1315" y="3259"/>
                  </a:cubicBezTo>
                  <a:cubicBezTo>
                    <a:pt x="1350" y="3218"/>
                    <a:pt x="1385" y="3178"/>
                    <a:pt x="1419" y="3149"/>
                  </a:cubicBezTo>
                  <a:cubicBezTo>
                    <a:pt x="1465" y="3120"/>
                    <a:pt x="1506" y="3103"/>
                    <a:pt x="1558" y="3080"/>
                  </a:cubicBezTo>
                  <a:cubicBezTo>
                    <a:pt x="1619" y="3052"/>
                    <a:pt x="1681" y="3031"/>
                    <a:pt x="1744" y="3011"/>
                  </a:cubicBezTo>
                  <a:lnTo>
                    <a:pt x="1744" y="3011"/>
                  </a:lnTo>
                  <a:cubicBezTo>
                    <a:pt x="1911" y="3232"/>
                    <a:pt x="2115" y="3435"/>
                    <a:pt x="2365" y="3593"/>
                  </a:cubicBezTo>
                  <a:cubicBezTo>
                    <a:pt x="2492" y="3679"/>
                    <a:pt x="2636" y="3743"/>
                    <a:pt x="2797" y="3783"/>
                  </a:cubicBezTo>
                  <a:cubicBezTo>
                    <a:pt x="2832" y="3801"/>
                    <a:pt x="2878" y="3806"/>
                    <a:pt x="2913" y="3812"/>
                  </a:cubicBezTo>
                  <a:cubicBezTo>
                    <a:pt x="2947" y="3824"/>
                    <a:pt x="2999" y="3829"/>
                    <a:pt x="3039" y="3829"/>
                  </a:cubicBezTo>
                  <a:cubicBezTo>
                    <a:pt x="3126" y="3829"/>
                    <a:pt x="3201" y="3829"/>
                    <a:pt x="3282" y="3812"/>
                  </a:cubicBezTo>
                  <a:cubicBezTo>
                    <a:pt x="3432" y="3795"/>
                    <a:pt x="3576" y="3766"/>
                    <a:pt x="3720" y="3714"/>
                  </a:cubicBezTo>
                  <a:cubicBezTo>
                    <a:pt x="3864" y="3662"/>
                    <a:pt x="4008" y="3604"/>
                    <a:pt x="4146" y="3506"/>
                  </a:cubicBezTo>
                  <a:cubicBezTo>
                    <a:pt x="4210" y="3455"/>
                    <a:pt x="4285" y="3391"/>
                    <a:pt x="4337" y="3310"/>
                  </a:cubicBezTo>
                  <a:cubicBezTo>
                    <a:pt x="4400" y="3230"/>
                    <a:pt x="4441" y="3114"/>
                    <a:pt x="4441" y="2999"/>
                  </a:cubicBezTo>
                  <a:cubicBezTo>
                    <a:pt x="4446" y="2890"/>
                    <a:pt x="4412" y="2763"/>
                    <a:pt x="4348" y="2676"/>
                  </a:cubicBezTo>
                  <a:cubicBezTo>
                    <a:pt x="4279" y="2584"/>
                    <a:pt x="4204" y="2526"/>
                    <a:pt x="4123" y="2480"/>
                  </a:cubicBezTo>
                  <a:cubicBezTo>
                    <a:pt x="3968" y="2394"/>
                    <a:pt x="3824" y="2359"/>
                    <a:pt x="3668" y="2330"/>
                  </a:cubicBezTo>
                  <a:cubicBezTo>
                    <a:pt x="3524" y="2301"/>
                    <a:pt x="3380" y="2284"/>
                    <a:pt x="3235" y="2278"/>
                  </a:cubicBezTo>
                  <a:cubicBezTo>
                    <a:pt x="3166" y="2278"/>
                    <a:pt x="3091" y="2273"/>
                    <a:pt x="3022" y="2273"/>
                  </a:cubicBezTo>
                  <a:cubicBezTo>
                    <a:pt x="2947" y="2273"/>
                    <a:pt x="2878" y="2273"/>
                    <a:pt x="2797" y="2278"/>
                  </a:cubicBezTo>
                  <a:cubicBezTo>
                    <a:pt x="2630" y="2296"/>
                    <a:pt x="2463" y="2353"/>
                    <a:pt x="2330" y="2423"/>
                  </a:cubicBezTo>
                  <a:cubicBezTo>
                    <a:pt x="2192" y="2497"/>
                    <a:pt x="2082" y="2567"/>
                    <a:pt x="1967" y="2624"/>
                  </a:cubicBezTo>
                  <a:cubicBezTo>
                    <a:pt x="1945" y="2637"/>
                    <a:pt x="1921" y="2647"/>
                    <a:pt x="1895" y="2658"/>
                  </a:cubicBezTo>
                  <a:lnTo>
                    <a:pt x="1895" y="2658"/>
                  </a:lnTo>
                  <a:lnTo>
                    <a:pt x="1852" y="2601"/>
                  </a:lnTo>
                  <a:cubicBezTo>
                    <a:pt x="1806" y="2538"/>
                    <a:pt x="1759" y="2480"/>
                    <a:pt x="1725" y="2423"/>
                  </a:cubicBezTo>
                  <a:cubicBezTo>
                    <a:pt x="1690" y="2365"/>
                    <a:pt x="1667" y="2307"/>
                    <a:pt x="1650" y="2250"/>
                  </a:cubicBezTo>
                  <a:cubicBezTo>
                    <a:pt x="1638" y="2192"/>
                    <a:pt x="1638" y="2123"/>
                    <a:pt x="1644" y="2065"/>
                  </a:cubicBezTo>
                  <a:cubicBezTo>
                    <a:pt x="1667" y="1961"/>
                    <a:pt x="1679" y="1863"/>
                    <a:pt x="1702" y="1759"/>
                  </a:cubicBezTo>
                  <a:lnTo>
                    <a:pt x="1731" y="1604"/>
                  </a:lnTo>
                  <a:lnTo>
                    <a:pt x="1748" y="1523"/>
                  </a:lnTo>
                  <a:lnTo>
                    <a:pt x="1754" y="1488"/>
                  </a:lnTo>
                  <a:cubicBezTo>
                    <a:pt x="1754" y="1471"/>
                    <a:pt x="1754" y="1471"/>
                    <a:pt x="1759" y="1465"/>
                  </a:cubicBezTo>
                  <a:cubicBezTo>
                    <a:pt x="1765" y="1460"/>
                    <a:pt x="1765" y="1448"/>
                    <a:pt x="1771" y="1437"/>
                  </a:cubicBezTo>
                  <a:lnTo>
                    <a:pt x="1806" y="1402"/>
                  </a:lnTo>
                  <a:cubicBezTo>
                    <a:pt x="1834" y="1373"/>
                    <a:pt x="1852" y="1344"/>
                    <a:pt x="1881" y="1321"/>
                  </a:cubicBezTo>
                  <a:cubicBezTo>
                    <a:pt x="1938" y="1264"/>
                    <a:pt x="2002" y="1212"/>
                    <a:pt x="2071" y="1160"/>
                  </a:cubicBezTo>
                  <a:cubicBezTo>
                    <a:pt x="2198" y="1062"/>
                    <a:pt x="2342" y="958"/>
                    <a:pt x="2480" y="871"/>
                  </a:cubicBezTo>
                  <a:cubicBezTo>
                    <a:pt x="2624" y="785"/>
                    <a:pt x="2774" y="693"/>
                    <a:pt x="2907" y="658"/>
                  </a:cubicBezTo>
                  <a:cubicBezTo>
                    <a:pt x="3063" y="606"/>
                    <a:pt x="3230" y="566"/>
                    <a:pt x="3397" y="526"/>
                  </a:cubicBezTo>
                  <a:cubicBezTo>
                    <a:pt x="3879" y="421"/>
                    <a:pt x="4380" y="386"/>
                    <a:pt x="4895" y="386"/>
                  </a:cubicBezTo>
                  <a:cubicBezTo>
                    <a:pt x="5088" y="386"/>
                    <a:pt x="5282" y="391"/>
                    <a:pt x="5478" y="399"/>
                  </a:cubicBezTo>
                  <a:cubicBezTo>
                    <a:pt x="5571" y="399"/>
                    <a:pt x="5680" y="404"/>
                    <a:pt x="5796" y="404"/>
                  </a:cubicBezTo>
                  <a:cubicBezTo>
                    <a:pt x="5911" y="404"/>
                    <a:pt x="6043" y="404"/>
                    <a:pt x="6170" y="399"/>
                  </a:cubicBezTo>
                  <a:cubicBezTo>
                    <a:pt x="6430" y="381"/>
                    <a:pt x="6695" y="364"/>
                    <a:pt x="6954" y="353"/>
                  </a:cubicBezTo>
                  <a:cubicBezTo>
                    <a:pt x="7087" y="353"/>
                    <a:pt x="7214" y="353"/>
                    <a:pt x="7329" y="370"/>
                  </a:cubicBezTo>
                  <a:cubicBezTo>
                    <a:pt x="7358" y="376"/>
                    <a:pt x="7387" y="376"/>
                    <a:pt x="7416" y="381"/>
                  </a:cubicBezTo>
                  <a:cubicBezTo>
                    <a:pt x="7445" y="393"/>
                    <a:pt x="7473" y="393"/>
                    <a:pt x="7496" y="399"/>
                  </a:cubicBezTo>
                  <a:cubicBezTo>
                    <a:pt x="7554" y="410"/>
                    <a:pt x="7606" y="428"/>
                    <a:pt x="7664" y="439"/>
                  </a:cubicBezTo>
                  <a:cubicBezTo>
                    <a:pt x="7877" y="514"/>
                    <a:pt x="8085" y="606"/>
                    <a:pt x="8269" y="681"/>
                  </a:cubicBezTo>
                  <a:cubicBezTo>
                    <a:pt x="8511" y="768"/>
                    <a:pt x="8684" y="785"/>
                    <a:pt x="8788" y="785"/>
                  </a:cubicBezTo>
                  <a:cubicBezTo>
                    <a:pt x="8886" y="785"/>
                    <a:pt x="8921" y="768"/>
                    <a:pt x="8915" y="739"/>
                  </a:cubicBezTo>
                  <a:cubicBezTo>
                    <a:pt x="8915" y="716"/>
                    <a:pt x="8880" y="687"/>
                    <a:pt x="8846" y="658"/>
                  </a:cubicBezTo>
                  <a:cubicBezTo>
                    <a:pt x="8805" y="635"/>
                    <a:pt x="8771" y="612"/>
                    <a:pt x="8759" y="606"/>
                  </a:cubicBezTo>
                  <a:cubicBezTo>
                    <a:pt x="8477" y="468"/>
                    <a:pt x="8252" y="335"/>
                    <a:pt x="7923" y="197"/>
                  </a:cubicBezTo>
                  <a:cubicBezTo>
                    <a:pt x="7837" y="162"/>
                    <a:pt x="7750" y="133"/>
                    <a:pt x="7646" y="93"/>
                  </a:cubicBezTo>
                  <a:cubicBezTo>
                    <a:pt x="7548" y="64"/>
                    <a:pt x="7439" y="47"/>
                    <a:pt x="7318" y="30"/>
                  </a:cubicBezTo>
                  <a:cubicBezTo>
                    <a:pt x="7076" y="1"/>
                    <a:pt x="6810" y="1"/>
                    <a:pt x="6493" y="1"/>
                  </a:cubicBezTo>
                  <a:close/>
                  <a:moveTo>
                    <a:pt x="126" y="6014"/>
                  </a:moveTo>
                  <a:lnTo>
                    <a:pt x="126" y="6014"/>
                  </a:lnTo>
                  <a:cubicBezTo>
                    <a:pt x="106" y="6033"/>
                    <a:pt x="99" y="6029"/>
                    <a:pt x="82" y="6038"/>
                  </a:cubicBezTo>
                  <a:cubicBezTo>
                    <a:pt x="53" y="6078"/>
                    <a:pt x="24" y="6113"/>
                    <a:pt x="1" y="6159"/>
                  </a:cubicBezTo>
                  <a:cubicBezTo>
                    <a:pt x="27" y="6123"/>
                    <a:pt x="78" y="6071"/>
                    <a:pt x="126" y="6014"/>
                  </a:cubicBezTo>
                  <a:close/>
                </a:path>
              </a:pathLst>
            </a:custGeom>
            <a:solidFill>
              <a:schemeClr val="lt1"/>
            </a:solidFill>
            <a:ln w="425" cap="flat" cmpd="sng">
              <a:solidFill>
                <a:srgbClr val="FFFFFF"/>
              </a:solidFill>
              <a:prstDash val="solid"/>
              <a:miter lim="5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265793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3"/>
          <p:cNvSpPr txBox="1">
            <a:spLocks noGrp="1"/>
          </p:cNvSpPr>
          <p:nvPr>
            <p:ph type="title"/>
          </p:nvPr>
        </p:nvSpPr>
        <p:spPr>
          <a:xfrm>
            <a:off x="2252084" y="2034428"/>
            <a:ext cx="4629600" cy="17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23"/>
          <p:cNvSpPr txBox="1">
            <a:spLocks noGrp="1"/>
          </p:cNvSpPr>
          <p:nvPr>
            <p:ph type="subTitle" idx="1"/>
          </p:nvPr>
        </p:nvSpPr>
        <p:spPr>
          <a:xfrm>
            <a:off x="2252084" y="3734661"/>
            <a:ext cx="4629600" cy="1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23"/>
          <p:cNvSpPr/>
          <p:nvPr/>
        </p:nvSpPr>
        <p:spPr>
          <a:xfrm rot="-5594905" flipH="1">
            <a:off x="9405780" y="-1895142"/>
            <a:ext cx="2889745" cy="4142692"/>
          </a:xfrm>
          <a:custGeom>
            <a:avLst/>
            <a:gdLst/>
            <a:ahLst/>
            <a:cxnLst/>
            <a:rect l="l" t="t" r="r" b="b"/>
            <a:pathLst>
              <a:path w="15816" h="22674" extrusionOk="0">
                <a:moveTo>
                  <a:pt x="13555" y="4481"/>
                </a:moveTo>
                <a:lnTo>
                  <a:pt x="13555" y="4481"/>
                </a:lnTo>
                <a:cubicBezTo>
                  <a:pt x="13555" y="4482"/>
                  <a:pt x="13555" y="4482"/>
                  <a:pt x="13556" y="4483"/>
                </a:cubicBezTo>
                <a:cubicBezTo>
                  <a:pt x="13555" y="4482"/>
                  <a:pt x="13555" y="4482"/>
                  <a:pt x="13555" y="4481"/>
                </a:cubicBezTo>
                <a:close/>
                <a:moveTo>
                  <a:pt x="12452" y="0"/>
                </a:moveTo>
                <a:cubicBezTo>
                  <a:pt x="11898" y="0"/>
                  <a:pt x="11132" y="481"/>
                  <a:pt x="10852" y="752"/>
                </a:cubicBezTo>
                <a:cubicBezTo>
                  <a:pt x="10656" y="937"/>
                  <a:pt x="10517" y="1167"/>
                  <a:pt x="10333" y="1358"/>
                </a:cubicBezTo>
                <a:cubicBezTo>
                  <a:pt x="9716" y="1963"/>
                  <a:pt x="8833" y="2194"/>
                  <a:pt x="8055" y="2482"/>
                </a:cubicBezTo>
                <a:cubicBezTo>
                  <a:pt x="7767" y="2580"/>
                  <a:pt x="7513" y="2753"/>
                  <a:pt x="7259" y="2926"/>
                </a:cubicBezTo>
                <a:cubicBezTo>
                  <a:pt x="6591" y="3393"/>
                  <a:pt x="5962" y="3906"/>
                  <a:pt x="5270" y="4356"/>
                </a:cubicBezTo>
                <a:cubicBezTo>
                  <a:pt x="4636" y="4759"/>
                  <a:pt x="3996" y="5151"/>
                  <a:pt x="3391" y="5607"/>
                </a:cubicBezTo>
                <a:cubicBezTo>
                  <a:pt x="2918" y="5970"/>
                  <a:pt x="2514" y="6380"/>
                  <a:pt x="2111" y="6818"/>
                </a:cubicBezTo>
                <a:cubicBezTo>
                  <a:pt x="1724" y="7239"/>
                  <a:pt x="1315" y="7648"/>
                  <a:pt x="963" y="8092"/>
                </a:cubicBezTo>
                <a:cubicBezTo>
                  <a:pt x="848" y="8236"/>
                  <a:pt x="738" y="8380"/>
                  <a:pt x="634" y="8548"/>
                </a:cubicBezTo>
                <a:cubicBezTo>
                  <a:pt x="375" y="8940"/>
                  <a:pt x="214" y="9378"/>
                  <a:pt x="144" y="9839"/>
                </a:cubicBezTo>
                <a:cubicBezTo>
                  <a:pt x="116" y="10035"/>
                  <a:pt x="81" y="10243"/>
                  <a:pt x="58" y="10439"/>
                </a:cubicBezTo>
                <a:cubicBezTo>
                  <a:pt x="0" y="10940"/>
                  <a:pt x="415" y="11344"/>
                  <a:pt x="531" y="11828"/>
                </a:cubicBezTo>
                <a:cubicBezTo>
                  <a:pt x="652" y="12347"/>
                  <a:pt x="588" y="12918"/>
                  <a:pt x="634" y="13448"/>
                </a:cubicBezTo>
                <a:cubicBezTo>
                  <a:pt x="692" y="14112"/>
                  <a:pt x="773" y="14746"/>
                  <a:pt x="911" y="15403"/>
                </a:cubicBezTo>
                <a:cubicBezTo>
                  <a:pt x="1107" y="16354"/>
                  <a:pt x="1413" y="17277"/>
                  <a:pt x="1459" y="18257"/>
                </a:cubicBezTo>
                <a:cubicBezTo>
                  <a:pt x="1499" y="19237"/>
                  <a:pt x="1540" y="20166"/>
                  <a:pt x="1891" y="21094"/>
                </a:cubicBezTo>
                <a:cubicBezTo>
                  <a:pt x="2105" y="21665"/>
                  <a:pt x="2324" y="22287"/>
                  <a:pt x="2929" y="22524"/>
                </a:cubicBezTo>
                <a:cubicBezTo>
                  <a:pt x="3205" y="22633"/>
                  <a:pt x="3515" y="22673"/>
                  <a:pt x="3837" y="22673"/>
                </a:cubicBezTo>
                <a:cubicBezTo>
                  <a:pt x="4520" y="22673"/>
                  <a:pt x="5258" y="22493"/>
                  <a:pt x="5841" y="22403"/>
                </a:cubicBezTo>
                <a:cubicBezTo>
                  <a:pt x="7006" y="22213"/>
                  <a:pt x="8153" y="21947"/>
                  <a:pt x="9312" y="21769"/>
                </a:cubicBezTo>
                <a:cubicBezTo>
                  <a:pt x="10431" y="21596"/>
                  <a:pt x="11567" y="21526"/>
                  <a:pt x="12679" y="21319"/>
                </a:cubicBezTo>
                <a:cubicBezTo>
                  <a:pt x="12939" y="21267"/>
                  <a:pt x="13216" y="21232"/>
                  <a:pt x="13458" y="21152"/>
                </a:cubicBezTo>
                <a:cubicBezTo>
                  <a:pt x="13677" y="21082"/>
                  <a:pt x="13792" y="20961"/>
                  <a:pt x="13965" y="20800"/>
                </a:cubicBezTo>
                <a:cubicBezTo>
                  <a:pt x="14357" y="20442"/>
                  <a:pt x="14761" y="20079"/>
                  <a:pt x="15176" y="19733"/>
                </a:cubicBezTo>
                <a:cubicBezTo>
                  <a:pt x="15620" y="19358"/>
                  <a:pt x="15747" y="19105"/>
                  <a:pt x="15787" y="18517"/>
                </a:cubicBezTo>
                <a:cubicBezTo>
                  <a:pt x="15816" y="18119"/>
                  <a:pt x="15764" y="17767"/>
                  <a:pt x="15695" y="17387"/>
                </a:cubicBezTo>
                <a:cubicBezTo>
                  <a:pt x="15499" y="16377"/>
                  <a:pt x="15816" y="15288"/>
                  <a:pt x="15799" y="14261"/>
                </a:cubicBezTo>
                <a:cubicBezTo>
                  <a:pt x="15799" y="13829"/>
                  <a:pt x="15764" y="13650"/>
                  <a:pt x="15355" y="13535"/>
                </a:cubicBezTo>
                <a:cubicBezTo>
                  <a:pt x="15233" y="13499"/>
                  <a:pt x="15130" y="13485"/>
                  <a:pt x="15032" y="13485"/>
                </a:cubicBezTo>
                <a:cubicBezTo>
                  <a:pt x="14906" y="13485"/>
                  <a:pt x="14788" y="13508"/>
                  <a:pt x="14645" y="13541"/>
                </a:cubicBezTo>
                <a:cubicBezTo>
                  <a:pt x="14479" y="13582"/>
                  <a:pt x="14270" y="13654"/>
                  <a:pt x="14095" y="13654"/>
                </a:cubicBezTo>
                <a:cubicBezTo>
                  <a:pt x="13925" y="13654"/>
                  <a:pt x="13786" y="13586"/>
                  <a:pt x="13746" y="13356"/>
                </a:cubicBezTo>
                <a:cubicBezTo>
                  <a:pt x="13677" y="12924"/>
                  <a:pt x="13717" y="12434"/>
                  <a:pt x="13734" y="12001"/>
                </a:cubicBezTo>
                <a:cubicBezTo>
                  <a:pt x="13746" y="11563"/>
                  <a:pt x="13775" y="11131"/>
                  <a:pt x="13769" y="10687"/>
                </a:cubicBezTo>
                <a:cubicBezTo>
                  <a:pt x="13763" y="10035"/>
                  <a:pt x="13879" y="9401"/>
                  <a:pt x="13879" y="8749"/>
                </a:cubicBezTo>
                <a:cubicBezTo>
                  <a:pt x="13879" y="8230"/>
                  <a:pt x="13919" y="7700"/>
                  <a:pt x="13873" y="7187"/>
                </a:cubicBezTo>
                <a:cubicBezTo>
                  <a:pt x="13821" y="6633"/>
                  <a:pt x="13769" y="6074"/>
                  <a:pt x="13683" y="5526"/>
                </a:cubicBezTo>
                <a:cubicBezTo>
                  <a:pt x="13636" y="5267"/>
                  <a:pt x="13683" y="5007"/>
                  <a:pt x="13631" y="4748"/>
                </a:cubicBezTo>
                <a:cubicBezTo>
                  <a:pt x="13631" y="4742"/>
                  <a:pt x="13547" y="4481"/>
                  <a:pt x="13554" y="4481"/>
                </a:cubicBezTo>
                <a:lnTo>
                  <a:pt x="13554" y="4481"/>
                </a:lnTo>
                <a:cubicBezTo>
                  <a:pt x="13554" y="4481"/>
                  <a:pt x="13555" y="4481"/>
                  <a:pt x="13555" y="4481"/>
                </a:cubicBezTo>
                <a:lnTo>
                  <a:pt x="13555" y="4481"/>
                </a:lnTo>
                <a:cubicBezTo>
                  <a:pt x="13503" y="4404"/>
                  <a:pt x="13442" y="4371"/>
                  <a:pt x="13375" y="4371"/>
                </a:cubicBezTo>
                <a:cubicBezTo>
                  <a:pt x="13048" y="4371"/>
                  <a:pt x="12572" y="5130"/>
                  <a:pt x="12333" y="5221"/>
                </a:cubicBezTo>
                <a:cubicBezTo>
                  <a:pt x="12172" y="4707"/>
                  <a:pt x="12506" y="3894"/>
                  <a:pt x="12535" y="3381"/>
                </a:cubicBezTo>
                <a:cubicBezTo>
                  <a:pt x="12576" y="2782"/>
                  <a:pt x="12483" y="2176"/>
                  <a:pt x="12558" y="1577"/>
                </a:cubicBezTo>
                <a:cubicBezTo>
                  <a:pt x="12616" y="1081"/>
                  <a:pt x="12766" y="614"/>
                  <a:pt x="12847" y="124"/>
                </a:cubicBezTo>
                <a:cubicBezTo>
                  <a:pt x="12741" y="37"/>
                  <a:pt x="12605" y="0"/>
                  <a:pt x="12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0" name="Google Shape;500;p23"/>
          <p:cNvGrpSpPr/>
          <p:nvPr/>
        </p:nvGrpSpPr>
        <p:grpSpPr>
          <a:xfrm rot="5032154">
            <a:off x="10711980" y="4603650"/>
            <a:ext cx="2150427" cy="2369821"/>
            <a:chOff x="853022" y="-1869325"/>
            <a:chExt cx="1612789" cy="1777331"/>
          </a:xfrm>
        </p:grpSpPr>
        <p:sp>
          <p:nvSpPr>
            <p:cNvPr id="501" name="Google Shape;501;p23"/>
            <p:cNvSpPr/>
            <p:nvPr/>
          </p:nvSpPr>
          <p:spPr>
            <a:xfrm>
              <a:off x="853022" y="-1869325"/>
              <a:ext cx="1612789" cy="1777331"/>
            </a:xfrm>
            <a:custGeom>
              <a:avLst/>
              <a:gdLst/>
              <a:ahLst/>
              <a:cxnLst/>
              <a:rect l="l" t="t" r="r" b="b"/>
              <a:pathLst>
                <a:path w="22240" h="24509" extrusionOk="0">
                  <a:moveTo>
                    <a:pt x="12377" y="0"/>
                  </a:moveTo>
                  <a:cubicBezTo>
                    <a:pt x="11004" y="0"/>
                    <a:pt x="9333" y="366"/>
                    <a:pt x="8119" y="981"/>
                  </a:cubicBezTo>
                  <a:cubicBezTo>
                    <a:pt x="7473" y="1310"/>
                    <a:pt x="6862" y="1691"/>
                    <a:pt x="6182" y="1967"/>
                  </a:cubicBezTo>
                  <a:cubicBezTo>
                    <a:pt x="5663" y="2175"/>
                    <a:pt x="5121" y="2319"/>
                    <a:pt x="4596" y="2509"/>
                  </a:cubicBezTo>
                  <a:cubicBezTo>
                    <a:pt x="4227" y="2659"/>
                    <a:pt x="3864" y="2826"/>
                    <a:pt x="3507" y="3005"/>
                  </a:cubicBezTo>
                  <a:cubicBezTo>
                    <a:pt x="3184" y="3161"/>
                    <a:pt x="2861" y="3322"/>
                    <a:pt x="2544" y="3472"/>
                  </a:cubicBezTo>
                  <a:cubicBezTo>
                    <a:pt x="1842" y="4034"/>
                    <a:pt x="2006" y="4714"/>
                    <a:pt x="2034" y="4714"/>
                  </a:cubicBezTo>
                  <a:cubicBezTo>
                    <a:pt x="2035" y="4714"/>
                    <a:pt x="2036" y="4714"/>
                    <a:pt x="2036" y="4712"/>
                  </a:cubicBezTo>
                  <a:lnTo>
                    <a:pt x="2036" y="4712"/>
                  </a:lnTo>
                  <a:cubicBezTo>
                    <a:pt x="2267" y="4971"/>
                    <a:pt x="1829" y="5986"/>
                    <a:pt x="1800" y="6073"/>
                  </a:cubicBezTo>
                  <a:cubicBezTo>
                    <a:pt x="1587" y="6811"/>
                    <a:pt x="1391" y="7554"/>
                    <a:pt x="1125" y="8281"/>
                  </a:cubicBezTo>
                  <a:cubicBezTo>
                    <a:pt x="756" y="9273"/>
                    <a:pt x="560" y="10270"/>
                    <a:pt x="433" y="11302"/>
                  </a:cubicBezTo>
                  <a:cubicBezTo>
                    <a:pt x="387" y="11631"/>
                    <a:pt x="353" y="11971"/>
                    <a:pt x="324" y="12317"/>
                  </a:cubicBezTo>
                  <a:cubicBezTo>
                    <a:pt x="289" y="12744"/>
                    <a:pt x="249" y="13164"/>
                    <a:pt x="174" y="13585"/>
                  </a:cubicBezTo>
                  <a:cubicBezTo>
                    <a:pt x="116" y="13914"/>
                    <a:pt x="1" y="14243"/>
                    <a:pt x="7" y="14577"/>
                  </a:cubicBezTo>
                  <a:cubicBezTo>
                    <a:pt x="12" y="15050"/>
                    <a:pt x="145" y="15557"/>
                    <a:pt x="232" y="16019"/>
                  </a:cubicBezTo>
                  <a:cubicBezTo>
                    <a:pt x="278" y="16272"/>
                    <a:pt x="353" y="16457"/>
                    <a:pt x="353" y="16722"/>
                  </a:cubicBezTo>
                  <a:cubicBezTo>
                    <a:pt x="358" y="17074"/>
                    <a:pt x="474" y="17397"/>
                    <a:pt x="583" y="17731"/>
                  </a:cubicBezTo>
                  <a:cubicBezTo>
                    <a:pt x="785" y="18365"/>
                    <a:pt x="837" y="18953"/>
                    <a:pt x="750" y="19616"/>
                  </a:cubicBezTo>
                  <a:cubicBezTo>
                    <a:pt x="635" y="20487"/>
                    <a:pt x="635" y="21323"/>
                    <a:pt x="987" y="22142"/>
                  </a:cubicBezTo>
                  <a:cubicBezTo>
                    <a:pt x="998" y="22176"/>
                    <a:pt x="1021" y="22211"/>
                    <a:pt x="1039" y="22246"/>
                  </a:cubicBezTo>
                  <a:cubicBezTo>
                    <a:pt x="1385" y="22949"/>
                    <a:pt x="2065" y="23451"/>
                    <a:pt x="2722" y="23849"/>
                  </a:cubicBezTo>
                  <a:cubicBezTo>
                    <a:pt x="3507" y="24327"/>
                    <a:pt x="4429" y="24437"/>
                    <a:pt x="5334" y="24483"/>
                  </a:cubicBezTo>
                  <a:cubicBezTo>
                    <a:pt x="5639" y="24498"/>
                    <a:pt x="5941" y="24509"/>
                    <a:pt x="6240" y="24509"/>
                  </a:cubicBezTo>
                  <a:cubicBezTo>
                    <a:pt x="6967" y="24509"/>
                    <a:pt x="7683" y="24446"/>
                    <a:pt x="8402" y="24229"/>
                  </a:cubicBezTo>
                  <a:cubicBezTo>
                    <a:pt x="9734" y="23831"/>
                    <a:pt x="11048" y="23185"/>
                    <a:pt x="12230" y="22430"/>
                  </a:cubicBezTo>
                  <a:cubicBezTo>
                    <a:pt x="13245" y="21715"/>
                    <a:pt x="14122" y="20873"/>
                    <a:pt x="14877" y="19893"/>
                  </a:cubicBezTo>
                  <a:cubicBezTo>
                    <a:pt x="15788" y="18850"/>
                    <a:pt x="16676" y="17777"/>
                    <a:pt x="17518" y="16676"/>
                  </a:cubicBezTo>
                  <a:cubicBezTo>
                    <a:pt x="17777" y="16336"/>
                    <a:pt x="18031" y="16001"/>
                    <a:pt x="18273" y="15650"/>
                  </a:cubicBezTo>
                  <a:cubicBezTo>
                    <a:pt x="19161" y="14427"/>
                    <a:pt x="19980" y="13164"/>
                    <a:pt x="20677" y="11821"/>
                  </a:cubicBezTo>
                  <a:cubicBezTo>
                    <a:pt x="21237" y="10841"/>
                    <a:pt x="21681" y="9803"/>
                    <a:pt x="21998" y="8708"/>
                  </a:cubicBezTo>
                  <a:cubicBezTo>
                    <a:pt x="22073" y="8142"/>
                    <a:pt x="22159" y="7589"/>
                    <a:pt x="22240" y="7024"/>
                  </a:cubicBezTo>
                  <a:cubicBezTo>
                    <a:pt x="22142" y="6286"/>
                    <a:pt x="21865" y="5617"/>
                    <a:pt x="21410" y="5035"/>
                  </a:cubicBezTo>
                  <a:cubicBezTo>
                    <a:pt x="20971" y="4251"/>
                    <a:pt x="20424" y="3547"/>
                    <a:pt x="19766" y="2919"/>
                  </a:cubicBezTo>
                  <a:cubicBezTo>
                    <a:pt x="18671" y="1910"/>
                    <a:pt x="17460" y="1125"/>
                    <a:pt x="16047" y="624"/>
                  </a:cubicBezTo>
                  <a:cubicBezTo>
                    <a:pt x="14894" y="214"/>
                    <a:pt x="13729" y="18"/>
                    <a:pt x="12501" y="1"/>
                  </a:cubicBezTo>
                  <a:cubicBezTo>
                    <a:pt x="12460" y="0"/>
                    <a:pt x="12419" y="0"/>
                    <a:pt x="123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1232721" y="-1260110"/>
              <a:ext cx="80784" cy="114215"/>
            </a:xfrm>
            <a:custGeom>
              <a:avLst/>
              <a:gdLst/>
              <a:ahLst/>
              <a:cxnLst/>
              <a:rect l="l" t="t" r="r" b="b"/>
              <a:pathLst>
                <a:path w="1114" h="1575" extrusionOk="0">
                  <a:moveTo>
                    <a:pt x="877" y="1"/>
                  </a:moveTo>
                  <a:cubicBezTo>
                    <a:pt x="577" y="468"/>
                    <a:pt x="300" y="952"/>
                    <a:pt x="0" y="1419"/>
                  </a:cubicBezTo>
                  <a:cubicBezTo>
                    <a:pt x="23" y="1460"/>
                    <a:pt x="70" y="1489"/>
                    <a:pt x="110" y="1494"/>
                  </a:cubicBezTo>
                  <a:cubicBezTo>
                    <a:pt x="139" y="1546"/>
                    <a:pt x="202" y="1575"/>
                    <a:pt x="260" y="1575"/>
                  </a:cubicBezTo>
                  <a:cubicBezTo>
                    <a:pt x="588" y="1229"/>
                    <a:pt x="848" y="825"/>
                    <a:pt x="1113" y="439"/>
                  </a:cubicBezTo>
                  <a:cubicBezTo>
                    <a:pt x="1113" y="433"/>
                    <a:pt x="1113" y="410"/>
                    <a:pt x="1107" y="399"/>
                  </a:cubicBezTo>
                  <a:cubicBezTo>
                    <a:pt x="1090" y="289"/>
                    <a:pt x="1055" y="180"/>
                    <a:pt x="992" y="93"/>
                  </a:cubicBezTo>
                  <a:lnTo>
                    <a:pt x="992" y="87"/>
                  </a:lnTo>
                  <a:cubicBezTo>
                    <a:pt x="963" y="47"/>
                    <a:pt x="917" y="18"/>
                    <a:pt x="8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1378190" y="-1332047"/>
              <a:ext cx="82452" cy="60842"/>
            </a:xfrm>
            <a:custGeom>
              <a:avLst/>
              <a:gdLst/>
              <a:ahLst/>
              <a:cxnLst/>
              <a:rect l="l" t="t" r="r" b="b"/>
              <a:pathLst>
                <a:path w="1137" h="839" extrusionOk="0">
                  <a:moveTo>
                    <a:pt x="957" y="0"/>
                  </a:moveTo>
                  <a:cubicBezTo>
                    <a:pt x="771" y="0"/>
                    <a:pt x="583" y="38"/>
                    <a:pt x="404" y="99"/>
                  </a:cubicBezTo>
                  <a:cubicBezTo>
                    <a:pt x="324" y="220"/>
                    <a:pt x="243" y="336"/>
                    <a:pt x="168" y="457"/>
                  </a:cubicBezTo>
                  <a:cubicBezTo>
                    <a:pt x="122" y="532"/>
                    <a:pt x="82" y="601"/>
                    <a:pt x="41" y="682"/>
                  </a:cubicBezTo>
                  <a:cubicBezTo>
                    <a:pt x="24" y="728"/>
                    <a:pt x="7" y="762"/>
                    <a:pt x="1" y="797"/>
                  </a:cubicBezTo>
                  <a:cubicBezTo>
                    <a:pt x="131" y="826"/>
                    <a:pt x="261" y="839"/>
                    <a:pt x="395" y="839"/>
                  </a:cubicBezTo>
                  <a:cubicBezTo>
                    <a:pt x="474" y="839"/>
                    <a:pt x="554" y="834"/>
                    <a:pt x="635" y="826"/>
                  </a:cubicBezTo>
                  <a:cubicBezTo>
                    <a:pt x="647" y="808"/>
                    <a:pt x="670" y="785"/>
                    <a:pt x="681" y="768"/>
                  </a:cubicBezTo>
                  <a:cubicBezTo>
                    <a:pt x="871" y="537"/>
                    <a:pt x="993" y="272"/>
                    <a:pt x="1137" y="13"/>
                  </a:cubicBezTo>
                  <a:cubicBezTo>
                    <a:pt x="1077" y="4"/>
                    <a:pt x="1018" y="0"/>
                    <a:pt x="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1410388" y="-1431105"/>
              <a:ext cx="49820" cy="56564"/>
            </a:xfrm>
            <a:custGeom>
              <a:avLst/>
              <a:gdLst/>
              <a:ahLst/>
              <a:cxnLst/>
              <a:rect l="l" t="t" r="r" b="b"/>
              <a:pathLst>
                <a:path w="687" h="780" extrusionOk="0">
                  <a:moveTo>
                    <a:pt x="341" y="1"/>
                  </a:moveTo>
                  <a:cubicBezTo>
                    <a:pt x="226" y="185"/>
                    <a:pt x="116" y="370"/>
                    <a:pt x="1" y="548"/>
                  </a:cubicBezTo>
                  <a:lnTo>
                    <a:pt x="24" y="595"/>
                  </a:lnTo>
                  <a:cubicBezTo>
                    <a:pt x="41" y="618"/>
                    <a:pt x="47" y="635"/>
                    <a:pt x="70" y="658"/>
                  </a:cubicBezTo>
                  <a:lnTo>
                    <a:pt x="76" y="658"/>
                  </a:lnTo>
                  <a:lnTo>
                    <a:pt x="87" y="675"/>
                  </a:lnTo>
                  <a:cubicBezTo>
                    <a:pt x="105" y="681"/>
                    <a:pt x="116" y="693"/>
                    <a:pt x="128" y="704"/>
                  </a:cubicBezTo>
                  <a:lnTo>
                    <a:pt x="133" y="704"/>
                  </a:lnTo>
                  <a:cubicBezTo>
                    <a:pt x="139" y="710"/>
                    <a:pt x="145" y="710"/>
                    <a:pt x="156" y="716"/>
                  </a:cubicBezTo>
                  <a:lnTo>
                    <a:pt x="197" y="739"/>
                  </a:lnTo>
                  <a:lnTo>
                    <a:pt x="283" y="779"/>
                  </a:lnTo>
                  <a:cubicBezTo>
                    <a:pt x="433" y="572"/>
                    <a:pt x="583" y="370"/>
                    <a:pt x="687" y="133"/>
                  </a:cubicBezTo>
                  <a:cubicBezTo>
                    <a:pt x="583" y="70"/>
                    <a:pt x="456" y="30"/>
                    <a:pt x="3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1104366" y="-1093683"/>
              <a:ext cx="85353" cy="105440"/>
            </a:xfrm>
            <a:custGeom>
              <a:avLst/>
              <a:gdLst/>
              <a:ahLst/>
              <a:cxnLst/>
              <a:rect l="l" t="t" r="r" b="b"/>
              <a:pathLst>
                <a:path w="1177" h="1454" extrusionOk="0">
                  <a:moveTo>
                    <a:pt x="842" y="1"/>
                  </a:moveTo>
                  <a:cubicBezTo>
                    <a:pt x="560" y="445"/>
                    <a:pt x="254" y="871"/>
                    <a:pt x="0" y="1333"/>
                  </a:cubicBezTo>
                  <a:cubicBezTo>
                    <a:pt x="64" y="1367"/>
                    <a:pt x="127" y="1402"/>
                    <a:pt x="208" y="1425"/>
                  </a:cubicBezTo>
                  <a:cubicBezTo>
                    <a:pt x="254" y="1442"/>
                    <a:pt x="294" y="1448"/>
                    <a:pt x="340" y="1454"/>
                  </a:cubicBezTo>
                  <a:cubicBezTo>
                    <a:pt x="398" y="1431"/>
                    <a:pt x="444" y="1402"/>
                    <a:pt x="490" y="1385"/>
                  </a:cubicBezTo>
                  <a:cubicBezTo>
                    <a:pt x="663" y="1269"/>
                    <a:pt x="779" y="1079"/>
                    <a:pt x="888" y="900"/>
                  </a:cubicBezTo>
                  <a:cubicBezTo>
                    <a:pt x="986" y="739"/>
                    <a:pt x="1073" y="577"/>
                    <a:pt x="1153" y="404"/>
                  </a:cubicBezTo>
                  <a:cubicBezTo>
                    <a:pt x="1165" y="375"/>
                    <a:pt x="1176" y="335"/>
                    <a:pt x="1176" y="301"/>
                  </a:cubicBezTo>
                  <a:cubicBezTo>
                    <a:pt x="1067" y="203"/>
                    <a:pt x="957" y="99"/>
                    <a:pt x="8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1081378" y="-1334077"/>
              <a:ext cx="94128" cy="87311"/>
            </a:xfrm>
            <a:custGeom>
              <a:avLst/>
              <a:gdLst/>
              <a:ahLst/>
              <a:cxnLst/>
              <a:rect l="l" t="t" r="r" b="b"/>
              <a:pathLst>
                <a:path w="1298" h="1204" extrusionOk="0">
                  <a:moveTo>
                    <a:pt x="946" y="0"/>
                  </a:moveTo>
                  <a:cubicBezTo>
                    <a:pt x="732" y="214"/>
                    <a:pt x="548" y="450"/>
                    <a:pt x="352" y="675"/>
                  </a:cubicBezTo>
                  <a:cubicBezTo>
                    <a:pt x="231" y="813"/>
                    <a:pt x="115" y="952"/>
                    <a:pt x="0" y="1096"/>
                  </a:cubicBezTo>
                  <a:cubicBezTo>
                    <a:pt x="127" y="1142"/>
                    <a:pt x="260" y="1188"/>
                    <a:pt x="398" y="1200"/>
                  </a:cubicBezTo>
                  <a:cubicBezTo>
                    <a:pt x="420" y="1203"/>
                    <a:pt x="440" y="1204"/>
                    <a:pt x="461" y="1204"/>
                  </a:cubicBezTo>
                  <a:cubicBezTo>
                    <a:pt x="522" y="1204"/>
                    <a:pt x="580" y="1191"/>
                    <a:pt x="640" y="1165"/>
                  </a:cubicBezTo>
                  <a:cubicBezTo>
                    <a:pt x="698" y="1142"/>
                    <a:pt x="750" y="1125"/>
                    <a:pt x="802" y="1107"/>
                  </a:cubicBezTo>
                  <a:cubicBezTo>
                    <a:pt x="986" y="865"/>
                    <a:pt x="1147" y="594"/>
                    <a:pt x="1274" y="306"/>
                  </a:cubicBezTo>
                  <a:cubicBezTo>
                    <a:pt x="1297" y="260"/>
                    <a:pt x="1263" y="191"/>
                    <a:pt x="1222" y="162"/>
                  </a:cubicBezTo>
                  <a:cubicBezTo>
                    <a:pt x="1211" y="156"/>
                    <a:pt x="1194" y="150"/>
                    <a:pt x="1182" y="150"/>
                  </a:cubicBezTo>
                  <a:cubicBezTo>
                    <a:pt x="1176" y="121"/>
                    <a:pt x="1153" y="98"/>
                    <a:pt x="1130" y="87"/>
                  </a:cubicBezTo>
                  <a:cubicBezTo>
                    <a:pt x="1119" y="75"/>
                    <a:pt x="1101" y="70"/>
                    <a:pt x="1090" y="70"/>
                  </a:cubicBezTo>
                  <a:lnTo>
                    <a:pt x="1101" y="58"/>
                  </a:lnTo>
                  <a:cubicBezTo>
                    <a:pt x="1107" y="46"/>
                    <a:pt x="1107" y="41"/>
                    <a:pt x="1119" y="35"/>
                  </a:cubicBezTo>
                  <a:cubicBezTo>
                    <a:pt x="1078" y="18"/>
                    <a:pt x="1044" y="12"/>
                    <a:pt x="1009" y="6"/>
                  </a:cubicBezTo>
                  <a:cubicBezTo>
                    <a:pt x="986" y="6"/>
                    <a:pt x="963" y="0"/>
                    <a:pt x="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1117709" y="-1205722"/>
              <a:ext cx="53155" cy="71140"/>
            </a:xfrm>
            <a:custGeom>
              <a:avLst/>
              <a:gdLst/>
              <a:ahLst/>
              <a:cxnLst/>
              <a:rect l="l" t="t" r="r" b="b"/>
              <a:pathLst>
                <a:path w="733" h="981" extrusionOk="0">
                  <a:moveTo>
                    <a:pt x="462" y="0"/>
                  </a:moveTo>
                  <a:cubicBezTo>
                    <a:pt x="335" y="145"/>
                    <a:pt x="214" y="300"/>
                    <a:pt x="105" y="462"/>
                  </a:cubicBezTo>
                  <a:cubicBezTo>
                    <a:pt x="70" y="514"/>
                    <a:pt x="30" y="560"/>
                    <a:pt x="1" y="617"/>
                  </a:cubicBezTo>
                  <a:cubicBezTo>
                    <a:pt x="1" y="629"/>
                    <a:pt x="12" y="635"/>
                    <a:pt x="12" y="652"/>
                  </a:cubicBezTo>
                  <a:cubicBezTo>
                    <a:pt x="24" y="687"/>
                    <a:pt x="41" y="727"/>
                    <a:pt x="53" y="767"/>
                  </a:cubicBezTo>
                  <a:cubicBezTo>
                    <a:pt x="58" y="773"/>
                    <a:pt x="58" y="779"/>
                    <a:pt x="64" y="785"/>
                  </a:cubicBezTo>
                  <a:lnTo>
                    <a:pt x="76" y="802"/>
                  </a:lnTo>
                  <a:cubicBezTo>
                    <a:pt x="81" y="813"/>
                    <a:pt x="87" y="831"/>
                    <a:pt x="105" y="842"/>
                  </a:cubicBezTo>
                  <a:lnTo>
                    <a:pt x="168" y="929"/>
                  </a:lnTo>
                  <a:cubicBezTo>
                    <a:pt x="174" y="946"/>
                    <a:pt x="191" y="952"/>
                    <a:pt x="197" y="963"/>
                  </a:cubicBezTo>
                  <a:lnTo>
                    <a:pt x="197" y="975"/>
                  </a:lnTo>
                  <a:lnTo>
                    <a:pt x="203" y="981"/>
                  </a:lnTo>
                  <a:cubicBezTo>
                    <a:pt x="231" y="975"/>
                    <a:pt x="254" y="963"/>
                    <a:pt x="277" y="946"/>
                  </a:cubicBezTo>
                  <a:cubicBezTo>
                    <a:pt x="485" y="790"/>
                    <a:pt x="652" y="571"/>
                    <a:pt x="733" y="318"/>
                  </a:cubicBezTo>
                  <a:cubicBezTo>
                    <a:pt x="716" y="295"/>
                    <a:pt x="704" y="266"/>
                    <a:pt x="687" y="243"/>
                  </a:cubicBezTo>
                  <a:cubicBezTo>
                    <a:pt x="623" y="145"/>
                    <a:pt x="548" y="70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1188413" y="-1296513"/>
              <a:ext cx="41407" cy="44598"/>
            </a:xfrm>
            <a:custGeom>
              <a:avLst/>
              <a:gdLst/>
              <a:ahLst/>
              <a:cxnLst/>
              <a:rect l="l" t="t" r="r" b="b"/>
              <a:pathLst>
                <a:path w="571" h="615" extrusionOk="0">
                  <a:moveTo>
                    <a:pt x="353" y="0"/>
                  </a:moveTo>
                  <a:cubicBezTo>
                    <a:pt x="330" y="0"/>
                    <a:pt x="309" y="14"/>
                    <a:pt x="288" y="30"/>
                  </a:cubicBezTo>
                  <a:cubicBezTo>
                    <a:pt x="265" y="42"/>
                    <a:pt x="242" y="65"/>
                    <a:pt x="231" y="88"/>
                  </a:cubicBezTo>
                  <a:lnTo>
                    <a:pt x="213" y="99"/>
                  </a:lnTo>
                  <a:cubicBezTo>
                    <a:pt x="208" y="117"/>
                    <a:pt x="196" y="122"/>
                    <a:pt x="185" y="134"/>
                  </a:cubicBezTo>
                  <a:cubicBezTo>
                    <a:pt x="167" y="163"/>
                    <a:pt x="150" y="186"/>
                    <a:pt x="139" y="220"/>
                  </a:cubicBezTo>
                  <a:cubicBezTo>
                    <a:pt x="87" y="290"/>
                    <a:pt x="41" y="353"/>
                    <a:pt x="6" y="434"/>
                  </a:cubicBezTo>
                  <a:cubicBezTo>
                    <a:pt x="0" y="445"/>
                    <a:pt x="0" y="474"/>
                    <a:pt x="6" y="497"/>
                  </a:cubicBezTo>
                  <a:cubicBezTo>
                    <a:pt x="12" y="526"/>
                    <a:pt x="29" y="549"/>
                    <a:pt x="52" y="561"/>
                  </a:cubicBezTo>
                  <a:cubicBezTo>
                    <a:pt x="74" y="579"/>
                    <a:pt x="104" y="588"/>
                    <a:pt x="133" y="588"/>
                  </a:cubicBezTo>
                  <a:cubicBezTo>
                    <a:pt x="150" y="588"/>
                    <a:pt x="166" y="584"/>
                    <a:pt x="179" y="578"/>
                  </a:cubicBezTo>
                  <a:lnTo>
                    <a:pt x="179" y="584"/>
                  </a:lnTo>
                  <a:cubicBezTo>
                    <a:pt x="198" y="603"/>
                    <a:pt x="229" y="615"/>
                    <a:pt x="257" y="615"/>
                  </a:cubicBezTo>
                  <a:cubicBezTo>
                    <a:pt x="270" y="615"/>
                    <a:pt x="283" y="612"/>
                    <a:pt x="294" y="607"/>
                  </a:cubicBezTo>
                  <a:cubicBezTo>
                    <a:pt x="329" y="584"/>
                    <a:pt x="369" y="555"/>
                    <a:pt x="404" y="526"/>
                  </a:cubicBezTo>
                  <a:cubicBezTo>
                    <a:pt x="438" y="497"/>
                    <a:pt x="467" y="463"/>
                    <a:pt x="490" y="416"/>
                  </a:cubicBezTo>
                  <a:cubicBezTo>
                    <a:pt x="531" y="330"/>
                    <a:pt x="559" y="243"/>
                    <a:pt x="571" y="151"/>
                  </a:cubicBezTo>
                  <a:cubicBezTo>
                    <a:pt x="571" y="105"/>
                    <a:pt x="542" y="65"/>
                    <a:pt x="508" y="36"/>
                  </a:cubicBezTo>
                  <a:cubicBezTo>
                    <a:pt x="488" y="21"/>
                    <a:pt x="464" y="15"/>
                    <a:pt x="441" y="15"/>
                  </a:cubicBezTo>
                  <a:cubicBezTo>
                    <a:pt x="430" y="15"/>
                    <a:pt x="419" y="17"/>
                    <a:pt x="410" y="19"/>
                  </a:cubicBezTo>
                  <a:cubicBezTo>
                    <a:pt x="404" y="13"/>
                    <a:pt x="398" y="13"/>
                    <a:pt x="381" y="7"/>
                  </a:cubicBezTo>
                  <a:cubicBezTo>
                    <a:pt x="371" y="2"/>
                    <a:pt x="362" y="0"/>
                    <a:pt x="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1209733" y="-1126098"/>
              <a:ext cx="94128" cy="93548"/>
            </a:xfrm>
            <a:custGeom>
              <a:avLst/>
              <a:gdLst/>
              <a:ahLst/>
              <a:cxnLst/>
              <a:rect l="l" t="t" r="r" b="b"/>
              <a:pathLst>
                <a:path w="1298" h="1290" extrusionOk="0">
                  <a:moveTo>
                    <a:pt x="1090" y="1"/>
                  </a:moveTo>
                  <a:cubicBezTo>
                    <a:pt x="1014" y="1"/>
                    <a:pt x="934" y="24"/>
                    <a:pt x="865" y="61"/>
                  </a:cubicBezTo>
                  <a:cubicBezTo>
                    <a:pt x="663" y="188"/>
                    <a:pt x="508" y="402"/>
                    <a:pt x="358" y="580"/>
                  </a:cubicBezTo>
                  <a:cubicBezTo>
                    <a:pt x="277" y="678"/>
                    <a:pt x="190" y="765"/>
                    <a:pt x="110" y="857"/>
                  </a:cubicBezTo>
                  <a:cubicBezTo>
                    <a:pt x="58" y="926"/>
                    <a:pt x="0" y="1007"/>
                    <a:pt x="0" y="1093"/>
                  </a:cubicBezTo>
                  <a:cubicBezTo>
                    <a:pt x="0" y="1122"/>
                    <a:pt x="12" y="1145"/>
                    <a:pt x="18" y="1168"/>
                  </a:cubicBezTo>
                  <a:cubicBezTo>
                    <a:pt x="0" y="1209"/>
                    <a:pt x="23" y="1261"/>
                    <a:pt x="58" y="1290"/>
                  </a:cubicBezTo>
                  <a:cubicBezTo>
                    <a:pt x="433" y="921"/>
                    <a:pt x="830" y="575"/>
                    <a:pt x="1211" y="217"/>
                  </a:cubicBezTo>
                  <a:cubicBezTo>
                    <a:pt x="1240" y="171"/>
                    <a:pt x="1269" y="119"/>
                    <a:pt x="1298" y="79"/>
                  </a:cubicBezTo>
                  <a:cubicBezTo>
                    <a:pt x="1240" y="24"/>
                    <a:pt x="1166" y="1"/>
                    <a:pt x="10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1315463" y="-1162212"/>
              <a:ext cx="85788" cy="113345"/>
            </a:xfrm>
            <a:custGeom>
              <a:avLst/>
              <a:gdLst/>
              <a:ahLst/>
              <a:cxnLst/>
              <a:rect l="l" t="t" r="r" b="b"/>
              <a:pathLst>
                <a:path w="1183" h="1563" extrusionOk="0">
                  <a:moveTo>
                    <a:pt x="843" y="0"/>
                  </a:moveTo>
                  <a:cubicBezTo>
                    <a:pt x="549" y="398"/>
                    <a:pt x="260" y="802"/>
                    <a:pt x="1" y="1217"/>
                  </a:cubicBezTo>
                  <a:cubicBezTo>
                    <a:pt x="70" y="1303"/>
                    <a:pt x="151" y="1384"/>
                    <a:pt x="237" y="1447"/>
                  </a:cubicBezTo>
                  <a:cubicBezTo>
                    <a:pt x="312" y="1499"/>
                    <a:pt x="387" y="1540"/>
                    <a:pt x="468" y="1563"/>
                  </a:cubicBezTo>
                  <a:cubicBezTo>
                    <a:pt x="762" y="1246"/>
                    <a:pt x="993" y="871"/>
                    <a:pt x="1183" y="473"/>
                  </a:cubicBezTo>
                  <a:cubicBezTo>
                    <a:pt x="1137" y="375"/>
                    <a:pt x="1091" y="288"/>
                    <a:pt x="1033" y="208"/>
                  </a:cubicBezTo>
                  <a:cubicBezTo>
                    <a:pt x="970" y="127"/>
                    <a:pt x="918" y="64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1267384" y="-1011449"/>
              <a:ext cx="499356" cy="358164"/>
            </a:xfrm>
            <a:custGeom>
              <a:avLst/>
              <a:gdLst/>
              <a:ahLst/>
              <a:cxnLst/>
              <a:rect l="l" t="t" r="r" b="b"/>
              <a:pathLst>
                <a:path w="6886" h="4939" extrusionOk="0">
                  <a:moveTo>
                    <a:pt x="3011" y="960"/>
                  </a:moveTo>
                  <a:lnTo>
                    <a:pt x="3011" y="960"/>
                  </a:lnTo>
                  <a:cubicBezTo>
                    <a:pt x="2966" y="982"/>
                    <a:pt x="2922" y="1004"/>
                    <a:pt x="2879" y="1026"/>
                  </a:cubicBezTo>
                  <a:lnTo>
                    <a:pt x="2879" y="1026"/>
                  </a:lnTo>
                  <a:cubicBezTo>
                    <a:pt x="2915" y="1008"/>
                    <a:pt x="2959" y="986"/>
                    <a:pt x="3011" y="960"/>
                  </a:cubicBezTo>
                  <a:close/>
                  <a:moveTo>
                    <a:pt x="6435" y="2678"/>
                  </a:moveTo>
                  <a:cubicBezTo>
                    <a:pt x="6504" y="2678"/>
                    <a:pt x="6564" y="2686"/>
                    <a:pt x="6614" y="2701"/>
                  </a:cubicBezTo>
                  <a:cubicBezTo>
                    <a:pt x="6522" y="2684"/>
                    <a:pt x="6430" y="2684"/>
                    <a:pt x="6326" y="2684"/>
                  </a:cubicBezTo>
                  <a:cubicBezTo>
                    <a:pt x="6364" y="2680"/>
                    <a:pt x="6401" y="2678"/>
                    <a:pt x="6435" y="2678"/>
                  </a:cubicBezTo>
                  <a:close/>
                  <a:moveTo>
                    <a:pt x="6812" y="2773"/>
                  </a:moveTo>
                  <a:lnTo>
                    <a:pt x="6812" y="2773"/>
                  </a:lnTo>
                  <a:cubicBezTo>
                    <a:pt x="6817" y="2778"/>
                    <a:pt x="6822" y="2783"/>
                    <a:pt x="6828" y="2787"/>
                  </a:cubicBezTo>
                  <a:cubicBezTo>
                    <a:pt x="6822" y="2782"/>
                    <a:pt x="6817" y="2777"/>
                    <a:pt x="6812" y="2773"/>
                  </a:cubicBezTo>
                  <a:close/>
                  <a:moveTo>
                    <a:pt x="6753" y="2764"/>
                  </a:moveTo>
                  <a:lnTo>
                    <a:pt x="6753" y="2764"/>
                  </a:lnTo>
                  <a:cubicBezTo>
                    <a:pt x="6782" y="2787"/>
                    <a:pt x="6799" y="2816"/>
                    <a:pt x="6799" y="2845"/>
                  </a:cubicBezTo>
                  <a:cubicBezTo>
                    <a:pt x="6799" y="2828"/>
                    <a:pt x="6776" y="2787"/>
                    <a:pt x="6753" y="2764"/>
                  </a:cubicBezTo>
                  <a:close/>
                  <a:moveTo>
                    <a:pt x="6251" y="2920"/>
                  </a:moveTo>
                  <a:cubicBezTo>
                    <a:pt x="6234" y="2920"/>
                    <a:pt x="6228" y="2920"/>
                    <a:pt x="6211" y="2932"/>
                  </a:cubicBezTo>
                  <a:lnTo>
                    <a:pt x="6251" y="2920"/>
                  </a:lnTo>
                  <a:close/>
                  <a:moveTo>
                    <a:pt x="4978" y="3035"/>
                  </a:moveTo>
                  <a:cubicBezTo>
                    <a:pt x="4981" y="3035"/>
                    <a:pt x="4985" y="3035"/>
                    <a:pt x="4988" y="3035"/>
                  </a:cubicBezTo>
                  <a:lnTo>
                    <a:pt x="4988" y="3035"/>
                  </a:lnTo>
                  <a:cubicBezTo>
                    <a:pt x="4985" y="3035"/>
                    <a:pt x="4982" y="3035"/>
                    <a:pt x="4978" y="3035"/>
                  </a:cubicBezTo>
                  <a:cubicBezTo>
                    <a:pt x="4839" y="3035"/>
                    <a:pt x="4732" y="3151"/>
                    <a:pt x="4619" y="3162"/>
                  </a:cubicBezTo>
                  <a:cubicBezTo>
                    <a:pt x="4732" y="3145"/>
                    <a:pt x="4839" y="3035"/>
                    <a:pt x="4978" y="3035"/>
                  </a:cubicBezTo>
                  <a:close/>
                  <a:moveTo>
                    <a:pt x="4539" y="3116"/>
                  </a:moveTo>
                  <a:cubicBezTo>
                    <a:pt x="4504" y="3145"/>
                    <a:pt x="4441" y="3174"/>
                    <a:pt x="4366" y="3203"/>
                  </a:cubicBezTo>
                  <a:cubicBezTo>
                    <a:pt x="4441" y="3174"/>
                    <a:pt x="4498" y="3145"/>
                    <a:pt x="4539" y="3116"/>
                  </a:cubicBezTo>
                  <a:close/>
                  <a:moveTo>
                    <a:pt x="4366" y="3203"/>
                  </a:moveTo>
                  <a:lnTo>
                    <a:pt x="4366" y="3203"/>
                  </a:lnTo>
                  <a:cubicBezTo>
                    <a:pt x="4222" y="3266"/>
                    <a:pt x="4020" y="3324"/>
                    <a:pt x="3858" y="3364"/>
                  </a:cubicBezTo>
                  <a:cubicBezTo>
                    <a:pt x="4043" y="3266"/>
                    <a:pt x="4216" y="3231"/>
                    <a:pt x="4366" y="3203"/>
                  </a:cubicBezTo>
                  <a:close/>
                  <a:moveTo>
                    <a:pt x="4136" y="1"/>
                  </a:moveTo>
                  <a:cubicBezTo>
                    <a:pt x="4115" y="1"/>
                    <a:pt x="4093" y="1"/>
                    <a:pt x="4072" y="3"/>
                  </a:cubicBezTo>
                  <a:cubicBezTo>
                    <a:pt x="4020" y="3"/>
                    <a:pt x="3962" y="8"/>
                    <a:pt x="3916" y="26"/>
                  </a:cubicBezTo>
                  <a:cubicBezTo>
                    <a:pt x="3864" y="31"/>
                    <a:pt x="3789" y="54"/>
                    <a:pt x="3772" y="60"/>
                  </a:cubicBezTo>
                  <a:cubicBezTo>
                    <a:pt x="3697" y="83"/>
                    <a:pt x="3633" y="106"/>
                    <a:pt x="3558" y="124"/>
                  </a:cubicBezTo>
                  <a:cubicBezTo>
                    <a:pt x="3426" y="176"/>
                    <a:pt x="3287" y="239"/>
                    <a:pt x="3143" y="308"/>
                  </a:cubicBezTo>
                  <a:cubicBezTo>
                    <a:pt x="2861" y="441"/>
                    <a:pt x="2578" y="614"/>
                    <a:pt x="2307" y="798"/>
                  </a:cubicBezTo>
                  <a:cubicBezTo>
                    <a:pt x="1759" y="1150"/>
                    <a:pt x="1252" y="1548"/>
                    <a:pt x="906" y="1813"/>
                  </a:cubicBezTo>
                  <a:cubicBezTo>
                    <a:pt x="468" y="2211"/>
                    <a:pt x="410" y="2361"/>
                    <a:pt x="462" y="2401"/>
                  </a:cubicBezTo>
                  <a:cubicBezTo>
                    <a:pt x="476" y="2414"/>
                    <a:pt x="499" y="2419"/>
                    <a:pt x="525" y="2419"/>
                  </a:cubicBezTo>
                  <a:cubicBezTo>
                    <a:pt x="592" y="2419"/>
                    <a:pt x="682" y="2385"/>
                    <a:pt x="699" y="2372"/>
                  </a:cubicBezTo>
                  <a:cubicBezTo>
                    <a:pt x="1039" y="2222"/>
                    <a:pt x="1298" y="2044"/>
                    <a:pt x="1627" y="1813"/>
                  </a:cubicBezTo>
                  <a:cubicBezTo>
                    <a:pt x="1938" y="1599"/>
                    <a:pt x="2314" y="1319"/>
                    <a:pt x="2879" y="1026"/>
                  </a:cubicBezTo>
                  <a:lnTo>
                    <a:pt x="2879" y="1026"/>
                  </a:lnTo>
                  <a:cubicBezTo>
                    <a:pt x="2804" y="1064"/>
                    <a:pt x="2761" y="1082"/>
                    <a:pt x="2747" y="1082"/>
                  </a:cubicBezTo>
                  <a:cubicBezTo>
                    <a:pt x="2740" y="1082"/>
                    <a:pt x="2740" y="1078"/>
                    <a:pt x="2745" y="1069"/>
                  </a:cubicBezTo>
                  <a:cubicBezTo>
                    <a:pt x="2769" y="1040"/>
                    <a:pt x="2890" y="954"/>
                    <a:pt x="3068" y="844"/>
                  </a:cubicBezTo>
                  <a:cubicBezTo>
                    <a:pt x="3253" y="741"/>
                    <a:pt x="3489" y="614"/>
                    <a:pt x="3743" y="527"/>
                  </a:cubicBezTo>
                  <a:cubicBezTo>
                    <a:pt x="3801" y="510"/>
                    <a:pt x="3870" y="487"/>
                    <a:pt x="3922" y="481"/>
                  </a:cubicBezTo>
                  <a:cubicBezTo>
                    <a:pt x="3956" y="470"/>
                    <a:pt x="3991" y="470"/>
                    <a:pt x="4020" y="470"/>
                  </a:cubicBezTo>
                  <a:cubicBezTo>
                    <a:pt x="4089" y="470"/>
                    <a:pt x="4135" y="510"/>
                    <a:pt x="4135" y="556"/>
                  </a:cubicBezTo>
                  <a:cubicBezTo>
                    <a:pt x="4147" y="579"/>
                    <a:pt x="4118" y="602"/>
                    <a:pt x="4100" y="625"/>
                  </a:cubicBezTo>
                  <a:cubicBezTo>
                    <a:pt x="4072" y="654"/>
                    <a:pt x="4049" y="666"/>
                    <a:pt x="4031" y="683"/>
                  </a:cubicBezTo>
                  <a:lnTo>
                    <a:pt x="4014" y="689"/>
                  </a:lnTo>
                  <a:lnTo>
                    <a:pt x="4008" y="694"/>
                  </a:lnTo>
                  <a:lnTo>
                    <a:pt x="3985" y="718"/>
                  </a:lnTo>
                  <a:cubicBezTo>
                    <a:pt x="3956" y="746"/>
                    <a:pt x="3927" y="781"/>
                    <a:pt x="3899" y="810"/>
                  </a:cubicBezTo>
                  <a:cubicBezTo>
                    <a:pt x="3783" y="931"/>
                    <a:pt x="3656" y="1046"/>
                    <a:pt x="3518" y="1173"/>
                  </a:cubicBezTo>
                  <a:cubicBezTo>
                    <a:pt x="3241" y="1409"/>
                    <a:pt x="2924" y="1652"/>
                    <a:pt x="2601" y="1894"/>
                  </a:cubicBezTo>
                  <a:cubicBezTo>
                    <a:pt x="2273" y="2130"/>
                    <a:pt x="1927" y="2367"/>
                    <a:pt x="1581" y="2615"/>
                  </a:cubicBezTo>
                  <a:cubicBezTo>
                    <a:pt x="1241" y="2857"/>
                    <a:pt x="906" y="3093"/>
                    <a:pt x="577" y="3266"/>
                  </a:cubicBezTo>
                  <a:cubicBezTo>
                    <a:pt x="387" y="3364"/>
                    <a:pt x="203" y="3456"/>
                    <a:pt x="1" y="3514"/>
                  </a:cubicBezTo>
                  <a:lnTo>
                    <a:pt x="34" y="3602"/>
                  </a:lnTo>
                  <a:lnTo>
                    <a:pt x="34" y="3602"/>
                  </a:lnTo>
                  <a:cubicBezTo>
                    <a:pt x="27" y="3605"/>
                    <a:pt x="20" y="3609"/>
                    <a:pt x="12" y="3612"/>
                  </a:cubicBezTo>
                  <a:lnTo>
                    <a:pt x="151" y="3975"/>
                  </a:lnTo>
                  <a:cubicBezTo>
                    <a:pt x="158" y="3973"/>
                    <a:pt x="166" y="3971"/>
                    <a:pt x="173" y="3968"/>
                  </a:cubicBezTo>
                  <a:lnTo>
                    <a:pt x="173" y="3968"/>
                  </a:lnTo>
                  <a:lnTo>
                    <a:pt x="208" y="4062"/>
                  </a:lnTo>
                  <a:cubicBezTo>
                    <a:pt x="312" y="4010"/>
                    <a:pt x="405" y="3958"/>
                    <a:pt x="514" y="3900"/>
                  </a:cubicBezTo>
                  <a:lnTo>
                    <a:pt x="814" y="3727"/>
                  </a:lnTo>
                  <a:cubicBezTo>
                    <a:pt x="1390" y="3399"/>
                    <a:pt x="1909" y="3018"/>
                    <a:pt x="2423" y="2661"/>
                  </a:cubicBezTo>
                  <a:cubicBezTo>
                    <a:pt x="2682" y="2482"/>
                    <a:pt x="2936" y="2315"/>
                    <a:pt x="3195" y="2165"/>
                  </a:cubicBezTo>
                  <a:cubicBezTo>
                    <a:pt x="3455" y="2009"/>
                    <a:pt x="3720" y="1871"/>
                    <a:pt x="3991" y="1761"/>
                  </a:cubicBezTo>
                  <a:lnTo>
                    <a:pt x="4095" y="1721"/>
                  </a:lnTo>
                  <a:lnTo>
                    <a:pt x="4135" y="1704"/>
                  </a:lnTo>
                  <a:lnTo>
                    <a:pt x="4152" y="1698"/>
                  </a:lnTo>
                  <a:cubicBezTo>
                    <a:pt x="4158" y="1698"/>
                    <a:pt x="4164" y="1704"/>
                    <a:pt x="4158" y="1709"/>
                  </a:cubicBezTo>
                  <a:lnTo>
                    <a:pt x="4158" y="1721"/>
                  </a:lnTo>
                  <a:lnTo>
                    <a:pt x="4152" y="1727"/>
                  </a:lnTo>
                  <a:cubicBezTo>
                    <a:pt x="4135" y="1755"/>
                    <a:pt x="4129" y="1778"/>
                    <a:pt x="4118" y="1807"/>
                  </a:cubicBezTo>
                  <a:cubicBezTo>
                    <a:pt x="4089" y="1865"/>
                    <a:pt x="4049" y="1923"/>
                    <a:pt x="4008" y="1969"/>
                  </a:cubicBezTo>
                  <a:cubicBezTo>
                    <a:pt x="3927" y="2084"/>
                    <a:pt x="3829" y="2199"/>
                    <a:pt x="3720" y="2309"/>
                  </a:cubicBezTo>
                  <a:cubicBezTo>
                    <a:pt x="3293" y="2759"/>
                    <a:pt x="2780" y="3162"/>
                    <a:pt x="2244" y="3566"/>
                  </a:cubicBezTo>
                  <a:cubicBezTo>
                    <a:pt x="2140" y="3641"/>
                    <a:pt x="2042" y="3716"/>
                    <a:pt x="1938" y="3802"/>
                  </a:cubicBezTo>
                  <a:lnTo>
                    <a:pt x="1033" y="4563"/>
                  </a:lnTo>
                  <a:lnTo>
                    <a:pt x="2175" y="4315"/>
                  </a:lnTo>
                  <a:cubicBezTo>
                    <a:pt x="2273" y="4292"/>
                    <a:pt x="2342" y="4269"/>
                    <a:pt x="2417" y="4240"/>
                  </a:cubicBezTo>
                  <a:cubicBezTo>
                    <a:pt x="2486" y="4217"/>
                    <a:pt x="2549" y="4189"/>
                    <a:pt x="2619" y="4171"/>
                  </a:cubicBezTo>
                  <a:cubicBezTo>
                    <a:pt x="2745" y="4119"/>
                    <a:pt x="2867" y="4067"/>
                    <a:pt x="2993" y="4010"/>
                  </a:cubicBezTo>
                  <a:cubicBezTo>
                    <a:pt x="3230" y="3900"/>
                    <a:pt x="3466" y="3802"/>
                    <a:pt x="3697" y="3710"/>
                  </a:cubicBezTo>
                  <a:cubicBezTo>
                    <a:pt x="4106" y="3543"/>
                    <a:pt x="4556" y="3404"/>
                    <a:pt x="4896" y="3295"/>
                  </a:cubicBezTo>
                  <a:cubicBezTo>
                    <a:pt x="5161" y="3208"/>
                    <a:pt x="5404" y="3133"/>
                    <a:pt x="5634" y="3064"/>
                  </a:cubicBezTo>
                  <a:cubicBezTo>
                    <a:pt x="5749" y="3030"/>
                    <a:pt x="5865" y="3001"/>
                    <a:pt x="5980" y="2978"/>
                  </a:cubicBezTo>
                  <a:cubicBezTo>
                    <a:pt x="6038" y="2966"/>
                    <a:pt x="6090" y="2960"/>
                    <a:pt x="6147" y="2943"/>
                  </a:cubicBezTo>
                  <a:lnTo>
                    <a:pt x="6193" y="2937"/>
                  </a:lnTo>
                  <a:cubicBezTo>
                    <a:pt x="6205" y="2937"/>
                    <a:pt x="6205" y="2937"/>
                    <a:pt x="6211" y="2932"/>
                  </a:cubicBezTo>
                  <a:lnTo>
                    <a:pt x="6211" y="2932"/>
                  </a:lnTo>
                  <a:cubicBezTo>
                    <a:pt x="6193" y="2937"/>
                    <a:pt x="6165" y="2937"/>
                    <a:pt x="6142" y="2943"/>
                  </a:cubicBezTo>
                  <a:cubicBezTo>
                    <a:pt x="6084" y="2949"/>
                    <a:pt x="6026" y="2966"/>
                    <a:pt x="5974" y="2972"/>
                  </a:cubicBezTo>
                  <a:cubicBezTo>
                    <a:pt x="5865" y="2995"/>
                    <a:pt x="5761" y="3024"/>
                    <a:pt x="5651" y="3053"/>
                  </a:cubicBezTo>
                  <a:cubicBezTo>
                    <a:pt x="5432" y="3110"/>
                    <a:pt x="5202" y="3180"/>
                    <a:pt x="4936" y="3278"/>
                  </a:cubicBezTo>
                  <a:cubicBezTo>
                    <a:pt x="4874" y="3299"/>
                    <a:pt x="4840" y="3308"/>
                    <a:pt x="4829" y="3308"/>
                  </a:cubicBezTo>
                  <a:cubicBezTo>
                    <a:pt x="4775" y="3308"/>
                    <a:pt x="5211" y="3109"/>
                    <a:pt x="5415" y="3047"/>
                  </a:cubicBezTo>
                  <a:cubicBezTo>
                    <a:pt x="5513" y="3001"/>
                    <a:pt x="5692" y="3018"/>
                    <a:pt x="5796" y="2978"/>
                  </a:cubicBezTo>
                  <a:cubicBezTo>
                    <a:pt x="5905" y="2949"/>
                    <a:pt x="6009" y="2932"/>
                    <a:pt x="6124" y="2903"/>
                  </a:cubicBezTo>
                  <a:cubicBezTo>
                    <a:pt x="6153" y="2891"/>
                    <a:pt x="6182" y="2885"/>
                    <a:pt x="6205" y="2885"/>
                  </a:cubicBezTo>
                  <a:lnTo>
                    <a:pt x="6257" y="2874"/>
                  </a:lnTo>
                  <a:cubicBezTo>
                    <a:pt x="6286" y="2862"/>
                    <a:pt x="6320" y="2857"/>
                    <a:pt x="6366" y="2857"/>
                  </a:cubicBezTo>
                  <a:cubicBezTo>
                    <a:pt x="6370" y="2856"/>
                    <a:pt x="6373" y="2856"/>
                    <a:pt x="6376" y="2856"/>
                  </a:cubicBezTo>
                  <a:cubicBezTo>
                    <a:pt x="6430" y="2856"/>
                    <a:pt x="6379" y="2903"/>
                    <a:pt x="6407" y="2903"/>
                  </a:cubicBezTo>
                  <a:cubicBezTo>
                    <a:pt x="6453" y="2909"/>
                    <a:pt x="6493" y="2914"/>
                    <a:pt x="6528" y="2943"/>
                  </a:cubicBezTo>
                  <a:cubicBezTo>
                    <a:pt x="6539" y="2949"/>
                    <a:pt x="6545" y="2960"/>
                    <a:pt x="6557" y="2966"/>
                  </a:cubicBezTo>
                  <a:cubicBezTo>
                    <a:pt x="6557" y="2972"/>
                    <a:pt x="6551" y="2978"/>
                    <a:pt x="6551" y="2978"/>
                  </a:cubicBezTo>
                  <a:cubicBezTo>
                    <a:pt x="6545" y="2995"/>
                    <a:pt x="6539" y="3007"/>
                    <a:pt x="6528" y="3018"/>
                  </a:cubicBezTo>
                  <a:cubicBezTo>
                    <a:pt x="6499" y="3064"/>
                    <a:pt x="6453" y="3133"/>
                    <a:pt x="6384" y="3180"/>
                  </a:cubicBezTo>
                  <a:cubicBezTo>
                    <a:pt x="6257" y="3289"/>
                    <a:pt x="6142" y="3381"/>
                    <a:pt x="6032" y="3479"/>
                  </a:cubicBezTo>
                  <a:cubicBezTo>
                    <a:pt x="5963" y="3537"/>
                    <a:pt x="5888" y="3600"/>
                    <a:pt x="5819" y="3664"/>
                  </a:cubicBezTo>
                  <a:cubicBezTo>
                    <a:pt x="5773" y="3710"/>
                    <a:pt x="5732" y="3750"/>
                    <a:pt x="5686" y="3802"/>
                  </a:cubicBezTo>
                  <a:cubicBezTo>
                    <a:pt x="5721" y="3787"/>
                    <a:pt x="5742" y="3782"/>
                    <a:pt x="5762" y="3782"/>
                  </a:cubicBezTo>
                  <a:cubicBezTo>
                    <a:pt x="5771" y="3782"/>
                    <a:pt x="5780" y="3783"/>
                    <a:pt x="5790" y="3785"/>
                  </a:cubicBezTo>
                  <a:cubicBezTo>
                    <a:pt x="5780" y="3785"/>
                    <a:pt x="5771" y="3784"/>
                    <a:pt x="5762" y="3784"/>
                  </a:cubicBezTo>
                  <a:cubicBezTo>
                    <a:pt x="5742" y="3784"/>
                    <a:pt x="5721" y="3787"/>
                    <a:pt x="5686" y="3802"/>
                  </a:cubicBezTo>
                  <a:cubicBezTo>
                    <a:pt x="5363" y="4125"/>
                    <a:pt x="4983" y="4494"/>
                    <a:pt x="4614" y="4823"/>
                  </a:cubicBezTo>
                  <a:lnTo>
                    <a:pt x="4619" y="4823"/>
                  </a:lnTo>
                  <a:cubicBezTo>
                    <a:pt x="4838" y="4638"/>
                    <a:pt x="5058" y="4460"/>
                    <a:pt x="5305" y="4287"/>
                  </a:cubicBezTo>
                  <a:lnTo>
                    <a:pt x="5305" y="4287"/>
                  </a:lnTo>
                  <a:cubicBezTo>
                    <a:pt x="5260" y="4317"/>
                    <a:pt x="5235" y="4333"/>
                    <a:pt x="5228" y="4333"/>
                  </a:cubicBezTo>
                  <a:cubicBezTo>
                    <a:pt x="5218" y="4333"/>
                    <a:pt x="5247" y="4302"/>
                    <a:pt x="5311" y="4240"/>
                  </a:cubicBezTo>
                  <a:cubicBezTo>
                    <a:pt x="5346" y="4217"/>
                    <a:pt x="5375" y="4206"/>
                    <a:pt x="5415" y="4183"/>
                  </a:cubicBezTo>
                  <a:lnTo>
                    <a:pt x="5415" y="4183"/>
                  </a:lnTo>
                  <a:cubicBezTo>
                    <a:pt x="5225" y="4362"/>
                    <a:pt x="5046" y="4546"/>
                    <a:pt x="4827" y="4667"/>
                  </a:cubicBezTo>
                  <a:cubicBezTo>
                    <a:pt x="4827" y="4667"/>
                    <a:pt x="4752" y="4748"/>
                    <a:pt x="4712" y="4788"/>
                  </a:cubicBezTo>
                  <a:cubicBezTo>
                    <a:pt x="4669" y="4819"/>
                    <a:pt x="4653" y="4822"/>
                    <a:pt x="4639" y="4822"/>
                  </a:cubicBezTo>
                  <a:cubicBezTo>
                    <a:pt x="4637" y="4822"/>
                    <a:pt x="4634" y="4821"/>
                    <a:pt x="4632" y="4821"/>
                  </a:cubicBezTo>
                  <a:cubicBezTo>
                    <a:pt x="4628" y="4821"/>
                    <a:pt x="4624" y="4822"/>
                    <a:pt x="4619" y="4823"/>
                  </a:cubicBezTo>
                  <a:cubicBezTo>
                    <a:pt x="4579" y="4863"/>
                    <a:pt x="4533" y="4898"/>
                    <a:pt x="4492" y="4938"/>
                  </a:cubicBezTo>
                  <a:cubicBezTo>
                    <a:pt x="4550" y="4909"/>
                    <a:pt x="4648" y="4840"/>
                    <a:pt x="4740" y="4782"/>
                  </a:cubicBezTo>
                  <a:cubicBezTo>
                    <a:pt x="4815" y="4707"/>
                    <a:pt x="4896" y="4661"/>
                    <a:pt x="4896" y="4661"/>
                  </a:cubicBezTo>
                  <a:cubicBezTo>
                    <a:pt x="5450" y="4183"/>
                    <a:pt x="5969" y="3739"/>
                    <a:pt x="6464" y="3283"/>
                  </a:cubicBezTo>
                  <a:cubicBezTo>
                    <a:pt x="6499" y="3237"/>
                    <a:pt x="6516" y="3208"/>
                    <a:pt x="6574" y="3162"/>
                  </a:cubicBezTo>
                  <a:lnTo>
                    <a:pt x="6701" y="3053"/>
                  </a:lnTo>
                  <a:lnTo>
                    <a:pt x="6810" y="2943"/>
                  </a:lnTo>
                  <a:lnTo>
                    <a:pt x="6868" y="2891"/>
                  </a:lnTo>
                  <a:cubicBezTo>
                    <a:pt x="6868" y="2885"/>
                    <a:pt x="6885" y="2885"/>
                    <a:pt x="6885" y="2880"/>
                  </a:cubicBezTo>
                  <a:lnTo>
                    <a:pt x="6874" y="2862"/>
                  </a:lnTo>
                  <a:cubicBezTo>
                    <a:pt x="6868" y="2851"/>
                    <a:pt x="6862" y="2845"/>
                    <a:pt x="6856" y="2828"/>
                  </a:cubicBezTo>
                  <a:cubicBezTo>
                    <a:pt x="6833" y="2799"/>
                    <a:pt x="6805" y="2776"/>
                    <a:pt x="6776" y="2759"/>
                  </a:cubicBezTo>
                  <a:cubicBezTo>
                    <a:pt x="6750" y="2749"/>
                    <a:pt x="6737" y="2744"/>
                    <a:pt x="6733" y="2744"/>
                  </a:cubicBezTo>
                  <a:cubicBezTo>
                    <a:pt x="6728" y="2744"/>
                    <a:pt x="6734" y="2749"/>
                    <a:pt x="6746" y="2759"/>
                  </a:cubicBezTo>
                  <a:lnTo>
                    <a:pt x="6746" y="2759"/>
                  </a:lnTo>
                  <a:cubicBezTo>
                    <a:pt x="6712" y="2733"/>
                    <a:pt x="6668" y="2712"/>
                    <a:pt x="6614" y="2701"/>
                  </a:cubicBezTo>
                  <a:lnTo>
                    <a:pt x="6614" y="2701"/>
                  </a:lnTo>
                  <a:cubicBezTo>
                    <a:pt x="6672" y="2707"/>
                    <a:pt x="6730" y="2730"/>
                    <a:pt x="6782" y="2759"/>
                  </a:cubicBezTo>
                  <a:cubicBezTo>
                    <a:pt x="6793" y="2762"/>
                    <a:pt x="6802" y="2766"/>
                    <a:pt x="6812" y="2773"/>
                  </a:cubicBezTo>
                  <a:lnTo>
                    <a:pt x="6812" y="2773"/>
                  </a:lnTo>
                  <a:cubicBezTo>
                    <a:pt x="6727" y="2704"/>
                    <a:pt x="6619" y="2683"/>
                    <a:pt x="6511" y="2678"/>
                  </a:cubicBezTo>
                  <a:cubicBezTo>
                    <a:pt x="6480" y="2676"/>
                    <a:pt x="6448" y="2676"/>
                    <a:pt x="6415" y="2676"/>
                  </a:cubicBezTo>
                  <a:cubicBezTo>
                    <a:pt x="6325" y="2676"/>
                    <a:pt x="6232" y="2681"/>
                    <a:pt x="6147" y="2689"/>
                  </a:cubicBezTo>
                  <a:cubicBezTo>
                    <a:pt x="6095" y="2701"/>
                    <a:pt x="6049" y="2707"/>
                    <a:pt x="6009" y="2718"/>
                  </a:cubicBezTo>
                  <a:cubicBezTo>
                    <a:pt x="5853" y="2759"/>
                    <a:pt x="5692" y="2799"/>
                    <a:pt x="5594" y="2799"/>
                  </a:cubicBezTo>
                  <a:cubicBezTo>
                    <a:pt x="5559" y="2805"/>
                    <a:pt x="5513" y="2822"/>
                    <a:pt x="5478" y="2828"/>
                  </a:cubicBezTo>
                  <a:lnTo>
                    <a:pt x="5502" y="2828"/>
                  </a:lnTo>
                  <a:cubicBezTo>
                    <a:pt x="5484" y="2828"/>
                    <a:pt x="5461" y="2834"/>
                    <a:pt x="5455" y="2834"/>
                  </a:cubicBezTo>
                  <a:cubicBezTo>
                    <a:pt x="5288" y="2880"/>
                    <a:pt x="5133" y="2920"/>
                    <a:pt x="4965" y="2972"/>
                  </a:cubicBezTo>
                  <a:cubicBezTo>
                    <a:pt x="4648" y="3064"/>
                    <a:pt x="4331" y="3174"/>
                    <a:pt x="4008" y="3289"/>
                  </a:cubicBezTo>
                  <a:cubicBezTo>
                    <a:pt x="3685" y="3404"/>
                    <a:pt x="3374" y="3520"/>
                    <a:pt x="3057" y="3635"/>
                  </a:cubicBezTo>
                  <a:cubicBezTo>
                    <a:pt x="2895" y="3693"/>
                    <a:pt x="2745" y="3745"/>
                    <a:pt x="2590" y="3802"/>
                  </a:cubicBezTo>
                  <a:cubicBezTo>
                    <a:pt x="2581" y="3805"/>
                    <a:pt x="2573" y="3808"/>
                    <a:pt x="2564" y="3811"/>
                  </a:cubicBezTo>
                  <a:lnTo>
                    <a:pt x="2564" y="3811"/>
                  </a:lnTo>
                  <a:cubicBezTo>
                    <a:pt x="3030" y="3457"/>
                    <a:pt x="3497" y="3096"/>
                    <a:pt x="3927" y="2684"/>
                  </a:cubicBezTo>
                  <a:cubicBezTo>
                    <a:pt x="4066" y="2557"/>
                    <a:pt x="4193" y="2418"/>
                    <a:pt x="4320" y="2269"/>
                  </a:cubicBezTo>
                  <a:cubicBezTo>
                    <a:pt x="4377" y="2188"/>
                    <a:pt x="4435" y="2107"/>
                    <a:pt x="4481" y="2021"/>
                  </a:cubicBezTo>
                  <a:cubicBezTo>
                    <a:pt x="4510" y="1980"/>
                    <a:pt x="4533" y="1934"/>
                    <a:pt x="4556" y="1882"/>
                  </a:cubicBezTo>
                  <a:cubicBezTo>
                    <a:pt x="4567" y="1865"/>
                    <a:pt x="4579" y="1825"/>
                    <a:pt x="4585" y="1807"/>
                  </a:cubicBezTo>
                  <a:cubicBezTo>
                    <a:pt x="4591" y="1778"/>
                    <a:pt x="4608" y="1750"/>
                    <a:pt x="4608" y="1721"/>
                  </a:cubicBezTo>
                  <a:cubicBezTo>
                    <a:pt x="4637" y="1594"/>
                    <a:pt x="4619" y="1467"/>
                    <a:pt x="4550" y="1375"/>
                  </a:cubicBezTo>
                  <a:cubicBezTo>
                    <a:pt x="4510" y="1323"/>
                    <a:pt x="4475" y="1277"/>
                    <a:pt x="4423" y="1242"/>
                  </a:cubicBezTo>
                  <a:lnTo>
                    <a:pt x="4389" y="1213"/>
                  </a:lnTo>
                  <a:cubicBezTo>
                    <a:pt x="4377" y="1213"/>
                    <a:pt x="4360" y="1219"/>
                    <a:pt x="4348" y="1219"/>
                  </a:cubicBezTo>
                  <a:lnTo>
                    <a:pt x="4262" y="1242"/>
                  </a:lnTo>
                  <a:cubicBezTo>
                    <a:pt x="4241" y="1246"/>
                    <a:pt x="4221" y="1251"/>
                    <a:pt x="4202" y="1255"/>
                  </a:cubicBezTo>
                  <a:lnTo>
                    <a:pt x="4202" y="1255"/>
                  </a:lnTo>
                  <a:cubicBezTo>
                    <a:pt x="4283" y="1169"/>
                    <a:pt x="4359" y="1092"/>
                    <a:pt x="4441" y="989"/>
                  </a:cubicBezTo>
                  <a:cubicBezTo>
                    <a:pt x="4504" y="914"/>
                    <a:pt x="4556" y="827"/>
                    <a:pt x="4614" y="741"/>
                  </a:cubicBezTo>
                  <a:cubicBezTo>
                    <a:pt x="4671" y="654"/>
                    <a:pt x="4729" y="568"/>
                    <a:pt x="4781" y="470"/>
                  </a:cubicBezTo>
                  <a:cubicBezTo>
                    <a:pt x="4758" y="412"/>
                    <a:pt x="4752" y="372"/>
                    <a:pt x="4706" y="297"/>
                  </a:cubicBezTo>
                  <a:cubicBezTo>
                    <a:pt x="4671" y="227"/>
                    <a:pt x="4619" y="170"/>
                    <a:pt x="4556" y="124"/>
                  </a:cubicBezTo>
                  <a:cubicBezTo>
                    <a:pt x="4448" y="42"/>
                    <a:pt x="4304" y="1"/>
                    <a:pt x="41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2" name="Google Shape;512;p23"/>
          <p:cNvSpPr/>
          <p:nvPr/>
        </p:nvSpPr>
        <p:spPr>
          <a:xfrm>
            <a:off x="10232786" y="4592968"/>
            <a:ext cx="4438572" cy="2955384"/>
          </a:xfrm>
          <a:custGeom>
            <a:avLst/>
            <a:gdLst/>
            <a:ahLst/>
            <a:cxnLst/>
            <a:rect l="l" t="t" r="r" b="b"/>
            <a:pathLst>
              <a:path w="20343" h="13545" extrusionOk="0">
                <a:moveTo>
                  <a:pt x="14847" y="1"/>
                </a:moveTo>
                <a:cubicBezTo>
                  <a:pt x="13610" y="1"/>
                  <a:pt x="12590" y="726"/>
                  <a:pt x="11763" y="1761"/>
                </a:cubicBezTo>
                <a:cubicBezTo>
                  <a:pt x="11007" y="2701"/>
                  <a:pt x="10235" y="3664"/>
                  <a:pt x="9214" y="4315"/>
                </a:cubicBezTo>
                <a:cubicBezTo>
                  <a:pt x="8101" y="5030"/>
                  <a:pt x="6781" y="5318"/>
                  <a:pt x="5501" y="5664"/>
                </a:cubicBezTo>
                <a:lnTo>
                  <a:pt x="5045" y="5797"/>
                </a:lnTo>
                <a:cubicBezTo>
                  <a:pt x="3050" y="6385"/>
                  <a:pt x="0" y="7359"/>
                  <a:pt x="473" y="10035"/>
                </a:cubicBezTo>
                <a:cubicBezTo>
                  <a:pt x="721" y="11401"/>
                  <a:pt x="1845" y="12485"/>
                  <a:pt x="3131" y="13010"/>
                </a:cubicBezTo>
                <a:cubicBezTo>
                  <a:pt x="4145" y="13425"/>
                  <a:pt x="5249" y="13544"/>
                  <a:pt x="6358" y="13544"/>
                </a:cubicBezTo>
                <a:cubicBezTo>
                  <a:pt x="6649" y="13544"/>
                  <a:pt x="6940" y="13536"/>
                  <a:pt x="7231" y="13523"/>
                </a:cubicBezTo>
                <a:cubicBezTo>
                  <a:pt x="12397" y="13298"/>
                  <a:pt x="20342" y="9896"/>
                  <a:pt x="18699" y="3237"/>
                </a:cubicBezTo>
                <a:cubicBezTo>
                  <a:pt x="18364" y="1888"/>
                  <a:pt x="17361" y="694"/>
                  <a:pt x="16058" y="221"/>
                </a:cubicBezTo>
                <a:cubicBezTo>
                  <a:pt x="15633" y="70"/>
                  <a:pt x="15229" y="1"/>
                  <a:pt x="148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23"/>
          <p:cNvSpPr/>
          <p:nvPr/>
        </p:nvSpPr>
        <p:spPr>
          <a:xfrm rot="5005924" flipH="1">
            <a:off x="-514435" y="-1260024"/>
            <a:ext cx="2930821" cy="3229835"/>
          </a:xfrm>
          <a:custGeom>
            <a:avLst/>
            <a:gdLst/>
            <a:ahLst/>
            <a:cxnLst/>
            <a:rect l="l" t="t" r="r" b="b"/>
            <a:pathLst>
              <a:path w="22240" h="24509" extrusionOk="0">
                <a:moveTo>
                  <a:pt x="12377" y="0"/>
                </a:moveTo>
                <a:cubicBezTo>
                  <a:pt x="11004" y="0"/>
                  <a:pt x="9333" y="366"/>
                  <a:pt x="8119" y="981"/>
                </a:cubicBezTo>
                <a:cubicBezTo>
                  <a:pt x="7473" y="1310"/>
                  <a:pt x="6862" y="1691"/>
                  <a:pt x="6182" y="1967"/>
                </a:cubicBezTo>
                <a:cubicBezTo>
                  <a:pt x="5663" y="2175"/>
                  <a:pt x="5121" y="2319"/>
                  <a:pt x="4596" y="2509"/>
                </a:cubicBezTo>
                <a:cubicBezTo>
                  <a:pt x="4227" y="2659"/>
                  <a:pt x="3864" y="2826"/>
                  <a:pt x="3507" y="3005"/>
                </a:cubicBezTo>
                <a:cubicBezTo>
                  <a:pt x="3184" y="3161"/>
                  <a:pt x="2861" y="3322"/>
                  <a:pt x="2544" y="3472"/>
                </a:cubicBezTo>
                <a:cubicBezTo>
                  <a:pt x="1842" y="4034"/>
                  <a:pt x="2006" y="4714"/>
                  <a:pt x="2034" y="4714"/>
                </a:cubicBezTo>
                <a:cubicBezTo>
                  <a:pt x="2035" y="4714"/>
                  <a:pt x="2036" y="4714"/>
                  <a:pt x="2036" y="4712"/>
                </a:cubicBezTo>
                <a:lnTo>
                  <a:pt x="2036" y="4712"/>
                </a:lnTo>
                <a:cubicBezTo>
                  <a:pt x="2267" y="4971"/>
                  <a:pt x="1829" y="5986"/>
                  <a:pt x="1800" y="6073"/>
                </a:cubicBezTo>
                <a:cubicBezTo>
                  <a:pt x="1587" y="6811"/>
                  <a:pt x="1391" y="7554"/>
                  <a:pt x="1125" y="8281"/>
                </a:cubicBezTo>
                <a:cubicBezTo>
                  <a:pt x="756" y="9273"/>
                  <a:pt x="560" y="10270"/>
                  <a:pt x="433" y="11302"/>
                </a:cubicBezTo>
                <a:cubicBezTo>
                  <a:pt x="387" y="11631"/>
                  <a:pt x="353" y="11971"/>
                  <a:pt x="324" y="12317"/>
                </a:cubicBezTo>
                <a:cubicBezTo>
                  <a:pt x="289" y="12744"/>
                  <a:pt x="249" y="13164"/>
                  <a:pt x="174" y="13585"/>
                </a:cubicBezTo>
                <a:cubicBezTo>
                  <a:pt x="116" y="13914"/>
                  <a:pt x="1" y="14243"/>
                  <a:pt x="7" y="14577"/>
                </a:cubicBezTo>
                <a:cubicBezTo>
                  <a:pt x="12" y="15050"/>
                  <a:pt x="145" y="15557"/>
                  <a:pt x="232" y="16019"/>
                </a:cubicBezTo>
                <a:cubicBezTo>
                  <a:pt x="278" y="16272"/>
                  <a:pt x="353" y="16457"/>
                  <a:pt x="353" y="16722"/>
                </a:cubicBezTo>
                <a:cubicBezTo>
                  <a:pt x="358" y="17074"/>
                  <a:pt x="474" y="17397"/>
                  <a:pt x="583" y="17731"/>
                </a:cubicBezTo>
                <a:cubicBezTo>
                  <a:pt x="785" y="18365"/>
                  <a:pt x="837" y="18953"/>
                  <a:pt x="750" y="19616"/>
                </a:cubicBezTo>
                <a:cubicBezTo>
                  <a:pt x="635" y="20487"/>
                  <a:pt x="635" y="21323"/>
                  <a:pt x="987" y="22142"/>
                </a:cubicBezTo>
                <a:cubicBezTo>
                  <a:pt x="998" y="22176"/>
                  <a:pt x="1021" y="22211"/>
                  <a:pt x="1039" y="22246"/>
                </a:cubicBezTo>
                <a:cubicBezTo>
                  <a:pt x="1385" y="22949"/>
                  <a:pt x="2065" y="23451"/>
                  <a:pt x="2722" y="23849"/>
                </a:cubicBezTo>
                <a:cubicBezTo>
                  <a:pt x="3507" y="24327"/>
                  <a:pt x="4429" y="24437"/>
                  <a:pt x="5334" y="24483"/>
                </a:cubicBezTo>
                <a:cubicBezTo>
                  <a:pt x="5639" y="24498"/>
                  <a:pt x="5941" y="24509"/>
                  <a:pt x="6240" y="24509"/>
                </a:cubicBezTo>
                <a:cubicBezTo>
                  <a:pt x="6967" y="24509"/>
                  <a:pt x="7683" y="24446"/>
                  <a:pt x="8402" y="24229"/>
                </a:cubicBezTo>
                <a:cubicBezTo>
                  <a:pt x="9734" y="23831"/>
                  <a:pt x="11048" y="23185"/>
                  <a:pt x="12230" y="22430"/>
                </a:cubicBezTo>
                <a:cubicBezTo>
                  <a:pt x="13245" y="21715"/>
                  <a:pt x="14122" y="20873"/>
                  <a:pt x="14877" y="19893"/>
                </a:cubicBezTo>
                <a:cubicBezTo>
                  <a:pt x="15788" y="18850"/>
                  <a:pt x="16676" y="17777"/>
                  <a:pt x="17518" y="16676"/>
                </a:cubicBezTo>
                <a:cubicBezTo>
                  <a:pt x="17777" y="16336"/>
                  <a:pt x="18031" y="16001"/>
                  <a:pt x="18273" y="15650"/>
                </a:cubicBezTo>
                <a:cubicBezTo>
                  <a:pt x="19161" y="14427"/>
                  <a:pt x="19980" y="13164"/>
                  <a:pt x="20677" y="11821"/>
                </a:cubicBezTo>
                <a:cubicBezTo>
                  <a:pt x="21237" y="10841"/>
                  <a:pt x="21681" y="9803"/>
                  <a:pt x="21998" y="8708"/>
                </a:cubicBezTo>
                <a:cubicBezTo>
                  <a:pt x="22073" y="8142"/>
                  <a:pt x="22159" y="7589"/>
                  <a:pt x="22240" y="7024"/>
                </a:cubicBezTo>
                <a:cubicBezTo>
                  <a:pt x="22142" y="6286"/>
                  <a:pt x="21865" y="5617"/>
                  <a:pt x="21410" y="5035"/>
                </a:cubicBezTo>
                <a:cubicBezTo>
                  <a:pt x="20971" y="4251"/>
                  <a:pt x="20424" y="3547"/>
                  <a:pt x="19766" y="2919"/>
                </a:cubicBezTo>
                <a:cubicBezTo>
                  <a:pt x="18671" y="1910"/>
                  <a:pt x="17460" y="1125"/>
                  <a:pt x="16047" y="624"/>
                </a:cubicBezTo>
                <a:cubicBezTo>
                  <a:pt x="14894" y="214"/>
                  <a:pt x="13729" y="18"/>
                  <a:pt x="12501" y="1"/>
                </a:cubicBezTo>
                <a:cubicBezTo>
                  <a:pt x="12460" y="0"/>
                  <a:pt x="12419" y="0"/>
                  <a:pt x="123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14" name="Google Shape;514;p23"/>
          <p:cNvGrpSpPr/>
          <p:nvPr/>
        </p:nvGrpSpPr>
        <p:grpSpPr>
          <a:xfrm flipH="1">
            <a:off x="-79421" y="4784877"/>
            <a:ext cx="2393624" cy="2248364"/>
            <a:chOff x="834675" y="-1030956"/>
            <a:chExt cx="1344329" cy="1262747"/>
          </a:xfrm>
        </p:grpSpPr>
        <p:sp>
          <p:nvSpPr>
            <p:cNvPr id="515" name="Google Shape;515;p23"/>
            <p:cNvSpPr/>
            <p:nvPr/>
          </p:nvSpPr>
          <p:spPr>
            <a:xfrm>
              <a:off x="834675" y="-1030956"/>
              <a:ext cx="1344329" cy="1262747"/>
            </a:xfrm>
            <a:custGeom>
              <a:avLst/>
              <a:gdLst/>
              <a:ahLst/>
              <a:cxnLst/>
              <a:rect l="l" t="t" r="r" b="b"/>
              <a:pathLst>
                <a:path w="18538" h="17413" extrusionOk="0">
                  <a:moveTo>
                    <a:pt x="6813" y="16318"/>
                  </a:moveTo>
                  <a:cubicBezTo>
                    <a:pt x="6810" y="16322"/>
                    <a:pt x="6807" y="16328"/>
                    <a:pt x="6804" y="16335"/>
                  </a:cubicBezTo>
                  <a:cubicBezTo>
                    <a:pt x="6810" y="16329"/>
                    <a:pt x="6810" y="16324"/>
                    <a:pt x="6815" y="16318"/>
                  </a:cubicBezTo>
                  <a:cubicBezTo>
                    <a:pt x="6815" y="16318"/>
                    <a:pt x="6814" y="16318"/>
                    <a:pt x="6813" y="16318"/>
                  </a:cubicBezTo>
                  <a:close/>
                  <a:moveTo>
                    <a:pt x="6689" y="16301"/>
                  </a:moveTo>
                  <a:lnTo>
                    <a:pt x="6689" y="16301"/>
                  </a:lnTo>
                  <a:cubicBezTo>
                    <a:pt x="6614" y="16525"/>
                    <a:pt x="6562" y="16756"/>
                    <a:pt x="6516" y="16992"/>
                  </a:cubicBezTo>
                  <a:cubicBezTo>
                    <a:pt x="6487" y="17096"/>
                    <a:pt x="6464" y="17194"/>
                    <a:pt x="6441" y="17287"/>
                  </a:cubicBezTo>
                  <a:cubicBezTo>
                    <a:pt x="6481" y="17160"/>
                    <a:pt x="6510" y="17027"/>
                    <a:pt x="6550" y="16894"/>
                  </a:cubicBezTo>
                  <a:cubicBezTo>
                    <a:pt x="6602" y="16733"/>
                    <a:pt x="6614" y="16537"/>
                    <a:pt x="6689" y="16301"/>
                  </a:cubicBezTo>
                  <a:close/>
                  <a:moveTo>
                    <a:pt x="18537" y="1"/>
                  </a:moveTo>
                  <a:cubicBezTo>
                    <a:pt x="16963" y="1448"/>
                    <a:pt x="16612" y="4256"/>
                    <a:pt x="14426" y="5063"/>
                  </a:cubicBezTo>
                  <a:cubicBezTo>
                    <a:pt x="13665" y="5346"/>
                    <a:pt x="12841" y="5305"/>
                    <a:pt x="12028" y="5340"/>
                  </a:cubicBezTo>
                  <a:cubicBezTo>
                    <a:pt x="11745" y="5351"/>
                    <a:pt x="11463" y="5374"/>
                    <a:pt x="11192" y="5426"/>
                  </a:cubicBezTo>
                  <a:cubicBezTo>
                    <a:pt x="9727" y="5697"/>
                    <a:pt x="9364" y="6660"/>
                    <a:pt x="8332" y="7450"/>
                  </a:cubicBezTo>
                  <a:cubicBezTo>
                    <a:pt x="7438" y="8136"/>
                    <a:pt x="6320" y="8107"/>
                    <a:pt x="5224" y="8332"/>
                  </a:cubicBezTo>
                  <a:cubicBezTo>
                    <a:pt x="3696" y="8638"/>
                    <a:pt x="2364" y="9526"/>
                    <a:pt x="1298" y="10679"/>
                  </a:cubicBezTo>
                  <a:cubicBezTo>
                    <a:pt x="819" y="11198"/>
                    <a:pt x="404" y="11769"/>
                    <a:pt x="41" y="12357"/>
                  </a:cubicBezTo>
                  <a:lnTo>
                    <a:pt x="0" y="12426"/>
                  </a:lnTo>
                  <a:cubicBezTo>
                    <a:pt x="12" y="12437"/>
                    <a:pt x="35" y="12455"/>
                    <a:pt x="58" y="12466"/>
                  </a:cubicBezTo>
                  <a:cubicBezTo>
                    <a:pt x="634" y="12870"/>
                    <a:pt x="957" y="13550"/>
                    <a:pt x="1447" y="14040"/>
                  </a:cubicBezTo>
                  <a:cubicBezTo>
                    <a:pt x="1615" y="14196"/>
                    <a:pt x="1753" y="14375"/>
                    <a:pt x="1961" y="14479"/>
                  </a:cubicBezTo>
                  <a:cubicBezTo>
                    <a:pt x="2243" y="14617"/>
                    <a:pt x="2572" y="14605"/>
                    <a:pt x="2860" y="14761"/>
                  </a:cubicBezTo>
                  <a:cubicBezTo>
                    <a:pt x="3269" y="14974"/>
                    <a:pt x="3581" y="15297"/>
                    <a:pt x="3956" y="15545"/>
                  </a:cubicBezTo>
                  <a:cubicBezTo>
                    <a:pt x="4838" y="16116"/>
                    <a:pt x="5737" y="16203"/>
                    <a:pt x="6689" y="16301"/>
                  </a:cubicBezTo>
                  <a:cubicBezTo>
                    <a:pt x="6728" y="16306"/>
                    <a:pt x="6774" y="16317"/>
                    <a:pt x="6813" y="16318"/>
                  </a:cubicBezTo>
                  <a:lnTo>
                    <a:pt x="6813" y="16318"/>
                  </a:lnTo>
                  <a:cubicBezTo>
                    <a:pt x="6816" y="16315"/>
                    <a:pt x="6818" y="16313"/>
                    <a:pt x="6820" y="16313"/>
                  </a:cubicBezTo>
                  <a:lnTo>
                    <a:pt x="6820" y="16313"/>
                  </a:lnTo>
                  <a:cubicBezTo>
                    <a:pt x="6824" y="16313"/>
                    <a:pt x="6824" y="16323"/>
                    <a:pt x="6815" y="16347"/>
                  </a:cubicBezTo>
                  <a:cubicBezTo>
                    <a:pt x="6827" y="16329"/>
                    <a:pt x="6827" y="16324"/>
                    <a:pt x="6833" y="16306"/>
                  </a:cubicBezTo>
                  <a:cubicBezTo>
                    <a:pt x="7115" y="16335"/>
                    <a:pt x="7404" y="16364"/>
                    <a:pt x="7692" y="16416"/>
                  </a:cubicBezTo>
                  <a:cubicBezTo>
                    <a:pt x="8107" y="16491"/>
                    <a:pt x="8453" y="16675"/>
                    <a:pt x="8845" y="16825"/>
                  </a:cubicBezTo>
                  <a:cubicBezTo>
                    <a:pt x="9081" y="16923"/>
                    <a:pt x="9318" y="16981"/>
                    <a:pt x="9572" y="17021"/>
                  </a:cubicBezTo>
                  <a:cubicBezTo>
                    <a:pt x="10584" y="17196"/>
                    <a:pt x="11616" y="17222"/>
                    <a:pt x="12644" y="17222"/>
                  </a:cubicBezTo>
                  <a:cubicBezTo>
                    <a:pt x="13074" y="17222"/>
                    <a:pt x="13503" y="17217"/>
                    <a:pt x="13931" y="17217"/>
                  </a:cubicBezTo>
                  <a:cubicBezTo>
                    <a:pt x="14340" y="17217"/>
                    <a:pt x="14663" y="17298"/>
                    <a:pt x="15049" y="17390"/>
                  </a:cubicBezTo>
                  <a:cubicBezTo>
                    <a:pt x="15113" y="17407"/>
                    <a:pt x="15508" y="17413"/>
                    <a:pt x="16010" y="17413"/>
                  </a:cubicBezTo>
                  <a:cubicBezTo>
                    <a:pt x="16831" y="17413"/>
                    <a:pt x="17940" y="17398"/>
                    <a:pt x="18363" y="17398"/>
                  </a:cubicBezTo>
                  <a:cubicBezTo>
                    <a:pt x="18474" y="17398"/>
                    <a:pt x="18537" y="17399"/>
                    <a:pt x="18537" y="17402"/>
                  </a:cubicBezTo>
                  <a:lnTo>
                    <a:pt x="185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1351431" y="-356548"/>
              <a:ext cx="646929" cy="446635"/>
            </a:xfrm>
            <a:custGeom>
              <a:avLst/>
              <a:gdLst/>
              <a:ahLst/>
              <a:cxnLst/>
              <a:rect l="l" t="t" r="r" b="b"/>
              <a:pathLst>
                <a:path w="8921" h="6159" extrusionOk="0">
                  <a:moveTo>
                    <a:pt x="3048" y="2575"/>
                  </a:moveTo>
                  <a:cubicBezTo>
                    <a:pt x="3198" y="2575"/>
                    <a:pt x="3351" y="2586"/>
                    <a:pt x="3495" y="2613"/>
                  </a:cubicBezTo>
                  <a:cubicBezTo>
                    <a:pt x="3610" y="2624"/>
                    <a:pt x="3726" y="2653"/>
                    <a:pt x="3829" y="2688"/>
                  </a:cubicBezTo>
                  <a:cubicBezTo>
                    <a:pt x="3939" y="2728"/>
                    <a:pt x="4037" y="2786"/>
                    <a:pt x="4095" y="2855"/>
                  </a:cubicBezTo>
                  <a:cubicBezTo>
                    <a:pt x="4158" y="2936"/>
                    <a:pt x="4152" y="3045"/>
                    <a:pt x="4100" y="3137"/>
                  </a:cubicBezTo>
                  <a:cubicBezTo>
                    <a:pt x="4043" y="3224"/>
                    <a:pt x="3945" y="3293"/>
                    <a:pt x="3841" y="3351"/>
                  </a:cubicBezTo>
                  <a:cubicBezTo>
                    <a:pt x="3628" y="3460"/>
                    <a:pt x="3374" y="3518"/>
                    <a:pt x="3137" y="3524"/>
                  </a:cubicBezTo>
                  <a:lnTo>
                    <a:pt x="3051" y="3524"/>
                  </a:lnTo>
                  <a:cubicBezTo>
                    <a:pt x="3022" y="3524"/>
                    <a:pt x="2999" y="3518"/>
                    <a:pt x="2970" y="3512"/>
                  </a:cubicBezTo>
                  <a:lnTo>
                    <a:pt x="2884" y="3489"/>
                  </a:lnTo>
                  <a:cubicBezTo>
                    <a:pt x="2855" y="3483"/>
                    <a:pt x="2826" y="3478"/>
                    <a:pt x="2803" y="3460"/>
                  </a:cubicBezTo>
                  <a:cubicBezTo>
                    <a:pt x="2699" y="3420"/>
                    <a:pt x="2595" y="3368"/>
                    <a:pt x="2497" y="3293"/>
                  </a:cubicBezTo>
                  <a:cubicBezTo>
                    <a:pt x="2338" y="3185"/>
                    <a:pt x="2197" y="3050"/>
                    <a:pt x="2076" y="2898"/>
                  </a:cubicBezTo>
                  <a:lnTo>
                    <a:pt x="2076" y="2898"/>
                  </a:lnTo>
                  <a:cubicBezTo>
                    <a:pt x="2120" y="2878"/>
                    <a:pt x="2161" y="2855"/>
                    <a:pt x="2198" y="2832"/>
                  </a:cubicBezTo>
                  <a:cubicBezTo>
                    <a:pt x="2301" y="2774"/>
                    <a:pt x="2399" y="2717"/>
                    <a:pt x="2503" y="2670"/>
                  </a:cubicBezTo>
                  <a:cubicBezTo>
                    <a:pt x="2601" y="2619"/>
                    <a:pt x="2705" y="2590"/>
                    <a:pt x="2815" y="2584"/>
                  </a:cubicBezTo>
                  <a:cubicBezTo>
                    <a:pt x="2890" y="2578"/>
                    <a:pt x="2969" y="2575"/>
                    <a:pt x="3048" y="2575"/>
                  </a:cubicBezTo>
                  <a:close/>
                  <a:moveTo>
                    <a:pt x="2443" y="4848"/>
                  </a:moveTo>
                  <a:lnTo>
                    <a:pt x="2443" y="4848"/>
                  </a:lnTo>
                  <a:cubicBezTo>
                    <a:pt x="2479" y="4857"/>
                    <a:pt x="2515" y="4863"/>
                    <a:pt x="2561" y="4873"/>
                  </a:cubicBezTo>
                  <a:cubicBezTo>
                    <a:pt x="2515" y="4867"/>
                    <a:pt x="2469" y="4861"/>
                    <a:pt x="2422" y="4861"/>
                  </a:cubicBezTo>
                  <a:cubicBezTo>
                    <a:pt x="2459" y="4861"/>
                    <a:pt x="2459" y="4854"/>
                    <a:pt x="2443" y="4848"/>
                  </a:cubicBezTo>
                  <a:close/>
                  <a:moveTo>
                    <a:pt x="2561" y="4873"/>
                  </a:moveTo>
                  <a:cubicBezTo>
                    <a:pt x="2630" y="4890"/>
                    <a:pt x="2705" y="4925"/>
                    <a:pt x="2763" y="4983"/>
                  </a:cubicBezTo>
                  <a:cubicBezTo>
                    <a:pt x="2699" y="4925"/>
                    <a:pt x="2624" y="4896"/>
                    <a:pt x="2561" y="4873"/>
                  </a:cubicBezTo>
                  <a:close/>
                  <a:moveTo>
                    <a:pt x="1356" y="5190"/>
                  </a:moveTo>
                  <a:lnTo>
                    <a:pt x="1356" y="5190"/>
                  </a:lnTo>
                  <a:cubicBezTo>
                    <a:pt x="1517" y="5271"/>
                    <a:pt x="1638" y="5334"/>
                    <a:pt x="1759" y="5392"/>
                  </a:cubicBezTo>
                  <a:cubicBezTo>
                    <a:pt x="1633" y="5357"/>
                    <a:pt x="1465" y="5277"/>
                    <a:pt x="1356" y="5190"/>
                  </a:cubicBezTo>
                  <a:close/>
                  <a:moveTo>
                    <a:pt x="1759" y="5392"/>
                  </a:moveTo>
                  <a:lnTo>
                    <a:pt x="1759" y="5392"/>
                  </a:lnTo>
                  <a:cubicBezTo>
                    <a:pt x="1759" y="5392"/>
                    <a:pt x="1759" y="5392"/>
                    <a:pt x="1759" y="5392"/>
                  </a:cubicBezTo>
                  <a:lnTo>
                    <a:pt x="1759" y="5392"/>
                  </a:lnTo>
                  <a:cubicBezTo>
                    <a:pt x="1759" y="5392"/>
                    <a:pt x="1759" y="5392"/>
                    <a:pt x="1759" y="5392"/>
                  </a:cubicBezTo>
                  <a:close/>
                  <a:moveTo>
                    <a:pt x="1759" y="5392"/>
                  </a:moveTo>
                  <a:lnTo>
                    <a:pt x="1759" y="5392"/>
                  </a:lnTo>
                  <a:cubicBezTo>
                    <a:pt x="1834" y="5426"/>
                    <a:pt x="1898" y="5455"/>
                    <a:pt x="1955" y="5484"/>
                  </a:cubicBezTo>
                  <a:cubicBezTo>
                    <a:pt x="1892" y="5467"/>
                    <a:pt x="1823" y="5426"/>
                    <a:pt x="1759" y="5392"/>
                  </a:cubicBezTo>
                  <a:close/>
                  <a:moveTo>
                    <a:pt x="2382" y="4861"/>
                  </a:moveTo>
                  <a:cubicBezTo>
                    <a:pt x="2474" y="4861"/>
                    <a:pt x="2567" y="4885"/>
                    <a:pt x="2647" y="4925"/>
                  </a:cubicBezTo>
                  <a:cubicBezTo>
                    <a:pt x="2728" y="4971"/>
                    <a:pt x="2792" y="5034"/>
                    <a:pt x="2832" y="5115"/>
                  </a:cubicBezTo>
                  <a:cubicBezTo>
                    <a:pt x="2855" y="5150"/>
                    <a:pt x="2872" y="5184"/>
                    <a:pt x="2878" y="5219"/>
                  </a:cubicBezTo>
                  <a:cubicBezTo>
                    <a:pt x="2901" y="5282"/>
                    <a:pt x="2913" y="5352"/>
                    <a:pt x="2901" y="5409"/>
                  </a:cubicBezTo>
                  <a:cubicBezTo>
                    <a:pt x="2890" y="5438"/>
                    <a:pt x="2878" y="5461"/>
                    <a:pt x="2861" y="5478"/>
                  </a:cubicBezTo>
                  <a:cubicBezTo>
                    <a:pt x="2849" y="5496"/>
                    <a:pt x="2826" y="5507"/>
                    <a:pt x="2803" y="5519"/>
                  </a:cubicBezTo>
                  <a:cubicBezTo>
                    <a:pt x="2774" y="5530"/>
                    <a:pt x="2757" y="5536"/>
                    <a:pt x="2717" y="5548"/>
                  </a:cubicBezTo>
                  <a:lnTo>
                    <a:pt x="2705" y="5548"/>
                  </a:lnTo>
                  <a:cubicBezTo>
                    <a:pt x="2680" y="5550"/>
                    <a:pt x="2655" y="5551"/>
                    <a:pt x="2630" y="5551"/>
                  </a:cubicBezTo>
                  <a:cubicBezTo>
                    <a:pt x="2515" y="5551"/>
                    <a:pt x="2398" y="5531"/>
                    <a:pt x="2284" y="5507"/>
                  </a:cubicBezTo>
                  <a:cubicBezTo>
                    <a:pt x="2013" y="5444"/>
                    <a:pt x="1731" y="5380"/>
                    <a:pt x="1477" y="5248"/>
                  </a:cubicBezTo>
                  <a:cubicBezTo>
                    <a:pt x="1417" y="5212"/>
                    <a:pt x="1358" y="5177"/>
                    <a:pt x="1302" y="5139"/>
                  </a:cubicBezTo>
                  <a:lnTo>
                    <a:pt x="1302" y="5139"/>
                  </a:lnTo>
                  <a:cubicBezTo>
                    <a:pt x="1342" y="5121"/>
                    <a:pt x="1381" y="5104"/>
                    <a:pt x="1419" y="5086"/>
                  </a:cubicBezTo>
                  <a:cubicBezTo>
                    <a:pt x="1558" y="5029"/>
                    <a:pt x="1690" y="4977"/>
                    <a:pt x="1823" y="4942"/>
                  </a:cubicBezTo>
                  <a:cubicBezTo>
                    <a:pt x="1869" y="4919"/>
                    <a:pt x="1892" y="4902"/>
                    <a:pt x="1955" y="4896"/>
                  </a:cubicBezTo>
                  <a:cubicBezTo>
                    <a:pt x="1996" y="4890"/>
                    <a:pt x="2042" y="4890"/>
                    <a:pt x="2094" y="4885"/>
                  </a:cubicBezTo>
                  <a:cubicBezTo>
                    <a:pt x="2169" y="4867"/>
                    <a:pt x="2255" y="4861"/>
                    <a:pt x="2336" y="4861"/>
                  </a:cubicBezTo>
                  <a:close/>
                  <a:moveTo>
                    <a:pt x="154" y="5980"/>
                  </a:moveTo>
                  <a:cubicBezTo>
                    <a:pt x="145" y="5992"/>
                    <a:pt x="136" y="6003"/>
                    <a:pt x="126" y="6014"/>
                  </a:cubicBezTo>
                  <a:lnTo>
                    <a:pt x="126" y="6014"/>
                  </a:lnTo>
                  <a:cubicBezTo>
                    <a:pt x="133" y="6008"/>
                    <a:pt x="141" y="5999"/>
                    <a:pt x="151" y="5986"/>
                  </a:cubicBezTo>
                  <a:cubicBezTo>
                    <a:pt x="152" y="5984"/>
                    <a:pt x="153" y="5982"/>
                    <a:pt x="154" y="5980"/>
                  </a:cubicBezTo>
                  <a:close/>
                  <a:moveTo>
                    <a:pt x="6493" y="1"/>
                  </a:moveTo>
                  <a:cubicBezTo>
                    <a:pt x="6712" y="1"/>
                    <a:pt x="6776" y="7"/>
                    <a:pt x="6747" y="18"/>
                  </a:cubicBezTo>
                  <a:cubicBezTo>
                    <a:pt x="6718" y="24"/>
                    <a:pt x="6591" y="35"/>
                    <a:pt x="6401" y="53"/>
                  </a:cubicBezTo>
                  <a:cubicBezTo>
                    <a:pt x="6247" y="63"/>
                    <a:pt x="6054" y="77"/>
                    <a:pt x="5855" y="77"/>
                  </a:cubicBezTo>
                  <a:cubicBezTo>
                    <a:pt x="5824" y="77"/>
                    <a:pt x="5792" y="77"/>
                    <a:pt x="5761" y="76"/>
                  </a:cubicBezTo>
                  <a:cubicBezTo>
                    <a:pt x="5519" y="64"/>
                    <a:pt x="5277" y="53"/>
                    <a:pt x="5075" y="35"/>
                  </a:cubicBezTo>
                  <a:cubicBezTo>
                    <a:pt x="4917" y="22"/>
                    <a:pt x="4747" y="13"/>
                    <a:pt x="4568" y="13"/>
                  </a:cubicBezTo>
                  <a:cubicBezTo>
                    <a:pt x="4155" y="13"/>
                    <a:pt x="3697" y="57"/>
                    <a:pt x="3230" y="174"/>
                  </a:cubicBezTo>
                  <a:cubicBezTo>
                    <a:pt x="3063" y="220"/>
                    <a:pt x="2895" y="260"/>
                    <a:pt x="2722" y="318"/>
                  </a:cubicBezTo>
                  <a:cubicBezTo>
                    <a:pt x="2624" y="364"/>
                    <a:pt x="2544" y="399"/>
                    <a:pt x="2463" y="451"/>
                  </a:cubicBezTo>
                  <a:cubicBezTo>
                    <a:pt x="2388" y="491"/>
                    <a:pt x="2313" y="543"/>
                    <a:pt x="2244" y="583"/>
                  </a:cubicBezTo>
                  <a:cubicBezTo>
                    <a:pt x="2100" y="681"/>
                    <a:pt x="1955" y="779"/>
                    <a:pt x="1817" y="895"/>
                  </a:cubicBezTo>
                  <a:cubicBezTo>
                    <a:pt x="1742" y="952"/>
                    <a:pt x="1679" y="1010"/>
                    <a:pt x="1615" y="1073"/>
                  </a:cubicBezTo>
                  <a:cubicBezTo>
                    <a:pt x="1581" y="1102"/>
                    <a:pt x="1552" y="1148"/>
                    <a:pt x="1511" y="1183"/>
                  </a:cubicBezTo>
                  <a:lnTo>
                    <a:pt x="1465" y="1246"/>
                  </a:lnTo>
                  <a:cubicBezTo>
                    <a:pt x="1448" y="1269"/>
                    <a:pt x="1425" y="1304"/>
                    <a:pt x="1413" y="1344"/>
                  </a:cubicBezTo>
                  <a:cubicBezTo>
                    <a:pt x="1408" y="1356"/>
                    <a:pt x="1408" y="1373"/>
                    <a:pt x="1402" y="1385"/>
                  </a:cubicBezTo>
                  <a:lnTo>
                    <a:pt x="1390" y="1413"/>
                  </a:lnTo>
                  <a:lnTo>
                    <a:pt x="1379" y="1465"/>
                  </a:lnTo>
                  <a:lnTo>
                    <a:pt x="1356" y="1563"/>
                  </a:lnTo>
                  <a:cubicBezTo>
                    <a:pt x="1344" y="1633"/>
                    <a:pt x="1327" y="1702"/>
                    <a:pt x="1315" y="1765"/>
                  </a:cubicBezTo>
                  <a:lnTo>
                    <a:pt x="1292" y="1875"/>
                  </a:lnTo>
                  <a:lnTo>
                    <a:pt x="1287" y="1932"/>
                  </a:lnTo>
                  <a:lnTo>
                    <a:pt x="1275" y="1961"/>
                  </a:lnTo>
                  <a:lnTo>
                    <a:pt x="1275" y="1979"/>
                  </a:lnTo>
                  <a:lnTo>
                    <a:pt x="1275" y="1984"/>
                  </a:lnTo>
                  <a:lnTo>
                    <a:pt x="1287" y="1984"/>
                  </a:lnTo>
                  <a:lnTo>
                    <a:pt x="1304" y="1990"/>
                  </a:lnTo>
                  <a:lnTo>
                    <a:pt x="1350" y="1996"/>
                  </a:lnTo>
                  <a:lnTo>
                    <a:pt x="1437" y="2013"/>
                  </a:lnTo>
                  <a:lnTo>
                    <a:pt x="1469" y="2018"/>
                  </a:lnTo>
                  <a:lnTo>
                    <a:pt x="1469" y="2018"/>
                  </a:lnTo>
                  <a:cubicBezTo>
                    <a:pt x="1409" y="2013"/>
                    <a:pt x="1345" y="2013"/>
                    <a:pt x="1275" y="2007"/>
                  </a:cubicBezTo>
                  <a:lnTo>
                    <a:pt x="1275" y="2077"/>
                  </a:lnTo>
                  <a:lnTo>
                    <a:pt x="1275" y="2140"/>
                  </a:lnTo>
                  <a:cubicBezTo>
                    <a:pt x="1275" y="2186"/>
                    <a:pt x="1281" y="2238"/>
                    <a:pt x="1298" y="2284"/>
                  </a:cubicBezTo>
                  <a:cubicBezTo>
                    <a:pt x="1321" y="2382"/>
                    <a:pt x="1356" y="2480"/>
                    <a:pt x="1413" y="2561"/>
                  </a:cubicBezTo>
                  <a:cubicBezTo>
                    <a:pt x="1463" y="2638"/>
                    <a:pt x="1517" y="2704"/>
                    <a:pt x="1562" y="2765"/>
                  </a:cubicBezTo>
                  <a:lnTo>
                    <a:pt x="1562" y="2765"/>
                  </a:lnTo>
                  <a:cubicBezTo>
                    <a:pt x="1502" y="2783"/>
                    <a:pt x="1437" y="2810"/>
                    <a:pt x="1373" y="2849"/>
                  </a:cubicBezTo>
                  <a:cubicBezTo>
                    <a:pt x="1333" y="2872"/>
                    <a:pt x="1292" y="2890"/>
                    <a:pt x="1246" y="2918"/>
                  </a:cubicBezTo>
                  <a:cubicBezTo>
                    <a:pt x="1206" y="2947"/>
                    <a:pt x="1171" y="2988"/>
                    <a:pt x="1142" y="3022"/>
                  </a:cubicBezTo>
                  <a:cubicBezTo>
                    <a:pt x="1016" y="3161"/>
                    <a:pt x="946" y="3293"/>
                    <a:pt x="871" y="3437"/>
                  </a:cubicBezTo>
                  <a:cubicBezTo>
                    <a:pt x="802" y="3593"/>
                    <a:pt x="750" y="3743"/>
                    <a:pt x="710" y="3893"/>
                  </a:cubicBezTo>
                  <a:cubicBezTo>
                    <a:pt x="670" y="4043"/>
                    <a:pt x="641" y="4198"/>
                    <a:pt x="641" y="4371"/>
                  </a:cubicBezTo>
                  <a:cubicBezTo>
                    <a:pt x="652" y="4527"/>
                    <a:pt x="687" y="4694"/>
                    <a:pt x="756" y="4833"/>
                  </a:cubicBezTo>
                  <a:cubicBezTo>
                    <a:pt x="818" y="4952"/>
                    <a:pt x="896" y="5056"/>
                    <a:pt x="987" y="5140"/>
                  </a:cubicBezTo>
                  <a:lnTo>
                    <a:pt x="987" y="5140"/>
                  </a:lnTo>
                  <a:cubicBezTo>
                    <a:pt x="821" y="5242"/>
                    <a:pt x="651" y="5370"/>
                    <a:pt x="497" y="5519"/>
                  </a:cubicBezTo>
                  <a:cubicBezTo>
                    <a:pt x="341" y="5669"/>
                    <a:pt x="197" y="5847"/>
                    <a:pt x="82" y="6026"/>
                  </a:cubicBezTo>
                  <a:lnTo>
                    <a:pt x="87" y="6026"/>
                  </a:lnTo>
                  <a:cubicBezTo>
                    <a:pt x="226" y="5832"/>
                    <a:pt x="387" y="5653"/>
                    <a:pt x="589" y="5511"/>
                  </a:cubicBezTo>
                  <a:lnTo>
                    <a:pt x="589" y="5511"/>
                  </a:lnTo>
                  <a:cubicBezTo>
                    <a:pt x="569" y="5525"/>
                    <a:pt x="555" y="5532"/>
                    <a:pt x="550" y="5532"/>
                  </a:cubicBezTo>
                  <a:cubicBezTo>
                    <a:pt x="549" y="5532"/>
                    <a:pt x="549" y="5531"/>
                    <a:pt x="549" y="5530"/>
                  </a:cubicBezTo>
                  <a:cubicBezTo>
                    <a:pt x="549" y="5525"/>
                    <a:pt x="572" y="5496"/>
                    <a:pt x="618" y="5461"/>
                  </a:cubicBezTo>
                  <a:lnTo>
                    <a:pt x="704" y="5415"/>
                  </a:lnTo>
                  <a:lnTo>
                    <a:pt x="704" y="5415"/>
                  </a:lnTo>
                  <a:cubicBezTo>
                    <a:pt x="672" y="5442"/>
                    <a:pt x="640" y="5469"/>
                    <a:pt x="610" y="5497"/>
                  </a:cubicBezTo>
                  <a:lnTo>
                    <a:pt x="610" y="5497"/>
                  </a:lnTo>
                  <a:cubicBezTo>
                    <a:pt x="610" y="5497"/>
                    <a:pt x="611" y="5496"/>
                    <a:pt x="612" y="5496"/>
                  </a:cubicBezTo>
                  <a:lnTo>
                    <a:pt x="612" y="5496"/>
                  </a:lnTo>
                  <a:cubicBezTo>
                    <a:pt x="611" y="5496"/>
                    <a:pt x="610" y="5497"/>
                    <a:pt x="609" y="5498"/>
                  </a:cubicBezTo>
                  <a:lnTo>
                    <a:pt x="609" y="5498"/>
                  </a:lnTo>
                  <a:cubicBezTo>
                    <a:pt x="609" y="5498"/>
                    <a:pt x="609" y="5497"/>
                    <a:pt x="610" y="5497"/>
                  </a:cubicBezTo>
                  <a:lnTo>
                    <a:pt x="610" y="5497"/>
                  </a:lnTo>
                  <a:cubicBezTo>
                    <a:pt x="603" y="5502"/>
                    <a:pt x="596" y="5507"/>
                    <a:pt x="589" y="5511"/>
                  </a:cubicBezTo>
                  <a:lnTo>
                    <a:pt x="589" y="5511"/>
                  </a:lnTo>
                  <a:cubicBezTo>
                    <a:pt x="595" y="5507"/>
                    <a:pt x="602" y="5503"/>
                    <a:pt x="609" y="5498"/>
                  </a:cubicBezTo>
                  <a:lnTo>
                    <a:pt x="609" y="5498"/>
                  </a:lnTo>
                  <a:cubicBezTo>
                    <a:pt x="475" y="5619"/>
                    <a:pt x="353" y="5748"/>
                    <a:pt x="231" y="5865"/>
                  </a:cubicBezTo>
                  <a:cubicBezTo>
                    <a:pt x="231" y="5865"/>
                    <a:pt x="183" y="5934"/>
                    <a:pt x="154" y="5980"/>
                  </a:cubicBezTo>
                  <a:lnTo>
                    <a:pt x="154" y="5980"/>
                  </a:lnTo>
                  <a:cubicBezTo>
                    <a:pt x="159" y="5975"/>
                    <a:pt x="163" y="5969"/>
                    <a:pt x="168" y="5963"/>
                  </a:cubicBezTo>
                  <a:cubicBezTo>
                    <a:pt x="197" y="5928"/>
                    <a:pt x="231" y="5899"/>
                    <a:pt x="255" y="5870"/>
                  </a:cubicBezTo>
                  <a:cubicBezTo>
                    <a:pt x="312" y="5865"/>
                    <a:pt x="324" y="5847"/>
                    <a:pt x="324" y="5847"/>
                  </a:cubicBezTo>
                  <a:cubicBezTo>
                    <a:pt x="526" y="5611"/>
                    <a:pt x="768" y="5415"/>
                    <a:pt x="1027" y="5271"/>
                  </a:cubicBezTo>
                  <a:cubicBezTo>
                    <a:pt x="1051" y="5258"/>
                    <a:pt x="1074" y="5246"/>
                    <a:pt x="1098" y="5234"/>
                  </a:cubicBezTo>
                  <a:lnTo>
                    <a:pt x="1098" y="5234"/>
                  </a:lnTo>
                  <a:cubicBezTo>
                    <a:pt x="1424" y="5485"/>
                    <a:pt x="1821" y="5598"/>
                    <a:pt x="2105" y="5669"/>
                  </a:cubicBezTo>
                  <a:cubicBezTo>
                    <a:pt x="2226" y="5697"/>
                    <a:pt x="2348" y="5715"/>
                    <a:pt x="2474" y="5732"/>
                  </a:cubicBezTo>
                  <a:cubicBezTo>
                    <a:pt x="2506" y="5735"/>
                    <a:pt x="2538" y="5736"/>
                    <a:pt x="2570" y="5736"/>
                  </a:cubicBezTo>
                  <a:cubicBezTo>
                    <a:pt x="2601" y="5736"/>
                    <a:pt x="2633" y="5735"/>
                    <a:pt x="2665" y="5732"/>
                  </a:cubicBezTo>
                  <a:cubicBezTo>
                    <a:pt x="2705" y="5732"/>
                    <a:pt x="2740" y="5726"/>
                    <a:pt x="2774" y="5709"/>
                  </a:cubicBezTo>
                  <a:cubicBezTo>
                    <a:pt x="2820" y="5697"/>
                    <a:pt x="2861" y="5680"/>
                    <a:pt x="2895" y="5651"/>
                  </a:cubicBezTo>
                  <a:cubicBezTo>
                    <a:pt x="2970" y="5599"/>
                    <a:pt x="3022" y="5525"/>
                    <a:pt x="3039" y="5438"/>
                  </a:cubicBezTo>
                  <a:cubicBezTo>
                    <a:pt x="3051" y="5392"/>
                    <a:pt x="3051" y="5352"/>
                    <a:pt x="3051" y="5305"/>
                  </a:cubicBezTo>
                  <a:cubicBezTo>
                    <a:pt x="3051" y="5265"/>
                    <a:pt x="3034" y="5236"/>
                    <a:pt x="3028" y="5207"/>
                  </a:cubicBezTo>
                  <a:cubicBezTo>
                    <a:pt x="3011" y="5138"/>
                    <a:pt x="2993" y="5092"/>
                    <a:pt x="2964" y="5034"/>
                  </a:cubicBezTo>
                  <a:cubicBezTo>
                    <a:pt x="2936" y="4977"/>
                    <a:pt x="2890" y="4919"/>
                    <a:pt x="2838" y="4873"/>
                  </a:cubicBezTo>
                  <a:lnTo>
                    <a:pt x="2838" y="4873"/>
                  </a:lnTo>
                  <a:cubicBezTo>
                    <a:pt x="2895" y="4925"/>
                    <a:pt x="2936" y="4983"/>
                    <a:pt x="2964" y="5046"/>
                  </a:cubicBezTo>
                  <a:lnTo>
                    <a:pt x="2982" y="5092"/>
                  </a:lnTo>
                  <a:lnTo>
                    <a:pt x="2999" y="5132"/>
                  </a:lnTo>
                  <a:cubicBezTo>
                    <a:pt x="3005" y="5161"/>
                    <a:pt x="3022" y="5190"/>
                    <a:pt x="3028" y="5219"/>
                  </a:cubicBezTo>
                  <a:cubicBezTo>
                    <a:pt x="3039" y="5277"/>
                    <a:pt x="3051" y="5363"/>
                    <a:pt x="3034" y="5444"/>
                  </a:cubicBezTo>
                  <a:cubicBezTo>
                    <a:pt x="3011" y="5525"/>
                    <a:pt x="2970" y="5594"/>
                    <a:pt x="2907" y="5640"/>
                  </a:cubicBezTo>
                  <a:cubicBezTo>
                    <a:pt x="2866" y="5663"/>
                    <a:pt x="2832" y="5680"/>
                    <a:pt x="2797" y="5697"/>
                  </a:cubicBezTo>
                  <a:cubicBezTo>
                    <a:pt x="2751" y="5709"/>
                    <a:pt x="2722" y="5721"/>
                    <a:pt x="2688" y="5721"/>
                  </a:cubicBezTo>
                  <a:cubicBezTo>
                    <a:pt x="2624" y="5726"/>
                    <a:pt x="2567" y="5726"/>
                    <a:pt x="2503" y="5726"/>
                  </a:cubicBezTo>
                  <a:cubicBezTo>
                    <a:pt x="2376" y="5721"/>
                    <a:pt x="2261" y="5697"/>
                    <a:pt x="2134" y="5669"/>
                  </a:cubicBezTo>
                  <a:cubicBezTo>
                    <a:pt x="2028" y="5647"/>
                    <a:pt x="2013" y="5639"/>
                    <a:pt x="2049" y="5639"/>
                  </a:cubicBezTo>
                  <a:cubicBezTo>
                    <a:pt x="2070" y="5639"/>
                    <a:pt x="2109" y="5641"/>
                    <a:pt x="2157" y="5646"/>
                  </a:cubicBezTo>
                  <a:cubicBezTo>
                    <a:pt x="2256" y="5659"/>
                    <a:pt x="2402" y="5672"/>
                    <a:pt x="2522" y="5672"/>
                  </a:cubicBezTo>
                  <a:cubicBezTo>
                    <a:pt x="2557" y="5672"/>
                    <a:pt x="2590" y="5671"/>
                    <a:pt x="2619" y="5669"/>
                  </a:cubicBezTo>
                  <a:cubicBezTo>
                    <a:pt x="2665" y="5663"/>
                    <a:pt x="2740" y="5669"/>
                    <a:pt x="2832" y="5634"/>
                  </a:cubicBezTo>
                  <a:cubicBezTo>
                    <a:pt x="2918" y="5605"/>
                    <a:pt x="2993" y="5525"/>
                    <a:pt x="3005" y="5450"/>
                  </a:cubicBezTo>
                  <a:cubicBezTo>
                    <a:pt x="3034" y="5380"/>
                    <a:pt x="3028" y="5294"/>
                    <a:pt x="3011" y="5236"/>
                  </a:cubicBezTo>
                  <a:cubicBezTo>
                    <a:pt x="2999" y="5173"/>
                    <a:pt x="2982" y="5127"/>
                    <a:pt x="2953" y="5069"/>
                  </a:cubicBezTo>
                  <a:cubicBezTo>
                    <a:pt x="2936" y="5011"/>
                    <a:pt x="2890" y="4959"/>
                    <a:pt x="2849" y="4913"/>
                  </a:cubicBezTo>
                  <a:cubicBezTo>
                    <a:pt x="2803" y="4867"/>
                    <a:pt x="2745" y="4827"/>
                    <a:pt x="2688" y="4798"/>
                  </a:cubicBezTo>
                  <a:cubicBezTo>
                    <a:pt x="2636" y="4775"/>
                    <a:pt x="2619" y="4758"/>
                    <a:pt x="2601" y="4746"/>
                  </a:cubicBezTo>
                  <a:cubicBezTo>
                    <a:pt x="2590" y="4729"/>
                    <a:pt x="2578" y="4723"/>
                    <a:pt x="2549" y="4717"/>
                  </a:cubicBezTo>
                  <a:cubicBezTo>
                    <a:pt x="2493" y="4706"/>
                    <a:pt x="2439" y="4701"/>
                    <a:pt x="2388" y="4701"/>
                  </a:cubicBezTo>
                  <a:cubicBezTo>
                    <a:pt x="2282" y="4701"/>
                    <a:pt x="2187" y="4721"/>
                    <a:pt x="2105" y="4740"/>
                  </a:cubicBezTo>
                  <a:cubicBezTo>
                    <a:pt x="1984" y="4769"/>
                    <a:pt x="1881" y="4804"/>
                    <a:pt x="1782" y="4827"/>
                  </a:cubicBezTo>
                  <a:cubicBezTo>
                    <a:pt x="1638" y="4861"/>
                    <a:pt x="1506" y="4902"/>
                    <a:pt x="1385" y="4948"/>
                  </a:cubicBezTo>
                  <a:cubicBezTo>
                    <a:pt x="1310" y="4975"/>
                    <a:pt x="1246" y="5001"/>
                    <a:pt x="1173" y="5037"/>
                  </a:cubicBezTo>
                  <a:lnTo>
                    <a:pt x="1173" y="5037"/>
                  </a:lnTo>
                  <a:cubicBezTo>
                    <a:pt x="1103" y="4967"/>
                    <a:pt x="1039" y="4885"/>
                    <a:pt x="998" y="4804"/>
                  </a:cubicBezTo>
                  <a:cubicBezTo>
                    <a:pt x="895" y="4608"/>
                    <a:pt x="871" y="4383"/>
                    <a:pt x="923" y="4170"/>
                  </a:cubicBezTo>
                  <a:cubicBezTo>
                    <a:pt x="969" y="3950"/>
                    <a:pt x="1044" y="3737"/>
                    <a:pt x="1142" y="3541"/>
                  </a:cubicBezTo>
                  <a:cubicBezTo>
                    <a:pt x="1189" y="3437"/>
                    <a:pt x="1246" y="3345"/>
                    <a:pt x="1315" y="3259"/>
                  </a:cubicBezTo>
                  <a:cubicBezTo>
                    <a:pt x="1350" y="3218"/>
                    <a:pt x="1385" y="3178"/>
                    <a:pt x="1419" y="3149"/>
                  </a:cubicBezTo>
                  <a:cubicBezTo>
                    <a:pt x="1465" y="3120"/>
                    <a:pt x="1506" y="3103"/>
                    <a:pt x="1558" y="3080"/>
                  </a:cubicBezTo>
                  <a:cubicBezTo>
                    <a:pt x="1619" y="3052"/>
                    <a:pt x="1681" y="3031"/>
                    <a:pt x="1744" y="3011"/>
                  </a:cubicBezTo>
                  <a:lnTo>
                    <a:pt x="1744" y="3011"/>
                  </a:lnTo>
                  <a:cubicBezTo>
                    <a:pt x="1911" y="3232"/>
                    <a:pt x="2115" y="3435"/>
                    <a:pt x="2365" y="3593"/>
                  </a:cubicBezTo>
                  <a:cubicBezTo>
                    <a:pt x="2492" y="3679"/>
                    <a:pt x="2636" y="3743"/>
                    <a:pt x="2797" y="3783"/>
                  </a:cubicBezTo>
                  <a:cubicBezTo>
                    <a:pt x="2832" y="3801"/>
                    <a:pt x="2878" y="3806"/>
                    <a:pt x="2913" y="3812"/>
                  </a:cubicBezTo>
                  <a:cubicBezTo>
                    <a:pt x="2947" y="3824"/>
                    <a:pt x="2999" y="3829"/>
                    <a:pt x="3039" y="3829"/>
                  </a:cubicBezTo>
                  <a:cubicBezTo>
                    <a:pt x="3126" y="3829"/>
                    <a:pt x="3201" y="3829"/>
                    <a:pt x="3282" y="3812"/>
                  </a:cubicBezTo>
                  <a:cubicBezTo>
                    <a:pt x="3432" y="3795"/>
                    <a:pt x="3576" y="3766"/>
                    <a:pt x="3720" y="3714"/>
                  </a:cubicBezTo>
                  <a:cubicBezTo>
                    <a:pt x="3864" y="3662"/>
                    <a:pt x="4008" y="3604"/>
                    <a:pt x="4146" y="3506"/>
                  </a:cubicBezTo>
                  <a:cubicBezTo>
                    <a:pt x="4210" y="3455"/>
                    <a:pt x="4285" y="3391"/>
                    <a:pt x="4337" y="3310"/>
                  </a:cubicBezTo>
                  <a:cubicBezTo>
                    <a:pt x="4400" y="3230"/>
                    <a:pt x="4441" y="3114"/>
                    <a:pt x="4441" y="2999"/>
                  </a:cubicBezTo>
                  <a:cubicBezTo>
                    <a:pt x="4446" y="2890"/>
                    <a:pt x="4412" y="2763"/>
                    <a:pt x="4348" y="2676"/>
                  </a:cubicBezTo>
                  <a:cubicBezTo>
                    <a:pt x="4279" y="2584"/>
                    <a:pt x="4204" y="2526"/>
                    <a:pt x="4123" y="2480"/>
                  </a:cubicBezTo>
                  <a:cubicBezTo>
                    <a:pt x="3968" y="2394"/>
                    <a:pt x="3824" y="2359"/>
                    <a:pt x="3668" y="2330"/>
                  </a:cubicBezTo>
                  <a:cubicBezTo>
                    <a:pt x="3524" y="2301"/>
                    <a:pt x="3380" y="2284"/>
                    <a:pt x="3235" y="2278"/>
                  </a:cubicBezTo>
                  <a:cubicBezTo>
                    <a:pt x="3166" y="2278"/>
                    <a:pt x="3091" y="2273"/>
                    <a:pt x="3022" y="2273"/>
                  </a:cubicBezTo>
                  <a:cubicBezTo>
                    <a:pt x="2947" y="2273"/>
                    <a:pt x="2878" y="2273"/>
                    <a:pt x="2797" y="2278"/>
                  </a:cubicBezTo>
                  <a:cubicBezTo>
                    <a:pt x="2630" y="2296"/>
                    <a:pt x="2463" y="2353"/>
                    <a:pt x="2330" y="2423"/>
                  </a:cubicBezTo>
                  <a:cubicBezTo>
                    <a:pt x="2192" y="2497"/>
                    <a:pt x="2082" y="2567"/>
                    <a:pt x="1967" y="2624"/>
                  </a:cubicBezTo>
                  <a:cubicBezTo>
                    <a:pt x="1945" y="2637"/>
                    <a:pt x="1921" y="2647"/>
                    <a:pt x="1895" y="2658"/>
                  </a:cubicBezTo>
                  <a:lnTo>
                    <a:pt x="1895" y="2658"/>
                  </a:lnTo>
                  <a:lnTo>
                    <a:pt x="1852" y="2601"/>
                  </a:lnTo>
                  <a:cubicBezTo>
                    <a:pt x="1806" y="2538"/>
                    <a:pt x="1759" y="2480"/>
                    <a:pt x="1725" y="2423"/>
                  </a:cubicBezTo>
                  <a:cubicBezTo>
                    <a:pt x="1690" y="2365"/>
                    <a:pt x="1667" y="2307"/>
                    <a:pt x="1650" y="2250"/>
                  </a:cubicBezTo>
                  <a:cubicBezTo>
                    <a:pt x="1638" y="2192"/>
                    <a:pt x="1638" y="2123"/>
                    <a:pt x="1644" y="2065"/>
                  </a:cubicBezTo>
                  <a:cubicBezTo>
                    <a:pt x="1667" y="1961"/>
                    <a:pt x="1679" y="1863"/>
                    <a:pt x="1702" y="1759"/>
                  </a:cubicBezTo>
                  <a:lnTo>
                    <a:pt x="1731" y="1604"/>
                  </a:lnTo>
                  <a:lnTo>
                    <a:pt x="1748" y="1523"/>
                  </a:lnTo>
                  <a:lnTo>
                    <a:pt x="1754" y="1488"/>
                  </a:lnTo>
                  <a:cubicBezTo>
                    <a:pt x="1754" y="1471"/>
                    <a:pt x="1754" y="1471"/>
                    <a:pt x="1759" y="1465"/>
                  </a:cubicBezTo>
                  <a:cubicBezTo>
                    <a:pt x="1765" y="1460"/>
                    <a:pt x="1765" y="1448"/>
                    <a:pt x="1771" y="1437"/>
                  </a:cubicBezTo>
                  <a:lnTo>
                    <a:pt x="1806" y="1402"/>
                  </a:lnTo>
                  <a:cubicBezTo>
                    <a:pt x="1834" y="1373"/>
                    <a:pt x="1852" y="1344"/>
                    <a:pt x="1881" y="1321"/>
                  </a:cubicBezTo>
                  <a:cubicBezTo>
                    <a:pt x="1938" y="1264"/>
                    <a:pt x="2002" y="1212"/>
                    <a:pt x="2071" y="1160"/>
                  </a:cubicBezTo>
                  <a:cubicBezTo>
                    <a:pt x="2198" y="1062"/>
                    <a:pt x="2342" y="958"/>
                    <a:pt x="2480" y="871"/>
                  </a:cubicBezTo>
                  <a:cubicBezTo>
                    <a:pt x="2624" y="785"/>
                    <a:pt x="2774" y="693"/>
                    <a:pt x="2907" y="658"/>
                  </a:cubicBezTo>
                  <a:cubicBezTo>
                    <a:pt x="3063" y="606"/>
                    <a:pt x="3230" y="566"/>
                    <a:pt x="3397" y="526"/>
                  </a:cubicBezTo>
                  <a:cubicBezTo>
                    <a:pt x="3879" y="421"/>
                    <a:pt x="4380" y="386"/>
                    <a:pt x="4895" y="386"/>
                  </a:cubicBezTo>
                  <a:cubicBezTo>
                    <a:pt x="5088" y="386"/>
                    <a:pt x="5282" y="391"/>
                    <a:pt x="5478" y="399"/>
                  </a:cubicBezTo>
                  <a:cubicBezTo>
                    <a:pt x="5571" y="399"/>
                    <a:pt x="5680" y="404"/>
                    <a:pt x="5796" y="404"/>
                  </a:cubicBezTo>
                  <a:cubicBezTo>
                    <a:pt x="5911" y="404"/>
                    <a:pt x="6043" y="404"/>
                    <a:pt x="6170" y="399"/>
                  </a:cubicBezTo>
                  <a:cubicBezTo>
                    <a:pt x="6430" y="381"/>
                    <a:pt x="6695" y="364"/>
                    <a:pt x="6954" y="353"/>
                  </a:cubicBezTo>
                  <a:cubicBezTo>
                    <a:pt x="7087" y="353"/>
                    <a:pt x="7214" y="353"/>
                    <a:pt x="7329" y="370"/>
                  </a:cubicBezTo>
                  <a:cubicBezTo>
                    <a:pt x="7358" y="376"/>
                    <a:pt x="7387" y="376"/>
                    <a:pt x="7416" y="381"/>
                  </a:cubicBezTo>
                  <a:cubicBezTo>
                    <a:pt x="7445" y="393"/>
                    <a:pt x="7473" y="393"/>
                    <a:pt x="7496" y="399"/>
                  </a:cubicBezTo>
                  <a:cubicBezTo>
                    <a:pt x="7554" y="410"/>
                    <a:pt x="7606" y="428"/>
                    <a:pt x="7664" y="439"/>
                  </a:cubicBezTo>
                  <a:cubicBezTo>
                    <a:pt x="7877" y="514"/>
                    <a:pt x="8085" y="606"/>
                    <a:pt x="8269" y="681"/>
                  </a:cubicBezTo>
                  <a:cubicBezTo>
                    <a:pt x="8511" y="768"/>
                    <a:pt x="8684" y="785"/>
                    <a:pt x="8788" y="785"/>
                  </a:cubicBezTo>
                  <a:cubicBezTo>
                    <a:pt x="8886" y="785"/>
                    <a:pt x="8921" y="768"/>
                    <a:pt x="8915" y="739"/>
                  </a:cubicBezTo>
                  <a:cubicBezTo>
                    <a:pt x="8915" y="716"/>
                    <a:pt x="8880" y="687"/>
                    <a:pt x="8846" y="658"/>
                  </a:cubicBezTo>
                  <a:cubicBezTo>
                    <a:pt x="8805" y="635"/>
                    <a:pt x="8771" y="612"/>
                    <a:pt x="8759" y="606"/>
                  </a:cubicBezTo>
                  <a:cubicBezTo>
                    <a:pt x="8477" y="468"/>
                    <a:pt x="8252" y="335"/>
                    <a:pt x="7923" y="197"/>
                  </a:cubicBezTo>
                  <a:cubicBezTo>
                    <a:pt x="7837" y="162"/>
                    <a:pt x="7750" y="133"/>
                    <a:pt x="7646" y="93"/>
                  </a:cubicBezTo>
                  <a:cubicBezTo>
                    <a:pt x="7548" y="64"/>
                    <a:pt x="7439" y="47"/>
                    <a:pt x="7318" y="30"/>
                  </a:cubicBezTo>
                  <a:cubicBezTo>
                    <a:pt x="7076" y="1"/>
                    <a:pt x="6810" y="1"/>
                    <a:pt x="6493" y="1"/>
                  </a:cubicBezTo>
                  <a:close/>
                  <a:moveTo>
                    <a:pt x="126" y="6014"/>
                  </a:moveTo>
                  <a:lnTo>
                    <a:pt x="126" y="6014"/>
                  </a:lnTo>
                  <a:cubicBezTo>
                    <a:pt x="106" y="6033"/>
                    <a:pt x="99" y="6029"/>
                    <a:pt x="82" y="6038"/>
                  </a:cubicBezTo>
                  <a:cubicBezTo>
                    <a:pt x="53" y="6078"/>
                    <a:pt x="24" y="6113"/>
                    <a:pt x="1" y="6159"/>
                  </a:cubicBezTo>
                  <a:cubicBezTo>
                    <a:pt x="27" y="6123"/>
                    <a:pt x="78" y="6071"/>
                    <a:pt x="126" y="6014"/>
                  </a:cubicBezTo>
                  <a:close/>
                </a:path>
              </a:pathLst>
            </a:custGeom>
            <a:solidFill>
              <a:schemeClr val="lt1"/>
            </a:solidFill>
            <a:ln w="425" cap="flat" cmpd="sng">
              <a:solidFill>
                <a:srgbClr val="FFFFFF"/>
              </a:solidFill>
              <a:prstDash val="solid"/>
              <a:miter lim="5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7" name="Google Shape;517;p23"/>
          <p:cNvSpPr/>
          <p:nvPr/>
        </p:nvSpPr>
        <p:spPr>
          <a:xfrm rot="9899948">
            <a:off x="3556783" y="-1419998"/>
            <a:ext cx="4805861" cy="3021563"/>
          </a:xfrm>
          <a:custGeom>
            <a:avLst/>
            <a:gdLst/>
            <a:ahLst/>
            <a:cxnLst/>
            <a:rect l="l" t="t" r="r" b="b"/>
            <a:pathLst>
              <a:path w="30180" h="16925" extrusionOk="0">
                <a:moveTo>
                  <a:pt x="7447" y="1"/>
                </a:moveTo>
                <a:cubicBezTo>
                  <a:pt x="5397" y="1"/>
                  <a:pt x="2585" y="788"/>
                  <a:pt x="1598" y="2388"/>
                </a:cubicBezTo>
                <a:cubicBezTo>
                  <a:pt x="1" y="4948"/>
                  <a:pt x="3051" y="7998"/>
                  <a:pt x="4786" y="9486"/>
                </a:cubicBezTo>
                <a:cubicBezTo>
                  <a:pt x="7150" y="11521"/>
                  <a:pt x="9607" y="13493"/>
                  <a:pt x="12368" y="14958"/>
                </a:cubicBezTo>
                <a:cubicBezTo>
                  <a:pt x="14450" y="16060"/>
                  <a:pt x="17273" y="16925"/>
                  <a:pt x="19940" y="16925"/>
                </a:cubicBezTo>
                <a:cubicBezTo>
                  <a:pt x="21918" y="16925"/>
                  <a:pt x="23810" y="16449"/>
                  <a:pt x="25249" y="15240"/>
                </a:cubicBezTo>
                <a:cubicBezTo>
                  <a:pt x="27066" y="13718"/>
                  <a:pt x="28767" y="11919"/>
                  <a:pt x="29476" y="9659"/>
                </a:cubicBezTo>
                <a:cubicBezTo>
                  <a:pt x="30179" y="7404"/>
                  <a:pt x="29631" y="4614"/>
                  <a:pt x="27671" y="3299"/>
                </a:cubicBezTo>
                <a:cubicBezTo>
                  <a:pt x="26713" y="2651"/>
                  <a:pt x="25567" y="2430"/>
                  <a:pt x="24395" y="2430"/>
                </a:cubicBezTo>
                <a:cubicBezTo>
                  <a:pt x="23669" y="2430"/>
                  <a:pt x="22934" y="2515"/>
                  <a:pt x="22228" y="2636"/>
                </a:cubicBezTo>
                <a:cubicBezTo>
                  <a:pt x="20721" y="2895"/>
                  <a:pt x="19206" y="3297"/>
                  <a:pt x="17686" y="3297"/>
                </a:cubicBezTo>
                <a:cubicBezTo>
                  <a:pt x="17346" y="3297"/>
                  <a:pt x="17005" y="3276"/>
                  <a:pt x="16664" y="3230"/>
                </a:cubicBezTo>
                <a:cubicBezTo>
                  <a:pt x="15903" y="3126"/>
                  <a:pt x="15176" y="2896"/>
                  <a:pt x="14461" y="2596"/>
                </a:cubicBezTo>
                <a:cubicBezTo>
                  <a:pt x="12478" y="1777"/>
                  <a:pt x="10627" y="457"/>
                  <a:pt x="8494" y="82"/>
                </a:cubicBezTo>
                <a:cubicBezTo>
                  <a:pt x="8182" y="28"/>
                  <a:pt x="7828" y="1"/>
                  <a:pt x="74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497882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4"/>
          <p:cNvSpPr txBox="1">
            <a:spLocks noGrp="1"/>
          </p:cNvSpPr>
          <p:nvPr>
            <p:ph type="title"/>
          </p:nvPr>
        </p:nvSpPr>
        <p:spPr>
          <a:xfrm>
            <a:off x="1613233" y="2114077"/>
            <a:ext cx="6203600" cy="10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4"/>
          <p:cNvSpPr txBox="1">
            <a:spLocks noGrp="1"/>
          </p:cNvSpPr>
          <p:nvPr>
            <p:ph type="subTitle" idx="1"/>
          </p:nvPr>
        </p:nvSpPr>
        <p:spPr>
          <a:xfrm>
            <a:off x="1613233" y="3187524"/>
            <a:ext cx="6203600" cy="1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24"/>
          <p:cNvSpPr/>
          <p:nvPr/>
        </p:nvSpPr>
        <p:spPr>
          <a:xfrm rot="-4487179">
            <a:off x="-493906" y="4137521"/>
            <a:ext cx="2889740" cy="4142692"/>
          </a:xfrm>
          <a:custGeom>
            <a:avLst/>
            <a:gdLst/>
            <a:ahLst/>
            <a:cxnLst/>
            <a:rect l="l" t="t" r="r" b="b"/>
            <a:pathLst>
              <a:path w="15816" h="22674" extrusionOk="0">
                <a:moveTo>
                  <a:pt x="13555" y="4481"/>
                </a:moveTo>
                <a:lnTo>
                  <a:pt x="13555" y="4481"/>
                </a:lnTo>
                <a:cubicBezTo>
                  <a:pt x="13555" y="4482"/>
                  <a:pt x="13555" y="4482"/>
                  <a:pt x="13556" y="4483"/>
                </a:cubicBezTo>
                <a:cubicBezTo>
                  <a:pt x="13555" y="4482"/>
                  <a:pt x="13555" y="4482"/>
                  <a:pt x="13555" y="4481"/>
                </a:cubicBezTo>
                <a:close/>
                <a:moveTo>
                  <a:pt x="12452" y="0"/>
                </a:moveTo>
                <a:cubicBezTo>
                  <a:pt x="11898" y="0"/>
                  <a:pt x="11132" y="481"/>
                  <a:pt x="10852" y="752"/>
                </a:cubicBezTo>
                <a:cubicBezTo>
                  <a:pt x="10656" y="937"/>
                  <a:pt x="10517" y="1167"/>
                  <a:pt x="10333" y="1358"/>
                </a:cubicBezTo>
                <a:cubicBezTo>
                  <a:pt x="9716" y="1963"/>
                  <a:pt x="8833" y="2194"/>
                  <a:pt x="8055" y="2482"/>
                </a:cubicBezTo>
                <a:cubicBezTo>
                  <a:pt x="7767" y="2580"/>
                  <a:pt x="7513" y="2753"/>
                  <a:pt x="7259" y="2926"/>
                </a:cubicBezTo>
                <a:cubicBezTo>
                  <a:pt x="6591" y="3393"/>
                  <a:pt x="5962" y="3906"/>
                  <a:pt x="5270" y="4356"/>
                </a:cubicBezTo>
                <a:cubicBezTo>
                  <a:pt x="4636" y="4759"/>
                  <a:pt x="3996" y="5151"/>
                  <a:pt x="3391" y="5607"/>
                </a:cubicBezTo>
                <a:cubicBezTo>
                  <a:pt x="2918" y="5970"/>
                  <a:pt x="2514" y="6380"/>
                  <a:pt x="2111" y="6818"/>
                </a:cubicBezTo>
                <a:cubicBezTo>
                  <a:pt x="1724" y="7239"/>
                  <a:pt x="1315" y="7648"/>
                  <a:pt x="963" y="8092"/>
                </a:cubicBezTo>
                <a:cubicBezTo>
                  <a:pt x="848" y="8236"/>
                  <a:pt x="738" y="8380"/>
                  <a:pt x="634" y="8548"/>
                </a:cubicBezTo>
                <a:cubicBezTo>
                  <a:pt x="375" y="8940"/>
                  <a:pt x="214" y="9378"/>
                  <a:pt x="144" y="9839"/>
                </a:cubicBezTo>
                <a:cubicBezTo>
                  <a:pt x="116" y="10035"/>
                  <a:pt x="81" y="10243"/>
                  <a:pt x="58" y="10439"/>
                </a:cubicBezTo>
                <a:cubicBezTo>
                  <a:pt x="0" y="10940"/>
                  <a:pt x="415" y="11344"/>
                  <a:pt x="531" y="11828"/>
                </a:cubicBezTo>
                <a:cubicBezTo>
                  <a:pt x="652" y="12347"/>
                  <a:pt x="588" y="12918"/>
                  <a:pt x="634" y="13448"/>
                </a:cubicBezTo>
                <a:cubicBezTo>
                  <a:pt x="692" y="14112"/>
                  <a:pt x="773" y="14746"/>
                  <a:pt x="911" y="15403"/>
                </a:cubicBezTo>
                <a:cubicBezTo>
                  <a:pt x="1107" y="16354"/>
                  <a:pt x="1413" y="17277"/>
                  <a:pt x="1459" y="18257"/>
                </a:cubicBezTo>
                <a:cubicBezTo>
                  <a:pt x="1499" y="19237"/>
                  <a:pt x="1540" y="20166"/>
                  <a:pt x="1891" y="21094"/>
                </a:cubicBezTo>
                <a:cubicBezTo>
                  <a:pt x="2105" y="21665"/>
                  <a:pt x="2324" y="22287"/>
                  <a:pt x="2929" y="22524"/>
                </a:cubicBezTo>
                <a:cubicBezTo>
                  <a:pt x="3205" y="22633"/>
                  <a:pt x="3515" y="22673"/>
                  <a:pt x="3837" y="22673"/>
                </a:cubicBezTo>
                <a:cubicBezTo>
                  <a:pt x="4520" y="22673"/>
                  <a:pt x="5258" y="22493"/>
                  <a:pt x="5841" y="22403"/>
                </a:cubicBezTo>
                <a:cubicBezTo>
                  <a:pt x="7006" y="22213"/>
                  <a:pt x="8153" y="21947"/>
                  <a:pt x="9312" y="21769"/>
                </a:cubicBezTo>
                <a:cubicBezTo>
                  <a:pt x="10431" y="21596"/>
                  <a:pt x="11567" y="21526"/>
                  <a:pt x="12679" y="21319"/>
                </a:cubicBezTo>
                <a:cubicBezTo>
                  <a:pt x="12939" y="21267"/>
                  <a:pt x="13216" y="21232"/>
                  <a:pt x="13458" y="21152"/>
                </a:cubicBezTo>
                <a:cubicBezTo>
                  <a:pt x="13677" y="21082"/>
                  <a:pt x="13792" y="20961"/>
                  <a:pt x="13965" y="20800"/>
                </a:cubicBezTo>
                <a:cubicBezTo>
                  <a:pt x="14357" y="20442"/>
                  <a:pt x="14761" y="20079"/>
                  <a:pt x="15176" y="19733"/>
                </a:cubicBezTo>
                <a:cubicBezTo>
                  <a:pt x="15620" y="19358"/>
                  <a:pt x="15747" y="19105"/>
                  <a:pt x="15787" y="18517"/>
                </a:cubicBezTo>
                <a:cubicBezTo>
                  <a:pt x="15816" y="18119"/>
                  <a:pt x="15764" y="17767"/>
                  <a:pt x="15695" y="17387"/>
                </a:cubicBezTo>
                <a:cubicBezTo>
                  <a:pt x="15499" y="16377"/>
                  <a:pt x="15816" y="15288"/>
                  <a:pt x="15799" y="14261"/>
                </a:cubicBezTo>
                <a:cubicBezTo>
                  <a:pt x="15799" y="13829"/>
                  <a:pt x="15764" y="13650"/>
                  <a:pt x="15355" y="13535"/>
                </a:cubicBezTo>
                <a:cubicBezTo>
                  <a:pt x="15233" y="13499"/>
                  <a:pt x="15130" y="13485"/>
                  <a:pt x="15032" y="13485"/>
                </a:cubicBezTo>
                <a:cubicBezTo>
                  <a:pt x="14906" y="13485"/>
                  <a:pt x="14788" y="13508"/>
                  <a:pt x="14645" y="13541"/>
                </a:cubicBezTo>
                <a:cubicBezTo>
                  <a:pt x="14479" y="13582"/>
                  <a:pt x="14270" y="13654"/>
                  <a:pt x="14095" y="13654"/>
                </a:cubicBezTo>
                <a:cubicBezTo>
                  <a:pt x="13925" y="13654"/>
                  <a:pt x="13786" y="13586"/>
                  <a:pt x="13746" y="13356"/>
                </a:cubicBezTo>
                <a:cubicBezTo>
                  <a:pt x="13677" y="12924"/>
                  <a:pt x="13717" y="12434"/>
                  <a:pt x="13734" y="12001"/>
                </a:cubicBezTo>
                <a:cubicBezTo>
                  <a:pt x="13746" y="11563"/>
                  <a:pt x="13775" y="11131"/>
                  <a:pt x="13769" y="10687"/>
                </a:cubicBezTo>
                <a:cubicBezTo>
                  <a:pt x="13763" y="10035"/>
                  <a:pt x="13879" y="9401"/>
                  <a:pt x="13879" y="8749"/>
                </a:cubicBezTo>
                <a:cubicBezTo>
                  <a:pt x="13879" y="8230"/>
                  <a:pt x="13919" y="7700"/>
                  <a:pt x="13873" y="7187"/>
                </a:cubicBezTo>
                <a:cubicBezTo>
                  <a:pt x="13821" y="6633"/>
                  <a:pt x="13769" y="6074"/>
                  <a:pt x="13683" y="5526"/>
                </a:cubicBezTo>
                <a:cubicBezTo>
                  <a:pt x="13636" y="5267"/>
                  <a:pt x="13683" y="5007"/>
                  <a:pt x="13631" y="4748"/>
                </a:cubicBezTo>
                <a:cubicBezTo>
                  <a:pt x="13631" y="4742"/>
                  <a:pt x="13547" y="4481"/>
                  <a:pt x="13554" y="4481"/>
                </a:cubicBezTo>
                <a:lnTo>
                  <a:pt x="13554" y="4481"/>
                </a:lnTo>
                <a:cubicBezTo>
                  <a:pt x="13554" y="4481"/>
                  <a:pt x="13555" y="4481"/>
                  <a:pt x="13555" y="4481"/>
                </a:cubicBezTo>
                <a:lnTo>
                  <a:pt x="13555" y="4481"/>
                </a:lnTo>
                <a:cubicBezTo>
                  <a:pt x="13503" y="4404"/>
                  <a:pt x="13442" y="4371"/>
                  <a:pt x="13375" y="4371"/>
                </a:cubicBezTo>
                <a:cubicBezTo>
                  <a:pt x="13048" y="4371"/>
                  <a:pt x="12572" y="5130"/>
                  <a:pt x="12333" y="5221"/>
                </a:cubicBezTo>
                <a:cubicBezTo>
                  <a:pt x="12172" y="4707"/>
                  <a:pt x="12506" y="3894"/>
                  <a:pt x="12535" y="3381"/>
                </a:cubicBezTo>
                <a:cubicBezTo>
                  <a:pt x="12576" y="2782"/>
                  <a:pt x="12483" y="2176"/>
                  <a:pt x="12558" y="1577"/>
                </a:cubicBezTo>
                <a:cubicBezTo>
                  <a:pt x="12616" y="1081"/>
                  <a:pt x="12766" y="614"/>
                  <a:pt x="12847" y="124"/>
                </a:cubicBezTo>
                <a:cubicBezTo>
                  <a:pt x="12741" y="37"/>
                  <a:pt x="12605" y="0"/>
                  <a:pt x="12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4"/>
          <p:cNvSpPr/>
          <p:nvPr/>
        </p:nvSpPr>
        <p:spPr>
          <a:xfrm>
            <a:off x="526818" y="5095145"/>
            <a:ext cx="6446183" cy="2227440"/>
          </a:xfrm>
          <a:custGeom>
            <a:avLst/>
            <a:gdLst/>
            <a:ahLst/>
            <a:cxnLst/>
            <a:rect l="l" t="t" r="r" b="b"/>
            <a:pathLst>
              <a:path w="58778" h="20311" extrusionOk="0">
                <a:moveTo>
                  <a:pt x="57207" y="1"/>
                </a:moveTo>
                <a:cubicBezTo>
                  <a:pt x="57037" y="1"/>
                  <a:pt x="56856" y="110"/>
                  <a:pt x="56713" y="170"/>
                </a:cubicBezTo>
                <a:cubicBezTo>
                  <a:pt x="55889" y="528"/>
                  <a:pt x="55382" y="1093"/>
                  <a:pt x="54966" y="1860"/>
                </a:cubicBezTo>
                <a:cubicBezTo>
                  <a:pt x="54667" y="2419"/>
                  <a:pt x="54344" y="3065"/>
                  <a:pt x="54234" y="3693"/>
                </a:cubicBezTo>
                <a:cubicBezTo>
                  <a:pt x="54171" y="4062"/>
                  <a:pt x="54171" y="4449"/>
                  <a:pt x="54205" y="4818"/>
                </a:cubicBezTo>
                <a:cubicBezTo>
                  <a:pt x="54263" y="5394"/>
                  <a:pt x="54090" y="5948"/>
                  <a:pt x="54084" y="6542"/>
                </a:cubicBezTo>
                <a:cubicBezTo>
                  <a:pt x="54084" y="7032"/>
                  <a:pt x="54119" y="7504"/>
                  <a:pt x="54165" y="7989"/>
                </a:cubicBezTo>
                <a:cubicBezTo>
                  <a:pt x="54188" y="8335"/>
                  <a:pt x="54228" y="8675"/>
                  <a:pt x="54292" y="9021"/>
                </a:cubicBezTo>
                <a:cubicBezTo>
                  <a:pt x="54407" y="9425"/>
                  <a:pt x="54551" y="9828"/>
                  <a:pt x="54718" y="10214"/>
                </a:cubicBezTo>
                <a:cubicBezTo>
                  <a:pt x="54880" y="10722"/>
                  <a:pt x="54926" y="11189"/>
                  <a:pt x="54857" y="11708"/>
                </a:cubicBezTo>
                <a:cubicBezTo>
                  <a:pt x="54811" y="12059"/>
                  <a:pt x="54684" y="12682"/>
                  <a:pt x="54309" y="12844"/>
                </a:cubicBezTo>
                <a:cubicBezTo>
                  <a:pt x="54220" y="12884"/>
                  <a:pt x="54128" y="12903"/>
                  <a:pt x="54033" y="12903"/>
                </a:cubicBezTo>
                <a:cubicBezTo>
                  <a:pt x="53430" y="12903"/>
                  <a:pt x="52739" y="12168"/>
                  <a:pt x="52435" y="11794"/>
                </a:cubicBezTo>
                <a:cubicBezTo>
                  <a:pt x="51634" y="10814"/>
                  <a:pt x="51478" y="9528"/>
                  <a:pt x="51201" y="8329"/>
                </a:cubicBezTo>
                <a:cubicBezTo>
                  <a:pt x="51080" y="7787"/>
                  <a:pt x="50913" y="7251"/>
                  <a:pt x="50671" y="6755"/>
                </a:cubicBezTo>
                <a:cubicBezTo>
                  <a:pt x="50532" y="6484"/>
                  <a:pt x="50486" y="6155"/>
                  <a:pt x="50331" y="5896"/>
                </a:cubicBezTo>
                <a:cubicBezTo>
                  <a:pt x="50192" y="5665"/>
                  <a:pt x="49973" y="5504"/>
                  <a:pt x="49748" y="5348"/>
                </a:cubicBezTo>
                <a:cubicBezTo>
                  <a:pt x="49368" y="5083"/>
                  <a:pt x="48889" y="4870"/>
                  <a:pt x="48416" y="4841"/>
                </a:cubicBezTo>
                <a:cubicBezTo>
                  <a:pt x="48341" y="4836"/>
                  <a:pt x="48266" y="4834"/>
                  <a:pt x="48190" y="4834"/>
                </a:cubicBezTo>
                <a:cubicBezTo>
                  <a:pt x="47848" y="4834"/>
                  <a:pt x="47501" y="4876"/>
                  <a:pt x="47160" y="4876"/>
                </a:cubicBezTo>
                <a:cubicBezTo>
                  <a:pt x="47142" y="4876"/>
                  <a:pt x="47125" y="4876"/>
                  <a:pt x="47108" y="4875"/>
                </a:cubicBezTo>
                <a:cubicBezTo>
                  <a:pt x="47034" y="4874"/>
                  <a:pt x="46961" y="4874"/>
                  <a:pt x="46888" y="4874"/>
                </a:cubicBezTo>
                <a:cubicBezTo>
                  <a:pt x="44151" y="4874"/>
                  <a:pt x="41484" y="5509"/>
                  <a:pt x="39266" y="7205"/>
                </a:cubicBezTo>
                <a:cubicBezTo>
                  <a:pt x="38211" y="8012"/>
                  <a:pt x="37098" y="8779"/>
                  <a:pt x="36060" y="9615"/>
                </a:cubicBezTo>
                <a:cubicBezTo>
                  <a:pt x="35172" y="10330"/>
                  <a:pt x="34325" y="11079"/>
                  <a:pt x="33454" y="11806"/>
                </a:cubicBezTo>
                <a:cubicBezTo>
                  <a:pt x="32906" y="12261"/>
                  <a:pt x="32260" y="12763"/>
                  <a:pt x="31580" y="12994"/>
                </a:cubicBezTo>
                <a:cubicBezTo>
                  <a:pt x="31469" y="13031"/>
                  <a:pt x="31362" y="13048"/>
                  <a:pt x="31258" y="13048"/>
                </a:cubicBezTo>
                <a:cubicBezTo>
                  <a:pt x="30916" y="13048"/>
                  <a:pt x="30611" y="12866"/>
                  <a:pt x="30323" y="12653"/>
                </a:cubicBezTo>
                <a:cubicBezTo>
                  <a:pt x="29735" y="12198"/>
                  <a:pt x="29060" y="11921"/>
                  <a:pt x="28438" y="11517"/>
                </a:cubicBezTo>
                <a:cubicBezTo>
                  <a:pt x="27626" y="11000"/>
                  <a:pt x="26738" y="10509"/>
                  <a:pt x="25778" y="10509"/>
                </a:cubicBezTo>
                <a:cubicBezTo>
                  <a:pt x="25647" y="10509"/>
                  <a:pt x="25515" y="10518"/>
                  <a:pt x="25382" y="10537"/>
                </a:cubicBezTo>
                <a:cubicBezTo>
                  <a:pt x="24823" y="10618"/>
                  <a:pt x="24332" y="10566"/>
                  <a:pt x="23802" y="10791"/>
                </a:cubicBezTo>
                <a:cubicBezTo>
                  <a:pt x="23179" y="11056"/>
                  <a:pt x="22591" y="11402"/>
                  <a:pt x="22049" y="11806"/>
                </a:cubicBezTo>
                <a:cubicBezTo>
                  <a:pt x="21617" y="12140"/>
                  <a:pt x="21323" y="12382"/>
                  <a:pt x="20786" y="12498"/>
                </a:cubicBezTo>
                <a:cubicBezTo>
                  <a:pt x="20492" y="12561"/>
                  <a:pt x="20210" y="12688"/>
                  <a:pt x="19910" y="12705"/>
                </a:cubicBezTo>
                <a:cubicBezTo>
                  <a:pt x="19885" y="12707"/>
                  <a:pt x="19861" y="12707"/>
                  <a:pt x="19838" y="12707"/>
                </a:cubicBezTo>
                <a:cubicBezTo>
                  <a:pt x="19339" y="12707"/>
                  <a:pt x="19271" y="12413"/>
                  <a:pt x="19160" y="11944"/>
                </a:cubicBezTo>
                <a:cubicBezTo>
                  <a:pt x="19057" y="11535"/>
                  <a:pt x="19057" y="11033"/>
                  <a:pt x="18809" y="10681"/>
                </a:cubicBezTo>
                <a:cubicBezTo>
                  <a:pt x="18630" y="10439"/>
                  <a:pt x="18359" y="10399"/>
                  <a:pt x="18151" y="10220"/>
                </a:cubicBezTo>
                <a:cubicBezTo>
                  <a:pt x="17973" y="10065"/>
                  <a:pt x="17869" y="9822"/>
                  <a:pt x="17684" y="9672"/>
                </a:cubicBezTo>
                <a:cubicBezTo>
                  <a:pt x="17425" y="9459"/>
                  <a:pt x="17079" y="9332"/>
                  <a:pt x="16802" y="9119"/>
                </a:cubicBezTo>
                <a:cubicBezTo>
                  <a:pt x="16572" y="8940"/>
                  <a:pt x="16370" y="8727"/>
                  <a:pt x="16139" y="8548"/>
                </a:cubicBezTo>
                <a:cubicBezTo>
                  <a:pt x="15534" y="8093"/>
                  <a:pt x="14784" y="7931"/>
                  <a:pt x="14058" y="7793"/>
                </a:cubicBezTo>
                <a:cubicBezTo>
                  <a:pt x="13870" y="7758"/>
                  <a:pt x="13682" y="7744"/>
                  <a:pt x="13496" y="7744"/>
                </a:cubicBezTo>
                <a:cubicBezTo>
                  <a:pt x="12744" y="7744"/>
                  <a:pt x="12005" y="7984"/>
                  <a:pt x="11284" y="8150"/>
                </a:cubicBezTo>
                <a:cubicBezTo>
                  <a:pt x="10835" y="8254"/>
                  <a:pt x="10477" y="8346"/>
                  <a:pt x="10079" y="8583"/>
                </a:cubicBezTo>
                <a:cubicBezTo>
                  <a:pt x="9774" y="8767"/>
                  <a:pt x="9474" y="8923"/>
                  <a:pt x="9157" y="9067"/>
                </a:cubicBezTo>
                <a:cubicBezTo>
                  <a:pt x="8649" y="9292"/>
                  <a:pt x="8073" y="9401"/>
                  <a:pt x="7548" y="9557"/>
                </a:cubicBezTo>
                <a:cubicBezTo>
                  <a:pt x="6510" y="9863"/>
                  <a:pt x="5449" y="10018"/>
                  <a:pt x="4388" y="10284"/>
                </a:cubicBezTo>
                <a:cubicBezTo>
                  <a:pt x="3973" y="10387"/>
                  <a:pt x="3541" y="10393"/>
                  <a:pt x="3154" y="10601"/>
                </a:cubicBezTo>
                <a:cubicBezTo>
                  <a:pt x="2820" y="10774"/>
                  <a:pt x="2509" y="10935"/>
                  <a:pt x="2174" y="11091"/>
                </a:cubicBezTo>
                <a:cubicBezTo>
                  <a:pt x="1759" y="11281"/>
                  <a:pt x="1344" y="11541"/>
                  <a:pt x="981" y="11812"/>
                </a:cubicBezTo>
                <a:cubicBezTo>
                  <a:pt x="721" y="12008"/>
                  <a:pt x="744" y="12256"/>
                  <a:pt x="750" y="12555"/>
                </a:cubicBezTo>
                <a:cubicBezTo>
                  <a:pt x="762" y="12849"/>
                  <a:pt x="779" y="13161"/>
                  <a:pt x="739" y="13455"/>
                </a:cubicBezTo>
                <a:cubicBezTo>
                  <a:pt x="658" y="14031"/>
                  <a:pt x="329" y="14533"/>
                  <a:pt x="173" y="15087"/>
                </a:cubicBezTo>
                <a:cubicBezTo>
                  <a:pt x="1" y="15727"/>
                  <a:pt x="52" y="16442"/>
                  <a:pt x="81" y="17099"/>
                </a:cubicBezTo>
                <a:cubicBezTo>
                  <a:pt x="110" y="17733"/>
                  <a:pt x="168" y="18436"/>
                  <a:pt x="300" y="19059"/>
                </a:cubicBezTo>
                <a:cubicBezTo>
                  <a:pt x="254" y="19180"/>
                  <a:pt x="283" y="19278"/>
                  <a:pt x="393" y="19336"/>
                </a:cubicBezTo>
                <a:cubicBezTo>
                  <a:pt x="625" y="19409"/>
                  <a:pt x="858" y="19444"/>
                  <a:pt x="1095" y="19444"/>
                </a:cubicBezTo>
                <a:cubicBezTo>
                  <a:pt x="1271" y="19444"/>
                  <a:pt x="1448" y="19425"/>
                  <a:pt x="1626" y="19388"/>
                </a:cubicBezTo>
                <a:cubicBezTo>
                  <a:pt x="2411" y="19278"/>
                  <a:pt x="3195" y="19209"/>
                  <a:pt x="3990" y="19175"/>
                </a:cubicBezTo>
                <a:cubicBezTo>
                  <a:pt x="4890" y="19180"/>
                  <a:pt x="5778" y="19267"/>
                  <a:pt x="6654" y="19445"/>
                </a:cubicBezTo>
                <a:cubicBezTo>
                  <a:pt x="8776" y="19763"/>
                  <a:pt x="10886" y="20011"/>
                  <a:pt x="13020" y="20212"/>
                </a:cubicBezTo>
                <a:cubicBezTo>
                  <a:pt x="13766" y="20283"/>
                  <a:pt x="14509" y="20311"/>
                  <a:pt x="15251" y="20311"/>
                </a:cubicBezTo>
                <a:cubicBezTo>
                  <a:pt x="17064" y="20311"/>
                  <a:pt x="18867" y="20143"/>
                  <a:pt x="20688" y="20016"/>
                </a:cubicBezTo>
                <a:cubicBezTo>
                  <a:pt x="22199" y="19895"/>
                  <a:pt x="23721" y="19820"/>
                  <a:pt x="25243" y="19786"/>
                </a:cubicBezTo>
                <a:cubicBezTo>
                  <a:pt x="25376" y="19786"/>
                  <a:pt x="25509" y="19787"/>
                  <a:pt x="25642" y="19787"/>
                </a:cubicBezTo>
                <a:cubicBezTo>
                  <a:pt x="26811" y="19787"/>
                  <a:pt x="27977" y="19764"/>
                  <a:pt x="29147" y="19728"/>
                </a:cubicBezTo>
                <a:cubicBezTo>
                  <a:pt x="31246" y="19613"/>
                  <a:pt x="33379" y="19330"/>
                  <a:pt x="35426" y="18857"/>
                </a:cubicBezTo>
                <a:cubicBezTo>
                  <a:pt x="37490" y="18373"/>
                  <a:pt x="39543" y="17675"/>
                  <a:pt x="41647" y="17427"/>
                </a:cubicBezTo>
                <a:cubicBezTo>
                  <a:pt x="42330" y="17346"/>
                  <a:pt x="43000" y="17303"/>
                  <a:pt x="43667" y="17303"/>
                </a:cubicBezTo>
                <a:cubicBezTo>
                  <a:pt x="44662" y="17303"/>
                  <a:pt x="45650" y="17400"/>
                  <a:pt x="46658" y="17618"/>
                </a:cubicBezTo>
                <a:cubicBezTo>
                  <a:pt x="47580" y="17866"/>
                  <a:pt x="48509" y="18091"/>
                  <a:pt x="49443" y="18281"/>
                </a:cubicBezTo>
                <a:cubicBezTo>
                  <a:pt x="50158" y="18385"/>
                  <a:pt x="50878" y="18477"/>
                  <a:pt x="51593" y="18540"/>
                </a:cubicBezTo>
                <a:cubicBezTo>
                  <a:pt x="52259" y="18611"/>
                  <a:pt x="52871" y="18696"/>
                  <a:pt x="53469" y="18696"/>
                </a:cubicBezTo>
                <a:cubicBezTo>
                  <a:pt x="53704" y="18696"/>
                  <a:pt x="53937" y="18682"/>
                  <a:pt x="54171" y="18650"/>
                </a:cubicBezTo>
                <a:cubicBezTo>
                  <a:pt x="54476" y="18604"/>
                  <a:pt x="54776" y="18523"/>
                  <a:pt x="55087" y="18402"/>
                </a:cubicBezTo>
                <a:cubicBezTo>
                  <a:pt x="55405" y="18275"/>
                  <a:pt x="55728" y="18165"/>
                  <a:pt x="56010" y="17958"/>
                </a:cubicBezTo>
                <a:cubicBezTo>
                  <a:pt x="56171" y="17843"/>
                  <a:pt x="56316" y="17698"/>
                  <a:pt x="56460" y="17560"/>
                </a:cubicBezTo>
                <a:cubicBezTo>
                  <a:pt x="57330" y="16701"/>
                  <a:pt x="58092" y="15755"/>
                  <a:pt x="58495" y="14585"/>
                </a:cubicBezTo>
                <a:cubicBezTo>
                  <a:pt x="58651" y="14129"/>
                  <a:pt x="58622" y="13662"/>
                  <a:pt x="58582" y="13190"/>
                </a:cubicBezTo>
                <a:cubicBezTo>
                  <a:pt x="58518" y="12434"/>
                  <a:pt x="58449" y="11685"/>
                  <a:pt x="58449" y="10924"/>
                </a:cubicBezTo>
                <a:cubicBezTo>
                  <a:pt x="58449" y="10324"/>
                  <a:pt x="58593" y="9788"/>
                  <a:pt x="58668" y="9205"/>
                </a:cubicBezTo>
                <a:cubicBezTo>
                  <a:pt x="58778" y="8398"/>
                  <a:pt x="58489" y="7481"/>
                  <a:pt x="58270" y="6715"/>
                </a:cubicBezTo>
                <a:cubicBezTo>
                  <a:pt x="58068" y="5994"/>
                  <a:pt x="58357" y="5198"/>
                  <a:pt x="58253" y="4443"/>
                </a:cubicBezTo>
                <a:cubicBezTo>
                  <a:pt x="58207" y="4131"/>
                  <a:pt x="58155" y="3832"/>
                  <a:pt x="58115" y="3520"/>
                </a:cubicBezTo>
                <a:cubicBezTo>
                  <a:pt x="58028" y="2823"/>
                  <a:pt x="58143" y="2119"/>
                  <a:pt x="58005" y="1427"/>
                </a:cubicBezTo>
                <a:cubicBezTo>
                  <a:pt x="57953" y="1197"/>
                  <a:pt x="57636" y="205"/>
                  <a:pt x="57371" y="44"/>
                </a:cubicBezTo>
                <a:cubicBezTo>
                  <a:pt x="57319" y="13"/>
                  <a:pt x="57263" y="1"/>
                  <a:pt x="5720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3" name="Google Shape;523;p24"/>
          <p:cNvGrpSpPr/>
          <p:nvPr/>
        </p:nvGrpSpPr>
        <p:grpSpPr>
          <a:xfrm rot="-5005912">
            <a:off x="-504135" y="-1260054"/>
            <a:ext cx="2930859" cy="3229875"/>
            <a:chOff x="853022" y="-1869325"/>
            <a:chExt cx="1612789" cy="1777331"/>
          </a:xfrm>
        </p:grpSpPr>
        <p:sp>
          <p:nvSpPr>
            <p:cNvPr id="524" name="Google Shape;524;p24"/>
            <p:cNvSpPr/>
            <p:nvPr/>
          </p:nvSpPr>
          <p:spPr>
            <a:xfrm>
              <a:off x="853022" y="-1869325"/>
              <a:ext cx="1612789" cy="1777331"/>
            </a:xfrm>
            <a:custGeom>
              <a:avLst/>
              <a:gdLst/>
              <a:ahLst/>
              <a:cxnLst/>
              <a:rect l="l" t="t" r="r" b="b"/>
              <a:pathLst>
                <a:path w="22240" h="24509" extrusionOk="0">
                  <a:moveTo>
                    <a:pt x="12377" y="0"/>
                  </a:moveTo>
                  <a:cubicBezTo>
                    <a:pt x="11004" y="0"/>
                    <a:pt x="9333" y="366"/>
                    <a:pt x="8119" y="981"/>
                  </a:cubicBezTo>
                  <a:cubicBezTo>
                    <a:pt x="7473" y="1310"/>
                    <a:pt x="6862" y="1691"/>
                    <a:pt x="6182" y="1967"/>
                  </a:cubicBezTo>
                  <a:cubicBezTo>
                    <a:pt x="5663" y="2175"/>
                    <a:pt x="5121" y="2319"/>
                    <a:pt x="4596" y="2509"/>
                  </a:cubicBezTo>
                  <a:cubicBezTo>
                    <a:pt x="4227" y="2659"/>
                    <a:pt x="3864" y="2826"/>
                    <a:pt x="3507" y="3005"/>
                  </a:cubicBezTo>
                  <a:cubicBezTo>
                    <a:pt x="3184" y="3161"/>
                    <a:pt x="2861" y="3322"/>
                    <a:pt x="2544" y="3472"/>
                  </a:cubicBezTo>
                  <a:cubicBezTo>
                    <a:pt x="1842" y="4034"/>
                    <a:pt x="2006" y="4714"/>
                    <a:pt x="2034" y="4714"/>
                  </a:cubicBezTo>
                  <a:cubicBezTo>
                    <a:pt x="2035" y="4714"/>
                    <a:pt x="2036" y="4714"/>
                    <a:pt x="2036" y="4712"/>
                  </a:cubicBezTo>
                  <a:lnTo>
                    <a:pt x="2036" y="4712"/>
                  </a:lnTo>
                  <a:cubicBezTo>
                    <a:pt x="2267" y="4971"/>
                    <a:pt x="1829" y="5986"/>
                    <a:pt x="1800" y="6073"/>
                  </a:cubicBezTo>
                  <a:cubicBezTo>
                    <a:pt x="1587" y="6811"/>
                    <a:pt x="1391" y="7554"/>
                    <a:pt x="1125" y="8281"/>
                  </a:cubicBezTo>
                  <a:cubicBezTo>
                    <a:pt x="756" y="9273"/>
                    <a:pt x="560" y="10270"/>
                    <a:pt x="433" y="11302"/>
                  </a:cubicBezTo>
                  <a:cubicBezTo>
                    <a:pt x="387" y="11631"/>
                    <a:pt x="353" y="11971"/>
                    <a:pt x="324" y="12317"/>
                  </a:cubicBezTo>
                  <a:cubicBezTo>
                    <a:pt x="289" y="12744"/>
                    <a:pt x="249" y="13164"/>
                    <a:pt x="174" y="13585"/>
                  </a:cubicBezTo>
                  <a:cubicBezTo>
                    <a:pt x="116" y="13914"/>
                    <a:pt x="1" y="14243"/>
                    <a:pt x="7" y="14577"/>
                  </a:cubicBezTo>
                  <a:cubicBezTo>
                    <a:pt x="12" y="15050"/>
                    <a:pt x="145" y="15557"/>
                    <a:pt x="232" y="16019"/>
                  </a:cubicBezTo>
                  <a:cubicBezTo>
                    <a:pt x="278" y="16272"/>
                    <a:pt x="353" y="16457"/>
                    <a:pt x="353" y="16722"/>
                  </a:cubicBezTo>
                  <a:cubicBezTo>
                    <a:pt x="358" y="17074"/>
                    <a:pt x="474" y="17397"/>
                    <a:pt x="583" y="17731"/>
                  </a:cubicBezTo>
                  <a:cubicBezTo>
                    <a:pt x="785" y="18365"/>
                    <a:pt x="837" y="18953"/>
                    <a:pt x="750" y="19616"/>
                  </a:cubicBezTo>
                  <a:cubicBezTo>
                    <a:pt x="635" y="20487"/>
                    <a:pt x="635" y="21323"/>
                    <a:pt x="987" y="22142"/>
                  </a:cubicBezTo>
                  <a:cubicBezTo>
                    <a:pt x="998" y="22176"/>
                    <a:pt x="1021" y="22211"/>
                    <a:pt x="1039" y="22246"/>
                  </a:cubicBezTo>
                  <a:cubicBezTo>
                    <a:pt x="1385" y="22949"/>
                    <a:pt x="2065" y="23451"/>
                    <a:pt x="2722" y="23849"/>
                  </a:cubicBezTo>
                  <a:cubicBezTo>
                    <a:pt x="3507" y="24327"/>
                    <a:pt x="4429" y="24437"/>
                    <a:pt x="5334" y="24483"/>
                  </a:cubicBezTo>
                  <a:cubicBezTo>
                    <a:pt x="5639" y="24498"/>
                    <a:pt x="5941" y="24509"/>
                    <a:pt x="6240" y="24509"/>
                  </a:cubicBezTo>
                  <a:cubicBezTo>
                    <a:pt x="6967" y="24509"/>
                    <a:pt x="7683" y="24446"/>
                    <a:pt x="8402" y="24229"/>
                  </a:cubicBezTo>
                  <a:cubicBezTo>
                    <a:pt x="9734" y="23831"/>
                    <a:pt x="11048" y="23185"/>
                    <a:pt x="12230" y="22430"/>
                  </a:cubicBezTo>
                  <a:cubicBezTo>
                    <a:pt x="13245" y="21715"/>
                    <a:pt x="14122" y="20873"/>
                    <a:pt x="14877" y="19893"/>
                  </a:cubicBezTo>
                  <a:cubicBezTo>
                    <a:pt x="15788" y="18850"/>
                    <a:pt x="16676" y="17777"/>
                    <a:pt x="17518" y="16676"/>
                  </a:cubicBezTo>
                  <a:cubicBezTo>
                    <a:pt x="17777" y="16336"/>
                    <a:pt x="18031" y="16001"/>
                    <a:pt x="18273" y="15650"/>
                  </a:cubicBezTo>
                  <a:cubicBezTo>
                    <a:pt x="19161" y="14427"/>
                    <a:pt x="19980" y="13164"/>
                    <a:pt x="20677" y="11821"/>
                  </a:cubicBezTo>
                  <a:cubicBezTo>
                    <a:pt x="21237" y="10841"/>
                    <a:pt x="21681" y="9803"/>
                    <a:pt x="21998" y="8708"/>
                  </a:cubicBezTo>
                  <a:cubicBezTo>
                    <a:pt x="22073" y="8142"/>
                    <a:pt x="22159" y="7589"/>
                    <a:pt x="22240" y="7024"/>
                  </a:cubicBezTo>
                  <a:cubicBezTo>
                    <a:pt x="22142" y="6286"/>
                    <a:pt x="21865" y="5617"/>
                    <a:pt x="21410" y="5035"/>
                  </a:cubicBezTo>
                  <a:cubicBezTo>
                    <a:pt x="20971" y="4251"/>
                    <a:pt x="20424" y="3547"/>
                    <a:pt x="19766" y="2919"/>
                  </a:cubicBezTo>
                  <a:cubicBezTo>
                    <a:pt x="18671" y="1910"/>
                    <a:pt x="17460" y="1125"/>
                    <a:pt x="16047" y="624"/>
                  </a:cubicBezTo>
                  <a:cubicBezTo>
                    <a:pt x="14894" y="214"/>
                    <a:pt x="13729" y="18"/>
                    <a:pt x="12501" y="1"/>
                  </a:cubicBezTo>
                  <a:cubicBezTo>
                    <a:pt x="12460" y="0"/>
                    <a:pt x="12419" y="0"/>
                    <a:pt x="12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1232721" y="-1260110"/>
              <a:ext cx="80784" cy="114215"/>
            </a:xfrm>
            <a:custGeom>
              <a:avLst/>
              <a:gdLst/>
              <a:ahLst/>
              <a:cxnLst/>
              <a:rect l="l" t="t" r="r" b="b"/>
              <a:pathLst>
                <a:path w="1114" h="1575" extrusionOk="0">
                  <a:moveTo>
                    <a:pt x="877" y="1"/>
                  </a:moveTo>
                  <a:cubicBezTo>
                    <a:pt x="577" y="468"/>
                    <a:pt x="300" y="952"/>
                    <a:pt x="0" y="1419"/>
                  </a:cubicBezTo>
                  <a:cubicBezTo>
                    <a:pt x="23" y="1460"/>
                    <a:pt x="70" y="1489"/>
                    <a:pt x="110" y="1494"/>
                  </a:cubicBezTo>
                  <a:cubicBezTo>
                    <a:pt x="139" y="1546"/>
                    <a:pt x="202" y="1575"/>
                    <a:pt x="260" y="1575"/>
                  </a:cubicBezTo>
                  <a:cubicBezTo>
                    <a:pt x="588" y="1229"/>
                    <a:pt x="848" y="825"/>
                    <a:pt x="1113" y="439"/>
                  </a:cubicBezTo>
                  <a:cubicBezTo>
                    <a:pt x="1113" y="433"/>
                    <a:pt x="1113" y="410"/>
                    <a:pt x="1107" y="399"/>
                  </a:cubicBezTo>
                  <a:cubicBezTo>
                    <a:pt x="1090" y="289"/>
                    <a:pt x="1055" y="180"/>
                    <a:pt x="992" y="93"/>
                  </a:cubicBezTo>
                  <a:lnTo>
                    <a:pt x="992" y="87"/>
                  </a:lnTo>
                  <a:cubicBezTo>
                    <a:pt x="963" y="47"/>
                    <a:pt x="917" y="18"/>
                    <a:pt x="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1378190" y="-1332047"/>
              <a:ext cx="82452" cy="60842"/>
            </a:xfrm>
            <a:custGeom>
              <a:avLst/>
              <a:gdLst/>
              <a:ahLst/>
              <a:cxnLst/>
              <a:rect l="l" t="t" r="r" b="b"/>
              <a:pathLst>
                <a:path w="1137" h="839" extrusionOk="0">
                  <a:moveTo>
                    <a:pt x="957" y="0"/>
                  </a:moveTo>
                  <a:cubicBezTo>
                    <a:pt x="771" y="0"/>
                    <a:pt x="583" y="38"/>
                    <a:pt x="404" y="99"/>
                  </a:cubicBezTo>
                  <a:cubicBezTo>
                    <a:pt x="324" y="220"/>
                    <a:pt x="243" y="336"/>
                    <a:pt x="168" y="457"/>
                  </a:cubicBezTo>
                  <a:cubicBezTo>
                    <a:pt x="122" y="532"/>
                    <a:pt x="82" y="601"/>
                    <a:pt x="41" y="682"/>
                  </a:cubicBezTo>
                  <a:cubicBezTo>
                    <a:pt x="24" y="728"/>
                    <a:pt x="7" y="762"/>
                    <a:pt x="1" y="797"/>
                  </a:cubicBezTo>
                  <a:cubicBezTo>
                    <a:pt x="131" y="826"/>
                    <a:pt x="261" y="839"/>
                    <a:pt x="395" y="839"/>
                  </a:cubicBezTo>
                  <a:cubicBezTo>
                    <a:pt x="474" y="839"/>
                    <a:pt x="554" y="834"/>
                    <a:pt x="635" y="826"/>
                  </a:cubicBezTo>
                  <a:cubicBezTo>
                    <a:pt x="647" y="808"/>
                    <a:pt x="670" y="785"/>
                    <a:pt x="681" y="768"/>
                  </a:cubicBezTo>
                  <a:cubicBezTo>
                    <a:pt x="871" y="537"/>
                    <a:pt x="993" y="272"/>
                    <a:pt x="1137" y="13"/>
                  </a:cubicBezTo>
                  <a:cubicBezTo>
                    <a:pt x="1077" y="4"/>
                    <a:pt x="1018" y="0"/>
                    <a:pt x="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1410388" y="-1431105"/>
              <a:ext cx="49820" cy="56564"/>
            </a:xfrm>
            <a:custGeom>
              <a:avLst/>
              <a:gdLst/>
              <a:ahLst/>
              <a:cxnLst/>
              <a:rect l="l" t="t" r="r" b="b"/>
              <a:pathLst>
                <a:path w="687" h="780" extrusionOk="0">
                  <a:moveTo>
                    <a:pt x="341" y="1"/>
                  </a:moveTo>
                  <a:cubicBezTo>
                    <a:pt x="226" y="185"/>
                    <a:pt x="116" y="370"/>
                    <a:pt x="1" y="548"/>
                  </a:cubicBezTo>
                  <a:lnTo>
                    <a:pt x="24" y="595"/>
                  </a:lnTo>
                  <a:cubicBezTo>
                    <a:pt x="41" y="618"/>
                    <a:pt x="47" y="635"/>
                    <a:pt x="70" y="658"/>
                  </a:cubicBezTo>
                  <a:lnTo>
                    <a:pt x="76" y="658"/>
                  </a:lnTo>
                  <a:lnTo>
                    <a:pt x="87" y="675"/>
                  </a:lnTo>
                  <a:cubicBezTo>
                    <a:pt x="105" y="681"/>
                    <a:pt x="116" y="693"/>
                    <a:pt x="128" y="704"/>
                  </a:cubicBezTo>
                  <a:lnTo>
                    <a:pt x="133" y="704"/>
                  </a:lnTo>
                  <a:cubicBezTo>
                    <a:pt x="139" y="710"/>
                    <a:pt x="145" y="710"/>
                    <a:pt x="156" y="716"/>
                  </a:cubicBezTo>
                  <a:lnTo>
                    <a:pt x="197" y="739"/>
                  </a:lnTo>
                  <a:lnTo>
                    <a:pt x="283" y="779"/>
                  </a:lnTo>
                  <a:cubicBezTo>
                    <a:pt x="433" y="572"/>
                    <a:pt x="583" y="370"/>
                    <a:pt x="687" y="133"/>
                  </a:cubicBezTo>
                  <a:cubicBezTo>
                    <a:pt x="583" y="70"/>
                    <a:pt x="456" y="30"/>
                    <a:pt x="341" y="1"/>
                  </a:cubicBezTo>
                  <a:close/>
                </a:path>
              </a:pathLst>
            </a:custGeom>
            <a:solidFill>
              <a:srgbClr val="162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1104366" y="-1093683"/>
              <a:ext cx="85353" cy="105440"/>
            </a:xfrm>
            <a:custGeom>
              <a:avLst/>
              <a:gdLst/>
              <a:ahLst/>
              <a:cxnLst/>
              <a:rect l="l" t="t" r="r" b="b"/>
              <a:pathLst>
                <a:path w="1177" h="1454" extrusionOk="0">
                  <a:moveTo>
                    <a:pt x="842" y="1"/>
                  </a:moveTo>
                  <a:cubicBezTo>
                    <a:pt x="560" y="445"/>
                    <a:pt x="254" y="871"/>
                    <a:pt x="0" y="1333"/>
                  </a:cubicBezTo>
                  <a:cubicBezTo>
                    <a:pt x="64" y="1367"/>
                    <a:pt x="127" y="1402"/>
                    <a:pt x="208" y="1425"/>
                  </a:cubicBezTo>
                  <a:cubicBezTo>
                    <a:pt x="254" y="1442"/>
                    <a:pt x="294" y="1448"/>
                    <a:pt x="340" y="1454"/>
                  </a:cubicBezTo>
                  <a:cubicBezTo>
                    <a:pt x="398" y="1431"/>
                    <a:pt x="444" y="1402"/>
                    <a:pt x="490" y="1385"/>
                  </a:cubicBezTo>
                  <a:cubicBezTo>
                    <a:pt x="663" y="1269"/>
                    <a:pt x="779" y="1079"/>
                    <a:pt x="888" y="900"/>
                  </a:cubicBezTo>
                  <a:cubicBezTo>
                    <a:pt x="986" y="739"/>
                    <a:pt x="1073" y="577"/>
                    <a:pt x="1153" y="404"/>
                  </a:cubicBezTo>
                  <a:cubicBezTo>
                    <a:pt x="1165" y="375"/>
                    <a:pt x="1176" y="335"/>
                    <a:pt x="1176" y="301"/>
                  </a:cubicBezTo>
                  <a:cubicBezTo>
                    <a:pt x="1067" y="203"/>
                    <a:pt x="957" y="99"/>
                    <a:pt x="8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1081378" y="-1334077"/>
              <a:ext cx="94128" cy="87311"/>
            </a:xfrm>
            <a:custGeom>
              <a:avLst/>
              <a:gdLst/>
              <a:ahLst/>
              <a:cxnLst/>
              <a:rect l="l" t="t" r="r" b="b"/>
              <a:pathLst>
                <a:path w="1298" h="1204" extrusionOk="0">
                  <a:moveTo>
                    <a:pt x="946" y="0"/>
                  </a:moveTo>
                  <a:cubicBezTo>
                    <a:pt x="732" y="214"/>
                    <a:pt x="548" y="450"/>
                    <a:pt x="352" y="675"/>
                  </a:cubicBezTo>
                  <a:cubicBezTo>
                    <a:pt x="231" y="813"/>
                    <a:pt x="115" y="952"/>
                    <a:pt x="0" y="1096"/>
                  </a:cubicBezTo>
                  <a:cubicBezTo>
                    <a:pt x="127" y="1142"/>
                    <a:pt x="260" y="1188"/>
                    <a:pt x="398" y="1200"/>
                  </a:cubicBezTo>
                  <a:cubicBezTo>
                    <a:pt x="420" y="1203"/>
                    <a:pt x="440" y="1204"/>
                    <a:pt x="461" y="1204"/>
                  </a:cubicBezTo>
                  <a:cubicBezTo>
                    <a:pt x="522" y="1204"/>
                    <a:pt x="580" y="1191"/>
                    <a:pt x="640" y="1165"/>
                  </a:cubicBezTo>
                  <a:cubicBezTo>
                    <a:pt x="698" y="1142"/>
                    <a:pt x="750" y="1125"/>
                    <a:pt x="802" y="1107"/>
                  </a:cubicBezTo>
                  <a:cubicBezTo>
                    <a:pt x="986" y="865"/>
                    <a:pt x="1147" y="594"/>
                    <a:pt x="1274" y="306"/>
                  </a:cubicBezTo>
                  <a:cubicBezTo>
                    <a:pt x="1297" y="260"/>
                    <a:pt x="1263" y="191"/>
                    <a:pt x="1222" y="162"/>
                  </a:cubicBezTo>
                  <a:cubicBezTo>
                    <a:pt x="1211" y="156"/>
                    <a:pt x="1194" y="150"/>
                    <a:pt x="1182" y="150"/>
                  </a:cubicBezTo>
                  <a:cubicBezTo>
                    <a:pt x="1176" y="121"/>
                    <a:pt x="1153" y="98"/>
                    <a:pt x="1130" y="87"/>
                  </a:cubicBezTo>
                  <a:cubicBezTo>
                    <a:pt x="1119" y="75"/>
                    <a:pt x="1101" y="70"/>
                    <a:pt x="1090" y="70"/>
                  </a:cubicBezTo>
                  <a:lnTo>
                    <a:pt x="1101" y="58"/>
                  </a:lnTo>
                  <a:cubicBezTo>
                    <a:pt x="1107" y="46"/>
                    <a:pt x="1107" y="41"/>
                    <a:pt x="1119" y="35"/>
                  </a:cubicBezTo>
                  <a:cubicBezTo>
                    <a:pt x="1078" y="18"/>
                    <a:pt x="1044" y="12"/>
                    <a:pt x="1009" y="6"/>
                  </a:cubicBezTo>
                  <a:cubicBezTo>
                    <a:pt x="986" y="6"/>
                    <a:pt x="963" y="0"/>
                    <a:pt x="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1117709" y="-1205722"/>
              <a:ext cx="53155" cy="71140"/>
            </a:xfrm>
            <a:custGeom>
              <a:avLst/>
              <a:gdLst/>
              <a:ahLst/>
              <a:cxnLst/>
              <a:rect l="l" t="t" r="r" b="b"/>
              <a:pathLst>
                <a:path w="733" h="981" extrusionOk="0">
                  <a:moveTo>
                    <a:pt x="462" y="0"/>
                  </a:moveTo>
                  <a:cubicBezTo>
                    <a:pt x="335" y="145"/>
                    <a:pt x="214" y="300"/>
                    <a:pt x="105" y="462"/>
                  </a:cubicBezTo>
                  <a:cubicBezTo>
                    <a:pt x="70" y="514"/>
                    <a:pt x="30" y="560"/>
                    <a:pt x="1" y="617"/>
                  </a:cubicBezTo>
                  <a:cubicBezTo>
                    <a:pt x="1" y="629"/>
                    <a:pt x="12" y="635"/>
                    <a:pt x="12" y="652"/>
                  </a:cubicBezTo>
                  <a:cubicBezTo>
                    <a:pt x="24" y="687"/>
                    <a:pt x="41" y="727"/>
                    <a:pt x="53" y="767"/>
                  </a:cubicBezTo>
                  <a:cubicBezTo>
                    <a:pt x="58" y="773"/>
                    <a:pt x="58" y="779"/>
                    <a:pt x="64" y="785"/>
                  </a:cubicBezTo>
                  <a:lnTo>
                    <a:pt x="76" y="802"/>
                  </a:lnTo>
                  <a:cubicBezTo>
                    <a:pt x="81" y="813"/>
                    <a:pt x="87" y="831"/>
                    <a:pt x="105" y="842"/>
                  </a:cubicBezTo>
                  <a:lnTo>
                    <a:pt x="168" y="929"/>
                  </a:lnTo>
                  <a:cubicBezTo>
                    <a:pt x="174" y="946"/>
                    <a:pt x="191" y="952"/>
                    <a:pt x="197" y="963"/>
                  </a:cubicBezTo>
                  <a:lnTo>
                    <a:pt x="197" y="975"/>
                  </a:lnTo>
                  <a:lnTo>
                    <a:pt x="203" y="981"/>
                  </a:lnTo>
                  <a:cubicBezTo>
                    <a:pt x="231" y="975"/>
                    <a:pt x="254" y="963"/>
                    <a:pt x="277" y="946"/>
                  </a:cubicBezTo>
                  <a:cubicBezTo>
                    <a:pt x="485" y="790"/>
                    <a:pt x="652" y="571"/>
                    <a:pt x="733" y="318"/>
                  </a:cubicBezTo>
                  <a:cubicBezTo>
                    <a:pt x="716" y="295"/>
                    <a:pt x="704" y="266"/>
                    <a:pt x="687" y="243"/>
                  </a:cubicBezTo>
                  <a:cubicBezTo>
                    <a:pt x="623" y="145"/>
                    <a:pt x="548" y="7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1188413" y="-1296513"/>
              <a:ext cx="41407" cy="44598"/>
            </a:xfrm>
            <a:custGeom>
              <a:avLst/>
              <a:gdLst/>
              <a:ahLst/>
              <a:cxnLst/>
              <a:rect l="l" t="t" r="r" b="b"/>
              <a:pathLst>
                <a:path w="571" h="615" extrusionOk="0">
                  <a:moveTo>
                    <a:pt x="353" y="0"/>
                  </a:moveTo>
                  <a:cubicBezTo>
                    <a:pt x="330" y="0"/>
                    <a:pt x="309" y="14"/>
                    <a:pt x="288" y="30"/>
                  </a:cubicBezTo>
                  <a:cubicBezTo>
                    <a:pt x="265" y="42"/>
                    <a:pt x="242" y="65"/>
                    <a:pt x="231" y="88"/>
                  </a:cubicBezTo>
                  <a:lnTo>
                    <a:pt x="213" y="99"/>
                  </a:lnTo>
                  <a:cubicBezTo>
                    <a:pt x="208" y="117"/>
                    <a:pt x="196" y="122"/>
                    <a:pt x="185" y="134"/>
                  </a:cubicBezTo>
                  <a:cubicBezTo>
                    <a:pt x="167" y="163"/>
                    <a:pt x="150" y="186"/>
                    <a:pt x="139" y="220"/>
                  </a:cubicBezTo>
                  <a:cubicBezTo>
                    <a:pt x="87" y="290"/>
                    <a:pt x="41" y="353"/>
                    <a:pt x="6" y="434"/>
                  </a:cubicBezTo>
                  <a:cubicBezTo>
                    <a:pt x="0" y="445"/>
                    <a:pt x="0" y="474"/>
                    <a:pt x="6" y="497"/>
                  </a:cubicBezTo>
                  <a:cubicBezTo>
                    <a:pt x="12" y="526"/>
                    <a:pt x="29" y="549"/>
                    <a:pt x="52" y="561"/>
                  </a:cubicBezTo>
                  <a:cubicBezTo>
                    <a:pt x="74" y="579"/>
                    <a:pt x="104" y="588"/>
                    <a:pt x="133" y="588"/>
                  </a:cubicBezTo>
                  <a:cubicBezTo>
                    <a:pt x="150" y="588"/>
                    <a:pt x="166" y="584"/>
                    <a:pt x="179" y="578"/>
                  </a:cubicBezTo>
                  <a:lnTo>
                    <a:pt x="179" y="584"/>
                  </a:lnTo>
                  <a:cubicBezTo>
                    <a:pt x="198" y="603"/>
                    <a:pt x="229" y="615"/>
                    <a:pt x="257" y="615"/>
                  </a:cubicBezTo>
                  <a:cubicBezTo>
                    <a:pt x="270" y="615"/>
                    <a:pt x="283" y="612"/>
                    <a:pt x="294" y="607"/>
                  </a:cubicBezTo>
                  <a:cubicBezTo>
                    <a:pt x="329" y="584"/>
                    <a:pt x="369" y="555"/>
                    <a:pt x="404" y="526"/>
                  </a:cubicBezTo>
                  <a:cubicBezTo>
                    <a:pt x="438" y="497"/>
                    <a:pt x="467" y="463"/>
                    <a:pt x="490" y="416"/>
                  </a:cubicBezTo>
                  <a:cubicBezTo>
                    <a:pt x="531" y="330"/>
                    <a:pt x="559" y="243"/>
                    <a:pt x="571" y="151"/>
                  </a:cubicBezTo>
                  <a:cubicBezTo>
                    <a:pt x="571" y="105"/>
                    <a:pt x="542" y="65"/>
                    <a:pt x="508" y="36"/>
                  </a:cubicBezTo>
                  <a:cubicBezTo>
                    <a:pt x="488" y="21"/>
                    <a:pt x="464" y="15"/>
                    <a:pt x="441" y="15"/>
                  </a:cubicBezTo>
                  <a:cubicBezTo>
                    <a:pt x="430" y="15"/>
                    <a:pt x="419" y="17"/>
                    <a:pt x="410" y="19"/>
                  </a:cubicBezTo>
                  <a:cubicBezTo>
                    <a:pt x="404" y="13"/>
                    <a:pt x="398" y="13"/>
                    <a:pt x="381" y="7"/>
                  </a:cubicBezTo>
                  <a:cubicBezTo>
                    <a:pt x="371" y="2"/>
                    <a:pt x="362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1209733" y="-1126098"/>
              <a:ext cx="94128" cy="93548"/>
            </a:xfrm>
            <a:custGeom>
              <a:avLst/>
              <a:gdLst/>
              <a:ahLst/>
              <a:cxnLst/>
              <a:rect l="l" t="t" r="r" b="b"/>
              <a:pathLst>
                <a:path w="1298" h="1290" extrusionOk="0">
                  <a:moveTo>
                    <a:pt x="1090" y="1"/>
                  </a:moveTo>
                  <a:cubicBezTo>
                    <a:pt x="1014" y="1"/>
                    <a:pt x="934" y="24"/>
                    <a:pt x="865" y="61"/>
                  </a:cubicBezTo>
                  <a:cubicBezTo>
                    <a:pt x="663" y="188"/>
                    <a:pt x="508" y="402"/>
                    <a:pt x="358" y="580"/>
                  </a:cubicBezTo>
                  <a:cubicBezTo>
                    <a:pt x="277" y="678"/>
                    <a:pt x="190" y="765"/>
                    <a:pt x="110" y="857"/>
                  </a:cubicBezTo>
                  <a:cubicBezTo>
                    <a:pt x="58" y="926"/>
                    <a:pt x="0" y="1007"/>
                    <a:pt x="0" y="1093"/>
                  </a:cubicBezTo>
                  <a:cubicBezTo>
                    <a:pt x="0" y="1122"/>
                    <a:pt x="12" y="1145"/>
                    <a:pt x="18" y="1168"/>
                  </a:cubicBezTo>
                  <a:cubicBezTo>
                    <a:pt x="0" y="1209"/>
                    <a:pt x="23" y="1261"/>
                    <a:pt x="58" y="1290"/>
                  </a:cubicBezTo>
                  <a:cubicBezTo>
                    <a:pt x="433" y="921"/>
                    <a:pt x="830" y="575"/>
                    <a:pt x="1211" y="217"/>
                  </a:cubicBezTo>
                  <a:cubicBezTo>
                    <a:pt x="1240" y="171"/>
                    <a:pt x="1269" y="119"/>
                    <a:pt x="1298" y="79"/>
                  </a:cubicBezTo>
                  <a:cubicBezTo>
                    <a:pt x="1240" y="24"/>
                    <a:pt x="1166" y="1"/>
                    <a:pt x="1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1315463" y="-1162212"/>
              <a:ext cx="85788" cy="113345"/>
            </a:xfrm>
            <a:custGeom>
              <a:avLst/>
              <a:gdLst/>
              <a:ahLst/>
              <a:cxnLst/>
              <a:rect l="l" t="t" r="r" b="b"/>
              <a:pathLst>
                <a:path w="1183" h="1563" extrusionOk="0">
                  <a:moveTo>
                    <a:pt x="843" y="0"/>
                  </a:moveTo>
                  <a:cubicBezTo>
                    <a:pt x="549" y="398"/>
                    <a:pt x="260" y="802"/>
                    <a:pt x="1" y="1217"/>
                  </a:cubicBezTo>
                  <a:cubicBezTo>
                    <a:pt x="70" y="1303"/>
                    <a:pt x="151" y="1384"/>
                    <a:pt x="237" y="1447"/>
                  </a:cubicBezTo>
                  <a:cubicBezTo>
                    <a:pt x="312" y="1499"/>
                    <a:pt x="387" y="1540"/>
                    <a:pt x="468" y="1563"/>
                  </a:cubicBezTo>
                  <a:cubicBezTo>
                    <a:pt x="762" y="1246"/>
                    <a:pt x="993" y="871"/>
                    <a:pt x="1183" y="473"/>
                  </a:cubicBezTo>
                  <a:cubicBezTo>
                    <a:pt x="1137" y="375"/>
                    <a:pt x="1091" y="288"/>
                    <a:pt x="1033" y="208"/>
                  </a:cubicBezTo>
                  <a:cubicBezTo>
                    <a:pt x="970" y="127"/>
                    <a:pt x="918" y="64"/>
                    <a:pt x="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1267384" y="-1011449"/>
              <a:ext cx="499356" cy="358164"/>
            </a:xfrm>
            <a:custGeom>
              <a:avLst/>
              <a:gdLst/>
              <a:ahLst/>
              <a:cxnLst/>
              <a:rect l="l" t="t" r="r" b="b"/>
              <a:pathLst>
                <a:path w="6886" h="4939" extrusionOk="0">
                  <a:moveTo>
                    <a:pt x="3011" y="960"/>
                  </a:moveTo>
                  <a:lnTo>
                    <a:pt x="3011" y="960"/>
                  </a:lnTo>
                  <a:cubicBezTo>
                    <a:pt x="2966" y="982"/>
                    <a:pt x="2922" y="1004"/>
                    <a:pt x="2879" y="1026"/>
                  </a:cubicBezTo>
                  <a:lnTo>
                    <a:pt x="2879" y="1026"/>
                  </a:lnTo>
                  <a:cubicBezTo>
                    <a:pt x="2915" y="1008"/>
                    <a:pt x="2959" y="986"/>
                    <a:pt x="3011" y="960"/>
                  </a:cubicBezTo>
                  <a:close/>
                  <a:moveTo>
                    <a:pt x="6435" y="2678"/>
                  </a:moveTo>
                  <a:cubicBezTo>
                    <a:pt x="6504" y="2678"/>
                    <a:pt x="6564" y="2686"/>
                    <a:pt x="6614" y="2701"/>
                  </a:cubicBezTo>
                  <a:cubicBezTo>
                    <a:pt x="6522" y="2684"/>
                    <a:pt x="6430" y="2684"/>
                    <a:pt x="6326" y="2684"/>
                  </a:cubicBezTo>
                  <a:cubicBezTo>
                    <a:pt x="6364" y="2680"/>
                    <a:pt x="6401" y="2678"/>
                    <a:pt x="6435" y="2678"/>
                  </a:cubicBezTo>
                  <a:close/>
                  <a:moveTo>
                    <a:pt x="6812" y="2773"/>
                  </a:moveTo>
                  <a:lnTo>
                    <a:pt x="6812" y="2773"/>
                  </a:lnTo>
                  <a:cubicBezTo>
                    <a:pt x="6817" y="2778"/>
                    <a:pt x="6822" y="2783"/>
                    <a:pt x="6828" y="2787"/>
                  </a:cubicBezTo>
                  <a:cubicBezTo>
                    <a:pt x="6822" y="2782"/>
                    <a:pt x="6817" y="2777"/>
                    <a:pt x="6812" y="2773"/>
                  </a:cubicBezTo>
                  <a:close/>
                  <a:moveTo>
                    <a:pt x="6753" y="2764"/>
                  </a:moveTo>
                  <a:lnTo>
                    <a:pt x="6753" y="2764"/>
                  </a:lnTo>
                  <a:cubicBezTo>
                    <a:pt x="6782" y="2787"/>
                    <a:pt x="6799" y="2816"/>
                    <a:pt x="6799" y="2845"/>
                  </a:cubicBezTo>
                  <a:cubicBezTo>
                    <a:pt x="6799" y="2828"/>
                    <a:pt x="6776" y="2787"/>
                    <a:pt x="6753" y="2764"/>
                  </a:cubicBezTo>
                  <a:close/>
                  <a:moveTo>
                    <a:pt x="6251" y="2920"/>
                  </a:moveTo>
                  <a:cubicBezTo>
                    <a:pt x="6234" y="2920"/>
                    <a:pt x="6228" y="2920"/>
                    <a:pt x="6211" y="2932"/>
                  </a:cubicBezTo>
                  <a:lnTo>
                    <a:pt x="6251" y="2920"/>
                  </a:lnTo>
                  <a:close/>
                  <a:moveTo>
                    <a:pt x="4978" y="3035"/>
                  </a:moveTo>
                  <a:cubicBezTo>
                    <a:pt x="4981" y="3035"/>
                    <a:pt x="4985" y="3035"/>
                    <a:pt x="4988" y="3035"/>
                  </a:cubicBezTo>
                  <a:lnTo>
                    <a:pt x="4988" y="3035"/>
                  </a:lnTo>
                  <a:cubicBezTo>
                    <a:pt x="4985" y="3035"/>
                    <a:pt x="4982" y="3035"/>
                    <a:pt x="4978" y="3035"/>
                  </a:cubicBezTo>
                  <a:cubicBezTo>
                    <a:pt x="4839" y="3035"/>
                    <a:pt x="4732" y="3151"/>
                    <a:pt x="4619" y="3162"/>
                  </a:cubicBezTo>
                  <a:cubicBezTo>
                    <a:pt x="4732" y="3145"/>
                    <a:pt x="4839" y="3035"/>
                    <a:pt x="4978" y="3035"/>
                  </a:cubicBezTo>
                  <a:close/>
                  <a:moveTo>
                    <a:pt x="4539" y="3116"/>
                  </a:moveTo>
                  <a:cubicBezTo>
                    <a:pt x="4504" y="3145"/>
                    <a:pt x="4441" y="3174"/>
                    <a:pt x="4366" y="3203"/>
                  </a:cubicBezTo>
                  <a:cubicBezTo>
                    <a:pt x="4441" y="3174"/>
                    <a:pt x="4498" y="3145"/>
                    <a:pt x="4539" y="3116"/>
                  </a:cubicBezTo>
                  <a:close/>
                  <a:moveTo>
                    <a:pt x="4366" y="3203"/>
                  </a:moveTo>
                  <a:lnTo>
                    <a:pt x="4366" y="3203"/>
                  </a:lnTo>
                  <a:cubicBezTo>
                    <a:pt x="4222" y="3266"/>
                    <a:pt x="4020" y="3324"/>
                    <a:pt x="3858" y="3364"/>
                  </a:cubicBezTo>
                  <a:cubicBezTo>
                    <a:pt x="4043" y="3266"/>
                    <a:pt x="4216" y="3231"/>
                    <a:pt x="4366" y="3203"/>
                  </a:cubicBezTo>
                  <a:close/>
                  <a:moveTo>
                    <a:pt x="4136" y="1"/>
                  </a:moveTo>
                  <a:cubicBezTo>
                    <a:pt x="4115" y="1"/>
                    <a:pt x="4093" y="1"/>
                    <a:pt x="4072" y="3"/>
                  </a:cubicBezTo>
                  <a:cubicBezTo>
                    <a:pt x="4020" y="3"/>
                    <a:pt x="3962" y="8"/>
                    <a:pt x="3916" y="26"/>
                  </a:cubicBezTo>
                  <a:cubicBezTo>
                    <a:pt x="3864" y="31"/>
                    <a:pt x="3789" y="54"/>
                    <a:pt x="3772" y="60"/>
                  </a:cubicBezTo>
                  <a:cubicBezTo>
                    <a:pt x="3697" y="83"/>
                    <a:pt x="3633" y="106"/>
                    <a:pt x="3558" y="124"/>
                  </a:cubicBezTo>
                  <a:cubicBezTo>
                    <a:pt x="3426" y="176"/>
                    <a:pt x="3287" y="239"/>
                    <a:pt x="3143" y="308"/>
                  </a:cubicBezTo>
                  <a:cubicBezTo>
                    <a:pt x="2861" y="441"/>
                    <a:pt x="2578" y="614"/>
                    <a:pt x="2307" y="798"/>
                  </a:cubicBezTo>
                  <a:cubicBezTo>
                    <a:pt x="1759" y="1150"/>
                    <a:pt x="1252" y="1548"/>
                    <a:pt x="906" y="1813"/>
                  </a:cubicBezTo>
                  <a:cubicBezTo>
                    <a:pt x="468" y="2211"/>
                    <a:pt x="410" y="2361"/>
                    <a:pt x="462" y="2401"/>
                  </a:cubicBezTo>
                  <a:cubicBezTo>
                    <a:pt x="476" y="2414"/>
                    <a:pt x="499" y="2419"/>
                    <a:pt x="525" y="2419"/>
                  </a:cubicBezTo>
                  <a:cubicBezTo>
                    <a:pt x="592" y="2419"/>
                    <a:pt x="682" y="2385"/>
                    <a:pt x="699" y="2372"/>
                  </a:cubicBezTo>
                  <a:cubicBezTo>
                    <a:pt x="1039" y="2222"/>
                    <a:pt x="1298" y="2044"/>
                    <a:pt x="1627" y="1813"/>
                  </a:cubicBezTo>
                  <a:cubicBezTo>
                    <a:pt x="1938" y="1599"/>
                    <a:pt x="2314" y="1319"/>
                    <a:pt x="2879" y="1026"/>
                  </a:cubicBezTo>
                  <a:lnTo>
                    <a:pt x="2879" y="1026"/>
                  </a:lnTo>
                  <a:cubicBezTo>
                    <a:pt x="2804" y="1064"/>
                    <a:pt x="2761" y="1082"/>
                    <a:pt x="2747" y="1082"/>
                  </a:cubicBezTo>
                  <a:cubicBezTo>
                    <a:pt x="2740" y="1082"/>
                    <a:pt x="2740" y="1078"/>
                    <a:pt x="2745" y="1069"/>
                  </a:cubicBezTo>
                  <a:cubicBezTo>
                    <a:pt x="2769" y="1040"/>
                    <a:pt x="2890" y="954"/>
                    <a:pt x="3068" y="844"/>
                  </a:cubicBezTo>
                  <a:cubicBezTo>
                    <a:pt x="3253" y="741"/>
                    <a:pt x="3489" y="614"/>
                    <a:pt x="3743" y="527"/>
                  </a:cubicBezTo>
                  <a:cubicBezTo>
                    <a:pt x="3801" y="510"/>
                    <a:pt x="3870" y="487"/>
                    <a:pt x="3922" y="481"/>
                  </a:cubicBezTo>
                  <a:cubicBezTo>
                    <a:pt x="3956" y="470"/>
                    <a:pt x="3991" y="470"/>
                    <a:pt x="4020" y="470"/>
                  </a:cubicBezTo>
                  <a:cubicBezTo>
                    <a:pt x="4089" y="470"/>
                    <a:pt x="4135" y="510"/>
                    <a:pt x="4135" y="556"/>
                  </a:cubicBezTo>
                  <a:cubicBezTo>
                    <a:pt x="4147" y="579"/>
                    <a:pt x="4118" y="602"/>
                    <a:pt x="4100" y="625"/>
                  </a:cubicBezTo>
                  <a:cubicBezTo>
                    <a:pt x="4072" y="654"/>
                    <a:pt x="4049" y="666"/>
                    <a:pt x="4031" y="683"/>
                  </a:cubicBezTo>
                  <a:lnTo>
                    <a:pt x="4014" y="689"/>
                  </a:lnTo>
                  <a:lnTo>
                    <a:pt x="4008" y="694"/>
                  </a:lnTo>
                  <a:lnTo>
                    <a:pt x="3985" y="718"/>
                  </a:lnTo>
                  <a:cubicBezTo>
                    <a:pt x="3956" y="746"/>
                    <a:pt x="3927" y="781"/>
                    <a:pt x="3899" y="810"/>
                  </a:cubicBezTo>
                  <a:cubicBezTo>
                    <a:pt x="3783" y="931"/>
                    <a:pt x="3656" y="1046"/>
                    <a:pt x="3518" y="1173"/>
                  </a:cubicBezTo>
                  <a:cubicBezTo>
                    <a:pt x="3241" y="1409"/>
                    <a:pt x="2924" y="1652"/>
                    <a:pt x="2601" y="1894"/>
                  </a:cubicBezTo>
                  <a:cubicBezTo>
                    <a:pt x="2273" y="2130"/>
                    <a:pt x="1927" y="2367"/>
                    <a:pt x="1581" y="2615"/>
                  </a:cubicBezTo>
                  <a:cubicBezTo>
                    <a:pt x="1241" y="2857"/>
                    <a:pt x="906" y="3093"/>
                    <a:pt x="577" y="3266"/>
                  </a:cubicBezTo>
                  <a:cubicBezTo>
                    <a:pt x="387" y="3364"/>
                    <a:pt x="203" y="3456"/>
                    <a:pt x="1" y="3514"/>
                  </a:cubicBezTo>
                  <a:lnTo>
                    <a:pt x="34" y="3602"/>
                  </a:lnTo>
                  <a:lnTo>
                    <a:pt x="34" y="3602"/>
                  </a:lnTo>
                  <a:cubicBezTo>
                    <a:pt x="27" y="3605"/>
                    <a:pt x="20" y="3609"/>
                    <a:pt x="12" y="3612"/>
                  </a:cubicBezTo>
                  <a:lnTo>
                    <a:pt x="151" y="3975"/>
                  </a:lnTo>
                  <a:cubicBezTo>
                    <a:pt x="158" y="3973"/>
                    <a:pt x="166" y="3971"/>
                    <a:pt x="173" y="3968"/>
                  </a:cubicBezTo>
                  <a:lnTo>
                    <a:pt x="173" y="3968"/>
                  </a:lnTo>
                  <a:lnTo>
                    <a:pt x="208" y="4062"/>
                  </a:lnTo>
                  <a:cubicBezTo>
                    <a:pt x="312" y="4010"/>
                    <a:pt x="405" y="3958"/>
                    <a:pt x="514" y="3900"/>
                  </a:cubicBezTo>
                  <a:lnTo>
                    <a:pt x="814" y="3727"/>
                  </a:lnTo>
                  <a:cubicBezTo>
                    <a:pt x="1390" y="3399"/>
                    <a:pt x="1909" y="3018"/>
                    <a:pt x="2423" y="2661"/>
                  </a:cubicBezTo>
                  <a:cubicBezTo>
                    <a:pt x="2682" y="2482"/>
                    <a:pt x="2936" y="2315"/>
                    <a:pt x="3195" y="2165"/>
                  </a:cubicBezTo>
                  <a:cubicBezTo>
                    <a:pt x="3455" y="2009"/>
                    <a:pt x="3720" y="1871"/>
                    <a:pt x="3991" y="1761"/>
                  </a:cubicBezTo>
                  <a:lnTo>
                    <a:pt x="4095" y="1721"/>
                  </a:lnTo>
                  <a:lnTo>
                    <a:pt x="4135" y="1704"/>
                  </a:lnTo>
                  <a:lnTo>
                    <a:pt x="4152" y="1698"/>
                  </a:lnTo>
                  <a:cubicBezTo>
                    <a:pt x="4158" y="1698"/>
                    <a:pt x="4164" y="1704"/>
                    <a:pt x="4158" y="1709"/>
                  </a:cubicBezTo>
                  <a:lnTo>
                    <a:pt x="4158" y="1721"/>
                  </a:lnTo>
                  <a:lnTo>
                    <a:pt x="4152" y="1727"/>
                  </a:lnTo>
                  <a:cubicBezTo>
                    <a:pt x="4135" y="1755"/>
                    <a:pt x="4129" y="1778"/>
                    <a:pt x="4118" y="1807"/>
                  </a:cubicBezTo>
                  <a:cubicBezTo>
                    <a:pt x="4089" y="1865"/>
                    <a:pt x="4049" y="1923"/>
                    <a:pt x="4008" y="1969"/>
                  </a:cubicBezTo>
                  <a:cubicBezTo>
                    <a:pt x="3927" y="2084"/>
                    <a:pt x="3829" y="2199"/>
                    <a:pt x="3720" y="2309"/>
                  </a:cubicBezTo>
                  <a:cubicBezTo>
                    <a:pt x="3293" y="2759"/>
                    <a:pt x="2780" y="3162"/>
                    <a:pt x="2244" y="3566"/>
                  </a:cubicBezTo>
                  <a:cubicBezTo>
                    <a:pt x="2140" y="3641"/>
                    <a:pt x="2042" y="3716"/>
                    <a:pt x="1938" y="3802"/>
                  </a:cubicBezTo>
                  <a:lnTo>
                    <a:pt x="1033" y="4563"/>
                  </a:lnTo>
                  <a:lnTo>
                    <a:pt x="2175" y="4315"/>
                  </a:lnTo>
                  <a:cubicBezTo>
                    <a:pt x="2273" y="4292"/>
                    <a:pt x="2342" y="4269"/>
                    <a:pt x="2417" y="4240"/>
                  </a:cubicBezTo>
                  <a:cubicBezTo>
                    <a:pt x="2486" y="4217"/>
                    <a:pt x="2549" y="4189"/>
                    <a:pt x="2619" y="4171"/>
                  </a:cubicBezTo>
                  <a:cubicBezTo>
                    <a:pt x="2745" y="4119"/>
                    <a:pt x="2867" y="4067"/>
                    <a:pt x="2993" y="4010"/>
                  </a:cubicBezTo>
                  <a:cubicBezTo>
                    <a:pt x="3230" y="3900"/>
                    <a:pt x="3466" y="3802"/>
                    <a:pt x="3697" y="3710"/>
                  </a:cubicBezTo>
                  <a:cubicBezTo>
                    <a:pt x="4106" y="3543"/>
                    <a:pt x="4556" y="3404"/>
                    <a:pt x="4896" y="3295"/>
                  </a:cubicBezTo>
                  <a:cubicBezTo>
                    <a:pt x="5161" y="3208"/>
                    <a:pt x="5404" y="3133"/>
                    <a:pt x="5634" y="3064"/>
                  </a:cubicBezTo>
                  <a:cubicBezTo>
                    <a:pt x="5749" y="3030"/>
                    <a:pt x="5865" y="3001"/>
                    <a:pt x="5980" y="2978"/>
                  </a:cubicBezTo>
                  <a:cubicBezTo>
                    <a:pt x="6038" y="2966"/>
                    <a:pt x="6090" y="2960"/>
                    <a:pt x="6147" y="2943"/>
                  </a:cubicBezTo>
                  <a:lnTo>
                    <a:pt x="6193" y="2937"/>
                  </a:lnTo>
                  <a:cubicBezTo>
                    <a:pt x="6205" y="2937"/>
                    <a:pt x="6205" y="2937"/>
                    <a:pt x="6211" y="2932"/>
                  </a:cubicBezTo>
                  <a:lnTo>
                    <a:pt x="6211" y="2932"/>
                  </a:lnTo>
                  <a:cubicBezTo>
                    <a:pt x="6193" y="2937"/>
                    <a:pt x="6165" y="2937"/>
                    <a:pt x="6142" y="2943"/>
                  </a:cubicBezTo>
                  <a:cubicBezTo>
                    <a:pt x="6084" y="2949"/>
                    <a:pt x="6026" y="2966"/>
                    <a:pt x="5974" y="2972"/>
                  </a:cubicBezTo>
                  <a:cubicBezTo>
                    <a:pt x="5865" y="2995"/>
                    <a:pt x="5761" y="3024"/>
                    <a:pt x="5651" y="3053"/>
                  </a:cubicBezTo>
                  <a:cubicBezTo>
                    <a:pt x="5432" y="3110"/>
                    <a:pt x="5202" y="3180"/>
                    <a:pt x="4936" y="3278"/>
                  </a:cubicBezTo>
                  <a:cubicBezTo>
                    <a:pt x="4874" y="3299"/>
                    <a:pt x="4840" y="3308"/>
                    <a:pt x="4829" y="3308"/>
                  </a:cubicBezTo>
                  <a:cubicBezTo>
                    <a:pt x="4775" y="3308"/>
                    <a:pt x="5211" y="3109"/>
                    <a:pt x="5415" y="3047"/>
                  </a:cubicBezTo>
                  <a:cubicBezTo>
                    <a:pt x="5513" y="3001"/>
                    <a:pt x="5692" y="3018"/>
                    <a:pt x="5796" y="2978"/>
                  </a:cubicBezTo>
                  <a:cubicBezTo>
                    <a:pt x="5905" y="2949"/>
                    <a:pt x="6009" y="2932"/>
                    <a:pt x="6124" y="2903"/>
                  </a:cubicBezTo>
                  <a:cubicBezTo>
                    <a:pt x="6153" y="2891"/>
                    <a:pt x="6182" y="2885"/>
                    <a:pt x="6205" y="2885"/>
                  </a:cubicBezTo>
                  <a:lnTo>
                    <a:pt x="6257" y="2874"/>
                  </a:lnTo>
                  <a:cubicBezTo>
                    <a:pt x="6286" y="2862"/>
                    <a:pt x="6320" y="2857"/>
                    <a:pt x="6366" y="2857"/>
                  </a:cubicBezTo>
                  <a:cubicBezTo>
                    <a:pt x="6370" y="2856"/>
                    <a:pt x="6373" y="2856"/>
                    <a:pt x="6376" y="2856"/>
                  </a:cubicBezTo>
                  <a:cubicBezTo>
                    <a:pt x="6430" y="2856"/>
                    <a:pt x="6379" y="2903"/>
                    <a:pt x="6407" y="2903"/>
                  </a:cubicBezTo>
                  <a:cubicBezTo>
                    <a:pt x="6453" y="2909"/>
                    <a:pt x="6493" y="2914"/>
                    <a:pt x="6528" y="2943"/>
                  </a:cubicBezTo>
                  <a:cubicBezTo>
                    <a:pt x="6539" y="2949"/>
                    <a:pt x="6545" y="2960"/>
                    <a:pt x="6557" y="2966"/>
                  </a:cubicBezTo>
                  <a:cubicBezTo>
                    <a:pt x="6557" y="2972"/>
                    <a:pt x="6551" y="2978"/>
                    <a:pt x="6551" y="2978"/>
                  </a:cubicBezTo>
                  <a:cubicBezTo>
                    <a:pt x="6545" y="2995"/>
                    <a:pt x="6539" y="3007"/>
                    <a:pt x="6528" y="3018"/>
                  </a:cubicBezTo>
                  <a:cubicBezTo>
                    <a:pt x="6499" y="3064"/>
                    <a:pt x="6453" y="3133"/>
                    <a:pt x="6384" y="3180"/>
                  </a:cubicBezTo>
                  <a:cubicBezTo>
                    <a:pt x="6257" y="3289"/>
                    <a:pt x="6142" y="3381"/>
                    <a:pt x="6032" y="3479"/>
                  </a:cubicBezTo>
                  <a:cubicBezTo>
                    <a:pt x="5963" y="3537"/>
                    <a:pt x="5888" y="3600"/>
                    <a:pt x="5819" y="3664"/>
                  </a:cubicBezTo>
                  <a:cubicBezTo>
                    <a:pt x="5773" y="3710"/>
                    <a:pt x="5732" y="3750"/>
                    <a:pt x="5686" y="3802"/>
                  </a:cubicBezTo>
                  <a:cubicBezTo>
                    <a:pt x="5721" y="3787"/>
                    <a:pt x="5742" y="3782"/>
                    <a:pt x="5762" y="3782"/>
                  </a:cubicBezTo>
                  <a:cubicBezTo>
                    <a:pt x="5771" y="3782"/>
                    <a:pt x="5780" y="3783"/>
                    <a:pt x="5790" y="3785"/>
                  </a:cubicBezTo>
                  <a:cubicBezTo>
                    <a:pt x="5780" y="3785"/>
                    <a:pt x="5771" y="3784"/>
                    <a:pt x="5762" y="3784"/>
                  </a:cubicBezTo>
                  <a:cubicBezTo>
                    <a:pt x="5742" y="3784"/>
                    <a:pt x="5721" y="3787"/>
                    <a:pt x="5686" y="3802"/>
                  </a:cubicBezTo>
                  <a:cubicBezTo>
                    <a:pt x="5363" y="4125"/>
                    <a:pt x="4983" y="4494"/>
                    <a:pt x="4614" y="4823"/>
                  </a:cubicBezTo>
                  <a:lnTo>
                    <a:pt x="4619" y="4823"/>
                  </a:lnTo>
                  <a:cubicBezTo>
                    <a:pt x="4838" y="4638"/>
                    <a:pt x="5058" y="4460"/>
                    <a:pt x="5305" y="4287"/>
                  </a:cubicBezTo>
                  <a:lnTo>
                    <a:pt x="5305" y="4287"/>
                  </a:lnTo>
                  <a:cubicBezTo>
                    <a:pt x="5260" y="4317"/>
                    <a:pt x="5235" y="4333"/>
                    <a:pt x="5228" y="4333"/>
                  </a:cubicBezTo>
                  <a:cubicBezTo>
                    <a:pt x="5218" y="4333"/>
                    <a:pt x="5247" y="4302"/>
                    <a:pt x="5311" y="4240"/>
                  </a:cubicBezTo>
                  <a:cubicBezTo>
                    <a:pt x="5346" y="4217"/>
                    <a:pt x="5375" y="4206"/>
                    <a:pt x="5415" y="4183"/>
                  </a:cubicBezTo>
                  <a:lnTo>
                    <a:pt x="5415" y="4183"/>
                  </a:lnTo>
                  <a:cubicBezTo>
                    <a:pt x="5225" y="4362"/>
                    <a:pt x="5046" y="4546"/>
                    <a:pt x="4827" y="4667"/>
                  </a:cubicBezTo>
                  <a:cubicBezTo>
                    <a:pt x="4827" y="4667"/>
                    <a:pt x="4752" y="4748"/>
                    <a:pt x="4712" y="4788"/>
                  </a:cubicBezTo>
                  <a:cubicBezTo>
                    <a:pt x="4669" y="4819"/>
                    <a:pt x="4653" y="4822"/>
                    <a:pt x="4639" y="4822"/>
                  </a:cubicBezTo>
                  <a:cubicBezTo>
                    <a:pt x="4637" y="4822"/>
                    <a:pt x="4634" y="4821"/>
                    <a:pt x="4632" y="4821"/>
                  </a:cubicBezTo>
                  <a:cubicBezTo>
                    <a:pt x="4628" y="4821"/>
                    <a:pt x="4624" y="4822"/>
                    <a:pt x="4619" y="4823"/>
                  </a:cubicBezTo>
                  <a:cubicBezTo>
                    <a:pt x="4579" y="4863"/>
                    <a:pt x="4533" y="4898"/>
                    <a:pt x="4492" y="4938"/>
                  </a:cubicBezTo>
                  <a:cubicBezTo>
                    <a:pt x="4550" y="4909"/>
                    <a:pt x="4648" y="4840"/>
                    <a:pt x="4740" y="4782"/>
                  </a:cubicBezTo>
                  <a:cubicBezTo>
                    <a:pt x="4815" y="4707"/>
                    <a:pt x="4896" y="4661"/>
                    <a:pt x="4896" y="4661"/>
                  </a:cubicBezTo>
                  <a:cubicBezTo>
                    <a:pt x="5450" y="4183"/>
                    <a:pt x="5969" y="3739"/>
                    <a:pt x="6464" y="3283"/>
                  </a:cubicBezTo>
                  <a:cubicBezTo>
                    <a:pt x="6499" y="3237"/>
                    <a:pt x="6516" y="3208"/>
                    <a:pt x="6574" y="3162"/>
                  </a:cubicBezTo>
                  <a:lnTo>
                    <a:pt x="6701" y="3053"/>
                  </a:lnTo>
                  <a:lnTo>
                    <a:pt x="6810" y="2943"/>
                  </a:lnTo>
                  <a:lnTo>
                    <a:pt x="6868" y="2891"/>
                  </a:lnTo>
                  <a:cubicBezTo>
                    <a:pt x="6868" y="2885"/>
                    <a:pt x="6885" y="2885"/>
                    <a:pt x="6885" y="2880"/>
                  </a:cubicBezTo>
                  <a:lnTo>
                    <a:pt x="6874" y="2862"/>
                  </a:lnTo>
                  <a:cubicBezTo>
                    <a:pt x="6868" y="2851"/>
                    <a:pt x="6862" y="2845"/>
                    <a:pt x="6856" y="2828"/>
                  </a:cubicBezTo>
                  <a:cubicBezTo>
                    <a:pt x="6833" y="2799"/>
                    <a:pt x="6805" y="2776"/>
                    <a:pt x="6776" y="2759"/>
                  </a:cubicBezTo>
                  <a:cubicBezTo>
                    <a:pt x="6750" y="2749"/>
                    <a:pt x="6737" y="2744"/>
                    <a:pt x="6733" y="2744"/>
                  </a:cubicBezTo>
                  <a:cubicBezTo>
                    <a:pt x="6728" y="2744"/>
                    <a:pt x="6734" y="2749"/>
                    <a:pt x="6746" y="2759"/>
                  </a:cubicBezTo>
                  <a:lnTo>
                    <a:pt x="6746" y="2759"/>
                  </a:lnTo>
                  <a:cubicBezTo>
                    <a:pt x="6712" y="2733"/>
                    <a:pt x="6668" y="2712"/>
                    <a:pt x="6614" y="2701"/>
                  </a:cubicBezTo>
                  <a:lnTo>
                    <a:pt x="6614" y="2701"/>
                  </a:lnTo>
                  <a:cubicBezTo>
                    <a:pt x="6672" y="2707"/>
                    <a:pt x="6730" y="2730"/>
                    <a:pt x="6782" y="2759"/>
                  </a:cubicBezTo>
                  <a:cubicBezTo>
                    <a:pt x="6793" y="2762"/>
                    <a:pt x="6802" y="2766"/>
                    <a:pt x="6812" y="2773"/>
                  </a:cubicBezTo>
                  <a:lnTo>
                    <a:pt x="6812" y="2773"/>
                  </a:lnTo>
                  <a:cubicBezTo>
                    <a:pt x="6727" y="2704"/>
                    <a:pt x="6619" y="2683"/>
                    <a:pt x="6511" y="2678"/>
                  </a:cubicBezTo>
                  <a:cubicBezTo>
                    <a:pt x="6480" y="2676"/>
                    <a:pt x="6448" y="2676"/>
                    <a:pt x="6415" y="2676"/>
                  </a:cubicBezTo>
                  <a:cubicBezTo>
                    <a:pt x="6325" y="2676"/>
                    <a:pt x="6232" y="2681"/>
                    <a:pt x="6147" y="2689"/>
                  </a:cubicBezTo>
                  <a:cubicBezTo>
                    <a:pt x="6095" y="2701"/>
                    <a:pt x="6049" y="2707"/>
                    <a:pt x="6009" y="2718"/>
                  </a:cubicBezTo>
                  <a:cubicBezTo>
                    <a:pt x="5853" y="2759"/>
                    <a:pt x="5692" y="2799"/>
                    <a:pt x="5594" y="2799"/>
                  </a:cubicBezTo>
                  <a:cubicBezTo>
                    <a:pt x="5559" y="2805"/>
                    <a:pt x="5513" y="2822"/>
                    <a:pt x="5478" y="2828"/>
                  </a:cubicBezTo>
                  <a:lnTo>
                    <a:pt x="5502" y="2828"/>
                  </a:lnTo>
                  <a:cubicBezTo>
                    <a:pt x="5484" y="2828"/>
                    <a:pt x="5461" y="2834"/>
                    <a:pt x="5455" y="2834"/>
                  </a:cubicBezTo>
                  <a:cubicBezTo>
                    <a:pt x="5288" y="2880"/>
                    <a:pt x="5133" y="2920"/>
                    <a:pt x="4965" y="2972"/>
                  </a:cubicBezTo>
                  <a:cubicBezTo>
                    <a:pt x="4648" y="3064"/>
                    <a:pt x="4331" y="3174"/>
                    <a:pt x="4008" y="3289"/>
                  </a:cubicBezTo>
                  <a:cubicBezTo>
                    <a:pt x="3685" y="3404"/>
                    <a:pt x="3374" y="3520"/>
                    <a:pt x="3057" y="3635"/>
                  </a:cubicBezTo>
                  <a:cubicBezTo>
                    <a:pt x="2895" y="3693"/>
                    <a:pt x="2745" y="3745"/>
                    <a:pt x="2590" y="3802"/>
                  </a:cubicBezTo>
                  <a:cubicBezTo>
                    <a:pt x="2581" y="3805"/>
                    <a:pt x="2573" y="3808"/>
                    <a:pt x="2564" y="3811"/>
                  </a:cubicBezTo>
                  <a:lnTo>
                    <a:pt x="2564" y="3811"/>
                  </a:lnTo>
                  <a:cubicBezTo>
                    <a:pt x="3030" y="3457"/>
                    <a:pt x="3497" y="3096"/>
                    <a:pt x="3927" y="2684"/>
                  </a:cubicBezTo>
                  <a:cubicBezTo>
                    <a:pt x="4066" y="2557"/>
                    <a:pt x="4193" y="2418"/>
                    <a:pt x="4320" y="2269"/>
                  </a:cubicBezTo>
                  <a:cubicBezTo>
                    <a:pt x="4377" y="2188"/>
                    <a:pt x="4435" y="2107"/>
                    <a:pt x="4481" y="2021"/>
                  </a:cubicBezTo>
                  <a:cubicBezTo>
                    <a:pt x="4510" y="1980"/>
                    <a:pt x="4533" y="1934"/>
                    <a:pt x="4556" y="1882"/>
                  </a:cubicBezTo>
                  <a:cubicBezTo>
                    <a:pt x="4567" y="1865"/>
                    <a:pt x="4579" y="1825"/>
                    <a:pt x="4585" y="1807"/>
                  </a:cubicBezTo>
                  <a:cubicBezTo>
                    <a:pt x="4591" y="1778"/>
                    <a:pt x="4608" y="1750"/>
                    <a:pt x="4608" y="1721"/>
                  </a:cubicBezTo>
                  <a:cubicBezTo>
                    <a:pt x="4637" y="1594"/>
                    <a:pt x="4619" y="1467"/>
                    <a:pt x="4550" y="1375"/>
                  </a:cubicBezTo>
                  <a:cubicBezTo>
                    <a:pt x="4510" y="1323"/>
                    <a:pt x="4475" y="1277"/>
                    <a:pt x="4423" y="1242"/>
                  </a:cubicBezTo>
                  <a:lnTo>
                    <a:pt x="4389" y="1213"/>
                  </a:lnTo>
                  <a:cubicBezTo>
                    <a:pt x="4377" y="1213"/>
                    <a:pt x="4360" y="1219"/>
                    <a:pt x="4348" y="1219"/>
                  </a:cubicBezTo>
                  <a:lnTo>
                    <a:pt x="4262" y="1242"/>
                  </a:lnTo>
                  <a:cubicBezTo>
                    <a:pt x="4241" y="1246"/>
                    <a:pt x="4221" y="1251"/>
                    <a:pt x="4202" y="1255"/>
                  </a:cubicBezTo>
                  <a:lnTo>
                    <a:pt x="4202" y="1255"/>
                  </a:lnTo>
                  <a:cubicBezTo>
                    <a:pt x="4283" y="1169"/>
                    <a:pt x="4359" y="1092"/>
                    <a:pt x="4441" y="989"/>
                  </a:cubicBezTo>
                  <a:cubicBezTo>
                    <a:pt x="4504" y="914"/>
                    <a:pt x="4556" y="827"/>
                    <a:pt x="4614" y="741"/>
                  </a:cubicBezTo>
                  <a:cubicBezTo>
                    <a:pt x="4671" y="654"/>
                    <a:pt x="4729" y="568"/>
                    <a:pt x="4781" y="470"/>
                  </a:cubicBezTo>
                  <a:cubicBezTo>
                    <a:pt x="4758" y="412"/>
                    <a:pt x="4752" y="372"/>
                    <a:pt x="4706" y="297"/>
                  </a:cubicBezTo>
                  <a:cubicBezTo>
                    <a:pt x="4671" y="227"/>
                    <a:pt x="4619" y="170"/>
                    <a:pt x="4556" y="124"/>
                  </a:cubicBezTo>
                  <a:cubicBezTo>
                    <a:pt x="4448" y="42"/>
                    <a:pt x="4304" y="1"/>
                    <a:pt x="4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5" name="Google Shape;535;p24"/>
          <p:cNvGrpSpPr/>
          <p:nvPr/>
        </p:nvGrpSpPr>
        <p:grpSpPr>
          <a:xfrm>
            <a:off x="9517187" y="4148866"/>
            <a:ext cx="2810007" cy="2639479"/>
            <a:chOff x="834675" y="-1030956"/>
            <a:chExt cx="1344329" cy="1262747"/>
          </a:xfrm>
        </p:grpSpPr>
        <p:sp>
          <p:nvSpPr>
            <p:cNvPr id="536" name="Google Shape;536;p24"/>
            <p:cNvSpPr/>
            <p:nvPr/>
          </p:nvSpPr>
          <p:spPr>
            <a:xfrm>
              <a:off x="834675" y="-1030956"/>
              <a:ext cx="1344329" cy="1262747"/>
            </a:xfrm>
            <a:custGeom>
              <a:avLst/>
              <a:gdLst/>
              <a:ahLst/>
              <a:cxnLst/>
              <a:rect l="l" t="t" r="r" b="b"/>
              <a:pathLst>
                <a:path w="18538" h="17413" extrusionOk="0">
                  <a:moveTo>
                    <a:pt x="6813" y="16318"/>
                  </a:moveTo>
                  <a:cubicBezTo>
                    <a:pt x="6810" y="16322"/>
                    <a:pt x="6807" y="16328"/>
                    <a:pt x="6804" y="16335"/>
                  </a:cubicBezTo>
                  <a:cubicBezTo>
                    <a:pt x="6810" y="16329"/>
                    <a:pt x="6810" y="16324"/>
                    <a:pt x="6815" y="16318"/>
                  </a:cubicBezTo>
                  <a:cubicBezTo>
                    <a:pt x="6815" y="16318"/>
                    <a:pt x="6814" y="16318"/>
                    <a:pt x="6813" y="16318"/>
                  </a:cubicBezTo>
                  <a:close/>
                  <a:moveTo>
                    <a:pt x="6689" y="16301"/>
                  </a:moveTo>
                  <a:lnTo>
                    <a:pt x="6689" y="16301"/>
                  </a:lnTo>
                  <a:cubicBezTo>
                    <a:pt x="6614" y="16525"/>
                    <a:pt x="6562" y="16756"/>
                    <a:pt x="6516" y="16992"/>
                  </a:cubicBezTo>
                  <a:cubicBezTo>
                    <a:pt x="6487" y="17096"/>
                    <a:pt x="6464" y="17194"/>
                    <a:pt x="6441" y="17287"/>
                  </a:cubicBezTo>
                  <a:cubicBezTo>
                    <a:pt x="6481" y="17160"/>
                    <a:pt x="6510" y="17027"/>
                    <a:pt x="6550" y="16894"/>
                  </a:cubicBezTo>
                  <a:cubicBezTo>
                    <a:pt x="6602" y="16733"/>
                    <a:pt x="6614" y="16537"/>
                    <a:pt x="6689" y="16301"/>
                  </a:cubicBezTo>
                  <a:close/>
                  <a:moveTo>
                    <a:pt x="18537" y="1"/>
                  </a:moveTo>
                  <a:cubicBezTo>
                    <a:pt x="16963" y="1448"/>
                    <a:pt x="16612" y="4256"/>
                    <a:pt x="14426" y="5063"/>
                  </a:cubicBezTo>
                  <a:cubicBezTo>
                    <a:pt x="13665" y="5346"/>
                    <a:pt x="12841" y="5305"/>
                    <a:pt x="12028" y="5340"/>
                  </a:cubicBezTo>
                  <a:cubicBezTo>
                    <a:pt x="11745" y="5351"/>
                    <a:pt x="11463" y="5374"/>
                    <a:pt x="11192" y="5426"/>
                  </a:cubicBezTo>
                  <a:cubicBezTo>
                    <a:pt x="9727" y="5697"/>
                    <a:pt x="9364" y="6660"/>
                    <a:pt x="8332" y="7450"/>
                  </a:cubicBezTo>
                  <a:cubicBezTo>
                    <a:pt x="7438" y="8136"/>
                    <a:pt x="6320" y="8107"/>
                    <a:pt x="5224" y="8332"/>
                  </a:cubicBezTo>
                  <a:cubicBezTo>
                    <a:pt x="3696" y="8638"/>
                    <a:pt x="2364" y="9526"/>
                    <a:pt x="1298" y="10679"/>
                  </a:cubicBezTo>
                  <a:cubicBezTo>
                    <a:pt x="819" y="11198"/>
                    <a:pt x="404" y="11769"/>
                    <a:pt x="41" y="12357"/>
                  </a:cubicBezTo>
                  <a:lnTo>
                    <a:pt x="0" y="12426"/>
                  </a:lnTo>
                  <a:cubicBezTo>
                    <a:pt x="12" y="12437"/>
                    <a:pt x="35" y="12455"/>
                    <a:pt x="58" y="12466"/>
                  </a:cubicBezTo>
                  <a:cubicBezTo>
                    <a:pt x="634" y="12870"/>
                    <a:pt x="957" y="13550"/>
                    <a:pt x="1447" y="14040"/>
                  </a:cubicBezTo>
                  <a:cubicBezTo>
                    <a:pt x="1615" y="14196"/>
                    <a:pt x="1753" y="14375"/>
                    <a:pt x="1961" y="14479"/>
                  </a:cubicBezTo>
                  <a:cubicBezTo>
                    <a:pt x="2243" y="14617"/>
                    <a:pt x="2572" y="14605"/>
                    <a:pt x="2860" y="14761"/>
                  </a:cubicBezTo>
                  <a:cubicBezTo>
                    <a:pt x="3269" y="14974"/>
                    <a:pt x="3581" y="15297"/>
                    <a:pt x="3956" y="15545"/>
                  </a:cubicBezTo>
                  <a:cubicBezTo>
                    <a:pt x="4838" y="16116"/>
                    <a:pt x="5737" y="16203"/>
                    <a:pt x="6689" y="16301"/>
                  </a:cubicBezTo>
                  <a:cubicBezTo>
                    <a:pt x="6728" y="16306"/>
                    <a:pt x="6774" y="16317"/>
                    <a:pt x="6813" y="16318"/>
                  </a:cubicBezTo>
                  <a:lnTo>
                    <a:pt x="6813" y="16318"/>
                  </a:lnTo>
                  <a:cubicBezTo>
                    <a:pt x="6816" y="16315"/>
                    <a:pt x="6818" y="16313"/>
                    <a:pt x="6820" y="16313"/>
                  </a:cubicBezTo>
                  <a:lnTo>
                    <a:pt x="6820" y="16313"/>
                  </a:lnTo>
                  <a:cubicBezTo>
                    <a:pt x="6824" y="16313"/>
                    <a:pt x="6824" y="16323"/>
                    <a:pt x="6815" y="16347"/>
                  </a:cubicBezTo>
                  <a:cubicBezTo>
                    <a:pt x="6827" y="16329"/>
                    <a:pt x="6827" y="16324"/>
                    <a:pt x="6833" y="16306"/>
                  </a:cubicBezTo>
                  <a:cubicBezTo>
                    <a:pt x="7115" y="16335"/>
                    <a:pt x="7404" y="16364"/>
                    <a:pt x="7692" y="16416"/>
                  </a:cubicBezTo>
                  <a:cubicBezTo>
                    <a:pt x="8107" y="16491"/>
                    <a:pt x="8453" y="16675"/>
                    <a:pt x="8845" y="16825"/>
                  </a:cubicBezTo>
                  <a:cubicBezTo>
                    <a:pt x="9081" y="16923"/>
                    <a:pt x="9318" y="16981"/>
                    <a:pt x="9572" y="17021"/>
                  </a:cubicBezTo>
                  <a:cubicBezTo>
                    <a:pt x="10584" y="17196"/>
                    <a:pt x="11616" y="17222"/>
                    <a:pt x="12644" y="17222"/>
                  </a:cubicBezTo>
                  <a:cubicBezTo>
                    <a:pt x="13074" y="17222"/>
                    <a:pt x="13503" y="17217"/>
                    <a:pt x="13931" y="17217"/>
                  </a:cubicBezTo>
                  <a:cubicBezTo>
                    <a:pt x="14340" y="17217"/>
                    <a:pt x="14663" y="17298"/>
                    <a:pt x="15049" y="17390"/>
                  </a:cubicBezTo>
                  <a:cubicBezTo>
                    <a:pt x="15113" y="17407"/>
                    <a:pt x="15508" y="17413"/>
                    <a:pt x="16010" y="17413"/>
                  </a:cubicBezTo>
                  <a:cubicBezTo>
                    <a:pt x="16831" y="17413"/>
                    <a:pt x="17940" y="17398"/>
                    <a:pt x="18363" y="17398"/>
                  </a:cubicBezTo>
                  <a:cubicBezTo>
                    <a:pt x="18474" y="17398"/>
                    <a:pt x="18537" y="17399"/>
                    <a:pt x="18537" y="17402"/>
                  </a:cubicBezTo>
                  <a:lnTo>
                    <a:pt x="185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1351431" y="-356548"/>
              <a:ext cx="646929" cy="446635"/>
            </a:xfrm>
            <a:custGeom>
              <a:avLst/>
              <a:gdLst/>
              <a:ahLst/>
              <a:cxnLst/>
              <a:rect l="l" t="t" r="r" b="b"/>
              <a:pathLst>
                <a:path w="8921" h="6159" extrusionOk="0">
                  <a:moveTo>
                    <a:pt x="3048" y="2575"/>
                  </a:moveTo>
                  <a:cubicBezTo>
                    <a:pt x="3198" y="2575"/>
                    <a:pt x="3351" y="2586"/>
                    <a:pt x="3495" y="2613"/>
                  </a:cubicBezTo>
                  <a:cubicBezTo>
                    <a:pt x="3610" y="2624"/>
                    <a:pt x="3726" y="2653"/>
                    <a:pt x="3829" y="2688"/>
                  </a:cubicBezTo>
                  <a:cubicBezTo>
                    <a:pt x="3939" y="2728"/>
                    <a:pt x="4037" y="2786"/>
                    <a:pt x="4095" y="2855"/>
                  </a:cubicBezTo>
                  <a:cubicBezTo>
                    <a:pt x="4158" y="2936"/>
                    <a:pt x="4152" y="3045"/>
                    <a:pt x="4100" y="3137"/>
                  </a:cubicBezTo>
                  <a:cubicBezTo>
                    <a:pt x="4043" y="3224"/>
                    <a:pt x="3945" y="3293"/>
                    <a:pt x="3841" y="3351"/>
                  </a:cubicBezTo>
                  <a:cubicBezTo>
                    <a:pt x="3628" y="3460"/>
                    <a:pt x="3374" y="3518"/>
                    <a:pt x="3137" y="3524"/>
                  </a:cubicBezTo>
                  <a:lnTo>
                    <a:pt x="3051" y="3524"/>
                  </a:lnTo>
                  <a:cubicBezTo>
                    <a:pt x="3022" y="3524"/>
                    <a:pt x="2999" y="3518"/>
                    <a:pt x="2970" y="3512"/>
                  </a:cubicBezTo>
                  <a:lnTo>
                    <a:pt x="2884" y="3489"/>
                  </a:lnTo>
                  <a:cubicBezTo>
                    <a:pt x="2855" y="3483"/>
                    <a:pt x="2826" y="3478"/>
                    <a:pt x="2803" y="3460"/>
                  </a:cubicBezTo>
                  <a:cubicBezTo>
                    <a:pt x="2699" y="3420"/>
                    <a:pt x="2595" y="3368"/>
                    <a:pt x="2497" y="3293"/>
                  </a:cubicBezTo>
                  <a:cubicBezTo>
                    <a:pt x="2338" y="3185"/>
                    <a:pt x="2197" y="3050"/>
                    <a:pt x="2076" y="2898"/>
                  </a:cubicBezTo>
                  <a:lnTo>
                    <a:pt x="2076" y="2898"/>
                  </a:lnTo>
                  <a:cubicBezTo>
                    <a:pt x="2120" y="2878"/>
                    <a:pt x="2161" y="2855"/>
                    <a:pt x="2198" y="2832"/>
                  </a:cubicBezTo>
                  <a:cubicBezTo>
                    <a:pt x="2301" y="2774"/>
                    <a:pt x="2399" y="2717"/>
                    <a:pt x="2503" y="2670"/>
                  </a:cubicBezTo>
                  <a:cubicBezTo>
                    <a:pt x="2601" y="2619"/>
                    <a:pt x="2705" y="2590"/>
                    <a:pt x="2815" y="2584"/>
                  </a:cubicBezTo>
                  <a:cubicBezTo>
                    <a:pt x="2890" y="2578"/>
                    <a:pt x="2969" y="2575"/>
                    <a:pt x="3048" y="2575"/>
                  </a:cubicBezTo>
                  <a:close/>
                  <a:moveTo>
                    <a:pt x="2443" y="4848"/>
                  </a:moveTo>
                  <a:lnTo>
                    <a:pt x="2443" y="4848"/>
                  </a:lnTo>
                  <a:cubicBezTo>
                    <a:pt x="2479" y="4857"/>
                    <a:pt x="2515" y="4863"/>
                    <a:pt x="2561" y="4873"/>
                  </a:cubicBezTo>
                  <a:cubicBezTo>
                    <a:pt x="2515" y="4867"/>
                    <a:pt x="2469" y="4861"/>
                    <a:pt x="2422" y="4861"/>
                  </a:cubicBezTo>
                  <a:cubicBezTo>
                    <a:pt x="2459" y="4861"/>
                    <a:pt x="2459" y="4854"/>
                    <a:pt x="2443" y="4848"/>
                  </a:cubicBezTo>
                  <a:close/>
                  <a:moveTo>
                    <a:pt x="2561" y="4873"/>
                  </a:moveTo>
                  <a:cubicBezTo>
                    <a:pt x="2630" y="4890"/>
                    <a:pt x="2705" y="4925"/>
                    <a:pt x="2763" y="4983"/>
                  </a:cubicBezTo>
                  <a:cubicBezTo>
                    <a:pt x="2699" y="4925"/>
                    <a:pt x="2624" y="4896"/>
                    <a:pt x="2561" y="4873"/>
                  </a:cubicBezTo>
                  <a:close/>
                  <a:moveTo>
                    <a:pt x="1356" y="5190"/>
                  </a:moveTo>
                  <a:lnTo>
                    <a:pt x="1356" y="5190"/>
                  </a:lnTo>
                  <a:cubicBezTo>
                    <a:pt x="1517" y="5271"/>
                    <a:pt x="1638" y="5334"/>
                    <a:pt x="1759" y="5392"/>
                  </a:cubicBezTo>
                  <a:cubicBezTo>
                    <a:pt x="1633" y="5357"/>
                    <a:pt x="1465" y="5277"/>
                    <a:pt x="1356" y="5190"/>
                  </a:cubicBezTo>
                  <a:close/>
                  <a:moveTo>
                    <a:pt x="1759" y="5392"/>
                  </a:moveTo>
                  <a:lnTo>
                    <a:pt x="1759" y="5392"/>
                  </a:lnTo>
                  <a:cubicBezTo>
                    <a:pt x="1759" y="5392"/>
                    <a:pt x="1759" y="5392"/>
                    <a:pt x="1759" y="5392"/>
                  </a:cubicBezTo>
                  <a:lnTo>
                    <a:pt x="1759" y="5392"/>
                  </a:lnTo>
                  <a:cubicBezTo>
                    <a:pt x="1759" y="5392"/>
                    <a:pt x="1759" y="5392"/>
                    <a:pt x="1759" y="5392"/>
                  </a:cubicBezTo>
                  <a:close/>
                  <a:moveTo>
                    <a:pt x="1759" y="5392"/>
                  </a:moveTo>
                  <a:lnTo>
                    <a:pt x="1759" y="5392"/>
                  </a:lnTo>
                  <a:cubicBezTo>
                    <a:pt x="1834" y="5426"/>
                    <a:pt x="1898" y="5455"/>
                    <a:pt x="1955" y="5484"/>
                  </a:cubicBezTo>
                  <a:cubicBezTo>
                    <a:pt x="1892" y="5467"/>
                    <a:pt x="1823" y="5426"/>
                    <a:pt x="1759" y="5392"/>
                  </a:cubicBezTo>
                  <a:close/>
                  <a:moveTo>
                    <a:pt x="2382" y="4861"/>
                  </a:moveTo>
                  <a:cubicBezTo>
                    <a:pt x="2474" y="4861"/>
                    <a:pt x="2567" y="4885"/>
                    <a:pt x="2647" y="4925"/>
                  </a:cubicBezTo>
                  <a:cubicBezTo>
                    <a:pt x="2728" y="4971"/>
                    <a:pt x="2792" y="5034"/>
                    <a:pt x="2832" y="5115"/>
                  </a:cubicBezTo>
                  <a:cubicBezTo>
                    <a:pt x="2855" y="5150"/>
                    <a:pt x="2872" y="5184"/>
                    <a:pt x="2878" y="5219"/>
                  </a:cubicBezTo>
                  <a:cubicBezTo>
                    <a:pt x="2901" y="5282"/>
                    <a:pt x="2913" y="5352"/>
                    <a:pt x="2901" y="5409"/>
                  </a:cubicBezTo>
                  <a:cubicBezTo>
                    <a:pt x="2890" y="5438"/>
                    <a:pt x="2878" y="5461"/>
                    <a:pt x="2861" y="5478"/>
                  </a:cubicBezTo>
                  <a:cubicBezTo>
                    <a:pt x="2849" y="5496"/>
                    <a:pt x="2826" y="5507"/>
                    <a:pt x="2803" y="5519"/>
                  </a:cubicBezTo>
                  <a:cubicBezTo>
                    <a:pt x="2774" y="5530"/>
                    <a:pt x="2757" y="5536"/>
                    <a:pt x="2717" y="5548"/>
                  </a:cubicBezTo>
                  <a:lnTo>
                    <a:pt x="2705" y="5548"/>
                  </a:lnTo>
                  <a:cubicBezTo>
                    <a:pt x="2680" y="5550"/>
                    <a:pt x="2655" y="5551"/>
                    <a:pt x="2630" y="5551"/>
                  </a:cubicBezTo>
                  <a:cubicBezTo>
                    <a:pt x="2515" y="5551"/>
                    <a:pt x="2398" y="5531"/>
                    <a:pt x="2284" y="5507"/>
                  </a:cubicBezTo>
                  <a:cubicBezTo>
                    <a:pt x="2013" y="5444"/>
                    <a:pt x="1731" y="5380"/>
                    <a:pt x="1477" y="5248"/>
                  </a:cubicBezTo>
                  <a:cubicBezTo>
                    <a:pt x="1417" y="5212"/>
                    <a:pt x="1358" y="5177"/>
                    <a:pt x="1302" y="5139"/>
                  </a:cubicBezTo>
                  <a:lnTo>
                    <a:pt x="1302" y="5139"/>
                  </a:lnTo>
                  <a:cubicBezTo>
                    <a:pt x="1342" y="5121"/>
                    <a:pt x="1381" y="5104"/>
                    <a:pt x="1419" y="5086"/>
                  </a:cubicBezTo>
                  <a:cubicBezTo>
                    <a:pt x="1558" y="5029"/>
                    <a:pt x="1690" y="4977"/>
                    <a:pt x="1823" y="4942"/>
                  </a:cubicBezTo>
                  <a:cubicBezTo>
                    <a:pt x="1869" y="4919"/>
                    <a:pt x="1892" y="4902"/>
                    <a:pt x="1955" y="4896"/>
                  </a:cubicBezTo>
                  <a:cubicBezTo>
                    <a:pt x="1996" y="4890"/>
                    <a:pt x="2042" y="4890"/>
                    <a:pt x="2094" y="4885"/>
                  </a:cubicBezTo>
                  <a:cubicBezTo>
                    <a:pt x="2169" y="4867"/>
                    <a:pt x="2255" y="4861"/>
                    <a:pt x="2336" y="4861"/>
                  </a:cubicBezTo>
                  <a:close/>
                  <a:moveTo>
                    <a:pt x="154" y="5980"/>
                  </a:moveTo>
                  <a:cubicBezTo>
                    <a:pt x="145" y="5992"/>
                    <a:pt x="136" y="6003"/>
                    <a:pt x="126" y="6014"/>
                  </a:cubicBezTo>
                  <a:lnTo>
                    <a:pt x="126" y="6014"/>
                  </a:lnTo>
                  <a:cubicBezTo>
                    <a:pt x="133" y="6008"/>
                    <a:pt x="141" y="5999"/>
                    <a:pt x="151" y="5986"/>
                  </a:cubicBezTo>
                  <a:cubicBezTo>
                    <a:pt x="152" y="5984"/>
                    <a:pt x="153" y="5982"/>
                    <a:pt x="154" y="5980"/>
                  </a:cubicBezTo>
                  <a:close/>
                  <a:moveTo>
                    <a:pt x="6493" y="1"/>
                  </a:moveTo>
                  <a:cubicBezTo>
                    <a:pt x="6712" y="1"/>
                    <a:pt x="6776" y="7"/>
                    <a:pt x="6747" y="18"/>
                  </a:cubicBezTo>
                  <a:cubicBezTo>
                    <a:pt x="6718" y="24"/>
                    <a:pt x="6591" y="35"/>
                    <a:pt x="6401" y="53"/>
                  </a:cubicBezTo>
                  <a:cubicBezTo>
                    <a:pt x="6247" y="63"/>
                    <a:pt x="6054" y="77"/>
                    <a:pt x="5855" y="77"/>
                  </a:cubicBezTo>
                  <a:cubicBezTo>
                    <a:pt x="5824" y="77"/>
                    <a:pt x="5792" y="77"/>
                    <a:pt x="5761" y="76"/>
                  </a:cubicBezTo>
                  <a:cubicBezTo>
                    <a:pt x="5519" y="64"/>
                    <a:pt x="5277" y="53"/>
                    <a:pt x="5075" y="35"/>
                  </a:cubicBezTo>
                  <a:cubicBezTo>
                    <a:pt x="4917" y="22"/>
                    <a:pt x="4747" y="13"/>
                    <a:pt x="4568" y="13"/>
                  </a:cubicBezTo>
                  <a:cubicBezTo>
                    <a:pt x="4155" y="13"/>
                    <a:pt x="3697" y="57"/>
                    <a:pt x="3230" y="174"/>
                  </a:cubicBezTo>
                  <a:cubicBezTo>
                    <a:pt x="3063" y="220"/>
                    <a:pt x="2895" y="260"/>
                    <a:pt x="2722" y="318"/>
                  </a:cubicBezTo>
                  <a:cubicBezTo>
                    <a:pt x="2624" y="364"/>
                    <a:pt x="2544" y="399"/>
                    <a:pt x="2463" y="451"/>
                  </a:cubicBezTo>
                  <a:cubicBezTo>
                    <a:pt x="2388" y="491"/>
                    <a:pt x="2313" y="543"/>
                    <a:pt x="2244" y="583"/>
                  </a:cubicBezTo>
                  <a:cubicBezTo>
                    <a:pt x="2100" y="681"/>
                    <a:pt x="1955" y="779"/>
                    <a:pt x="1817" y="895"/>
                  </a:cubicBezTo>
                  <a:cubicBezTo>
                    <a:pt x="1742" y="952"/>
                    <a:pt x="1679" y="1010"/>
                    <a:pt x="1615" y="1073"/>
                  </a:cubicBezTo>
                  <a:cubicBezTo>
                    <a:pt x="1581" y="1102"/>
                    <a:pt x="1552" y="1148"/>
                    <a:pt x="1511" y="1183"/>
                  </a:cubicBezTo>
                  <a:lnTo>
                    <a:pt x="1465" y="1246"/>
                  </a:lnTo>
                  <a:cubicBezTo>
                    <a:pt x="1448" y="1269"/>
                    <a:pt x="1425" y="1304"/>
                    <a:pt x="1413" y="1344"/>
                  </a:cubicBezTo>
                  <a:cubicBezTo>
                    <a:pt x="1408" y="1356"/>
                    <a:pt x="1408" y="1373"/>
                    <a:pt x="1402" y="1385"/>
                  </a:cubicBezTo>
                  <a:lnTo>
                    <a:pt x="1390" y="1413"/>
                  </a:lnTo>
                  <a:lnTo>
                    <a:pt x="1379" y="1465"/>
                  </a:lnTo>
                  <a:lnTo>
                    <a:pt x="1356" y="1563"/>
                  </a:lnTo>
                  <a:cubicBezTo>
                    <a:pt x="1344" y="1633"/>
                    <a:pt x="1327" y="1702"/>
                    <a:pt x="1315" y="1765"/>
                  </a:cubicBezTo>
                  <a:lnTo>
                    <a:pt x="1292" y="1875"/>
                  </a:lnTo>
                  <a:lnTo>
                    <a:pt x="1287" y="1932"/>
                  </a:lnTo>
                  <a:lnTo>
                    <a:pt x="1275" y="1961"/>
                  </a:lnTo>
                  <a:lnTo>
                    <a:pt x="1275" y="1979"/>
                  </a:lnTo>
                  <a:lnTo>
                    <a:pt x="1275" y="1984"/>
                  </a:lnTo>
                  <a:lnTo>
                    <a:pt x="1287" y="1984"/>
                  </a:lnTo>
                  <a:lnTo>
                    <a:pt x="1304" y="1990"/>
                  </a:lnTo>
                  <a:lnTo>
                    <a:pt x="1350" y="1996"/>
                  </a:lnTo>
                  <a:lnTo>
                    <a:pt x="1437" y="2013"/>
                  </a:lnTo>
                  <a:lnTo>
                    <a:pt x="1469" y="2018"/>
                  </a:lnTo>
                  <a:lnTo>
                    <a:pt x="1469" y="2018"/>
                  </a:lnTo>
                  <a:cubicBezTo>
                    <a:pt x="1409" y="2013"/>
                    <a:pt x="1345" y="2013"/>
                    <a:pt x="1275" y="2007"/>
                  </a:cubicBezTo>
                  <a:lnTo>
                    <a:pt x="1275" y="2077"/>
                  </a:lnTo>
                  <a:lnTo>
                    <a:pt x="1275" y="2140"/>
                  </a:lnTo>
                  <a:cubicBezTo>
                    <a:pt x="1275" y="2186"/>
                    <a:pt x="1281" y="2238"/>
                    <a:pt x="1298" y="2284"/>
                  </a:cubicBezTo>
                  <a:cubicBezTo>
                    <a:pt x="1321" y="2382"/>
                    <a:pt x="1356" y="2480"/>
                    <a:pt x="1413" y="2561"/>
                  </a:cubicBezTo>
                  <a:cubicBezTo>
                    <a:pt x="1463" y="2638"/>
                    <a:pt x="1517" y="2704"/>
                    <a:pt x="1562" y="2765"/>
                  </a:cubicBezTo>
                  <a:lnTo>
                    <a:pt x="1562" y="2765"/>
                  </a:lnTo>
                  <a:cubicBezTo>
                    <a:pt x="1502" y="2783"/>
                    <a:pt x="1437" y="2810"/>
                    <a:pt x="1373" y="2849"/>
                  </a:cubicBezTo>
                  <a:cubicBezTo>
                    <a:pt x="1333" y="2872"/>
                    <a:pt x="1292" y="2890"/>
                    <a:pt x="1246" y="2918"/>
                  </a:cubicBezTo>
                  <a:cubicBezTo>
                    <a:pt x="1206" y="2947"/>
                    <a:pt x="1171" y="2988"/>
                    <a:pt x="1142" y="3022"/>
                  </a:cubicBezTo>
                  <a:cubicBezTo>
                    <a:pt x="1016" y="3161"/>
                    <a:pt x="946" y="3293"/>
                    <a:pt x="871" y="3437"/>
                  </a:cubicBezTo>
                  <a:cubicBezTo>
                    <a:pt x="802" y="3593"/>
                    <a:pt x="750" y="3743"/>
                    <a:pt x="710" y="3893"/>
                  </a:cubicBezTo>
                  <a:cubicBezTo>
                    <a:pt x="670" y="4043"/>
                    <a:pt x="641" y="4198"/>
                    <a:pt x="641" y="4371"/>
                  </a:cubicBezTo>
                  <a:cubicBezTo>
                    <a:pt x="652" y="4527"/>
                    <a:pt x="687" y="4694"/>
                    <a:pt x="756" y="4833"/>
                  </a:cubicBezTo>
                  <a:cubicBezTo>
                    <a:pt x="818" y="4952"/>
                    <a:pt x="896" y="5056"/>
                    <a:pt x="987" y="5140"/>
                  </a:cubicBezTo>
                  <a:lnTo>
                    <a:pt x="987" y="5140"/>
                  </a:lnTo>
                  <a:cubicBezTo>
                    <a:pt x="821" y="5242"/>
                    <a:pt x="651" y="5370"/>
                    <a:pt x="497" y="5519"/>
                  </a:cubicBezTo>
                  <a:cubicBezTo>
                    <a:pt x="341" y="5669"/>
                    <a:pt x="197" y="5847"/>
                    <a:pt x="82" y="6026"/>
                  </a:cubicBezTo>
                  <a:lnTo>
                    <a:pt x="87" y="6026"/>
                  </a:lnTo>
                  <a:cubicBezTo>
                    <a:pt x="226" y="5832"/>
                    <a:pt x="387" y="5653"/>
                    <a:pt x="589" y="5511"/>
                  </a:cubicBezTo>
                  <a:lnTo>
                    <a:pt x="589" y="5511"/>
                  </a:lnTo>
                  <a:cubicBezTo>
                    <a:pt x="569" y="5525"/>
                    <a:pt x="555" y="5532"/>
                    <a:pt x="550" y="5532"/>
                  </a:cubicBezTo>
                  <a:cubicBezTo>
                    <a:pt x="549" y="5532"/>
                    <a:pt x="549" y="5531"/>
                    <a:pt x="549" y="5530"/>
                  </a:cubicBezTo>
                  <a:cubicBezTo>
                    <a:pt x="549" y="5525"/>
                    <a:pt x="572" y="5496"/>
                    <a:pt x="618" y="5461"/>
                  </a:cubicBezTo>
                  <a:lnTo>
                    <a:pt x="704" y="5415"/>
                  </a:lnTo>
                  <a:lnTo>
                    <a:pt x="704" y="5415"/>
                  </a:lnTo>
                  <a:cubicBezTo>
                    <a:pt x="672" y="5442"/>
                    <a:pt x="640" y="5469"/>
                    <a:pt x="610" y="5497"/>
                  </a:cubicBezTo>
                  <a:lnTo>
                    <a:pt x="610" y="5497"/>
                  </a:lnTo>
                  <a:cubicBezTo>
                    <a:pt x="610" y="5497"/>
                    <a:pt x="611" y="5496"/>
                    <a:pt x="612" y="5496"/>
                  </a:cubicBezTo>
                  <a:lnTo>
                    <a:pt x="612" y="5496"/>
                  </a:lnTo>
                  <a:cubicBezTo>
                    <a:pt x="611" y="5496"/>
                    <a:pt x="610" y="5497"/>
                    <a:pt x="609" y="5498"/>
                  </a:cubicBezTo>
                  <a:lnTo>
                    <a:pt x="609" y="5498"/>
                  </a:lnTo>
                  <a:cubicBezTo>
                    <a:pt x="609" y="5498"/>
                    <a:pt x="609" y="5497"/>
                    <a:pt x="610" y="5497"/>
                  </a:cubicBezTo>
                  <a:lnTo>
                    <a:pt x="610" y="5497"/>
                  </a:lnTo>
                  <a:cubicBezTo>
                    <a:pt x="603" y="5502"/>
                    <a:pt x="596" y="5507"/>
                    <a:pt x="589" y="5511"/>
                  </a:cubicBezTo>
                  <a:lnTo>
                    <a:pt x="589" y="5511"/>
                  </a:lnTo>
                  <a:cubicBezTo>
                    <a:pt x="595" y="5507"/>
                    <a:pt x="602" y="5503"/>
                    <a:pt x="609" y="5498"/>
                  </a:cubicBezTo>
                  <a:lnTo>
                    <a:pt x="609" y="5498"/>
                  </a:lnTo>
                  <a:cubicBezTo>
                    <a:pt x="475" y="5619"/>
                    <a:pt x="353" y="5748"/>
                    <a:pt x="231" y="5865"/>
                  </a:cubicBezTo>
                  <a:cubicBezTo>
                    <a:pt x="231" y="5865"/>
                    <a:pt x="183" y="5934"/>
                    <a:pt x="154" y="5980"/>
                  </a:cubicBezTo>
                  <a:lnTo>
                    <a:pt x="154" y="5980"/>
                  </a:lnTo>
                  <a:cubicBezTo>
                    <a:pt x="159" y="5975"/>
                    <a:pt x="163" y="5969"/>
                    <a:pt x="168" y="5963"/>
                  </a:cubicBezTo>
                  <a:cubicBezTo>
                    <a:pt x="197" y="5928"/>
                    <a:pt x="231" y="5899"/>
                    <a:pt x="255" y="5870"/>
                  </a:cubicBezTo>
                  <a:cubicBezTo>
                    <a:pt x="312" y="5865"/>
                    <a:pt x="324" y="5847"/>
                    <a:pt x="324" y="5847"/>
                  </a:cubicBezTo>
                  <a:cubicBezTo>
                    <a:pt x="526" y="5611"/>
                    <a:pt x="768" y="5415"/>
                    <a:pt x="1027" y="5271"/>
                  </a:cubicBezTo>
                  <a:cubicBezTo>
                    <a:pt x="1051" y="5258"/>
                    <a:pt x="1074" y="5246"/>
                    <a:pt x="1098" y="5234"/>
                  </a:cubicBezTo>
                  <a:lnTo>
                    <a:pt x="1098" y="5234"/>
                  </a:lnTo>
                  <a:cubicBezTo>
                    <a:pt x="1424" y="5485"/>
                    <a:pt x="1821" y="5598"/>
                    <a:pt x="2105" y="5669"/>
                  </a:cubicBezTo>
                  <a:cubicBezTo>
                    <a:pt x="2226" y="5697"/>
                    <a:pt x="2348" y="5715"/>
                    <a:pt x="2474" y="5732"/>
                  </a:cubicBezTo>
                  <a:cubicBezTo>
                    <a:pt x="2506" y="5735"/>
                    <a:pt x="2538" y="5736"/>
                    <a:pt x="2570" y="5736"/>
                  </a:cubicBezTo>
                  <a:cubicBezTo>
                    <a:pt x="2601" y="5736"/>
                    <a:pt x="2633" y="5735"/>
                    <a:pt x="2665" y="5732"/>
                  </a:cubicBezTo>
                  <a:cubicBezTo>
                    <a:pt x="2705" y="5732"/>
                    <a:pt x="2740" y="5726"/>
                    <a:pt x="2774" y="5709"/>
                  </a:cubicBezTo>
                  <a:cubicBezTo>
                    <a:pt x="2820" y="5697"/>
                    <a:pt x="2861" y="5680"/>
                    <a:pt x="2895" y="5651"/>
                  </a:cubicBezTo>
                  <a:cubicBezTo>
                    <a:pt x="2970" y="5599"/>
                    <a:pt x="3022" y="5525"/>
                    <a:pt x="3039" y="5438"/>
                  </a:cubicBezTo>
                  <a:cubicBezTo>
                    <a:pt x="3051" y="5392"/>
                    <a:pt x="3051" y="5352"/>
                    <a:pt x="3051" y="5305"/>
                  </a:cubicBezTo>
                  <a:cubicBezTo>
                    <a:pt x="3051" y="5265"/>
                    <a:pt x="3034" y="5236"/>
                    <a:pt x="3028" y="5207"/>
                  </a:cubicBezTo>
                  <a:cubicBezTo>
                    <a:pt x="3011" y="5138"/>
                    <a:pt x="2993" y="5092"/>
                    <a:pt x="2964" y="5034"/>
                  </a:cubicBezTo>
                  <a:cubicBezTo>
                    <a:pt x="2936" y="4977"/>
                    <a:pt x="2890" y="4919"/>
                    <a:pt x="2838" y="4873"/>
                  </a:cubicBezTo>
                  <a:lnTo>
                    <a:pt x="2838" y="4873"/>
                  </a:lnTo>
                  <a:cubicBezTo>
                    <a:pt x="2895" y="4925"/>
                    <a:pt x="2936" y="4983"/>
                    <a:pt x="2964" y="5046"/>
                  </a:cubicBezTo>
                  <a:lnTo>
                    <a:pt x="2982" y="5092"/>
                  </a:lnTo>
                  <a:lnTo>
                    <a:pt x="2999" y="5132"/>
                  </a:lnTo>
                  <a:cubicBezTo>
                    <a:pt x="3005" y="5161"/>
                    <a:pt x="3022" y="5190"/>
                    <a:pt x="3028" y="5219"/>
                  </a:cubicBezTo>
                  <a:cubicBezTo>
                    <a:pt x="3039" y="5277"/>
                    <a:pt x="3051" y="5363"/>
                    <a:pt x="3034" y="5444"/>
                  </a:cubicBezTo>
                  <a:cubicBezTo>
                    <a:pt x="3011" y="5525"/>
                    <a:pt x="2970" y="5594"/>
                    <a:pt x="2907" y="5640"/>
                  </a:cubicBezTo>
                  <a:cubicBezTo>
                    <a:pt x="2866" y="5663"/>
                    <a:pt x="2832" y="5680"/>
                    <a:pt x="2797" y="5697"/>
                  </a:cubicBezTo>
                  <a:cubicBezTo>
                    <a:pt x="2751" y="5709"/>
                    <a:pt x="2722" y="5721"/>
                    <a:pt x="2688" y="5721"/>
                  </a:cubicBezTo>
                  <a:cubicBezTo>
                    <a:pt x="2624" y="5726"/>
                    <a:pt x="2567" y="5726"/>
                    <a:pt x="2503" y="5726"/>
                  </a:cubicBezTo>
                  <a:cubicBezTo>
                    <a:pt x="2376" y="5721"/>
                    <a:pt x="2261" y="5697"/>
                    <a:pt x="2134" y="5669"/>
                  </a:cubicBezTo>
                  <a:cubicBezTo>
                    <a:pt x="2028" y="5647"/>
                    <a:pt x="2013" y="5639"/>
                    <a:pt x="2049" y="5639"/>
                  </a:cubicBezTo>
                  <a:cubicBezTo>
                    <a:pt x="2070" y="5639"/>
                    <a:pt x="2109" y="5641"/>
                    <a:pt x="2157" y="5646"/>
                  </a:cubicBezTo>
                  <a:cubicBezTo>
                    <a:pt x="2256" y="5659"/>
                    <a:pt x="2402" y="5672"/>
                    <a:pt x="2522" y="5672"/>
                  </a:cubicBezTo>
                  <a:cubicBezTo>
                    <a:pt x="2557" y="5672"/>
                    <a:pt x="2590" y="5671"/>
                    <a:pt x="2619" y="5669"/>
                  </a:cubicBezTo>
                  <a:cubicBezTo>
                    <a:pt x="2665" y="5663"/>
                    <a:pt x="2740" y="5669"/>
                    <a:pt x="2832" y="5634"/>
                  </a:cubicBezTo>
                  <a:cubicBezTo>
                    <a:pt x="2918" y="5605"/>
                    <a:pt x="2993" y="5525"/>
                    <a:pt x="3005" y="5450"/>
                  </a:cubicBezTo>
                  <a:cubicBezTo>
                    <a:pt x="3034" y="5380"/>
                    <a:pt x="3028" y="5294"/>
                    <a:pt x="3011" y="5236"/>
                  </a:cubicBezTo>
                  <a:cubicBezTo>
                    <a:pt x="2999" y="5173"/>
                    <a:pt x="2982" y="5127"/>
                    <a:pt x="2953" y="5069"/>
                  </a:cubicBezTo>
                  <a:cubicBezTo>
                    <a:pt x="2936" y="5011"/>
                    <a:pt x="2890" y="4959"/>
                    <a:pt x="2849" y="4913"/>
                  </a:cubicBezTo>
                  <a:cubicBezTo>
                    <a:pt x="2803" y="4867"/>
                    <a:pt x="2745" y="4827"/>
                    <a:pt x="2688" y="4798"/>
                  </a:cubicBezTo>
                  <a:cubicBezTo>
                    <a:pt x="2636" y="4775"/>
                    <a:pt x="2619" y="4758"/>
                    <a:pt x="2601" y="4746"/>
                  </a:cubicBezTo>
                  <a:cubicBezTo>
                    <a:pt x="2590" y="4729"/>
                    <a:pt x="2578" y="4723"/>
                    <a:pt x="2549" y="4717"/>
                  </a:cubicBezTo>
                  <a:cubicBezTo>
                    <a:pt x="2493" y="4706"/>
                    <a:pt x="2439" y="4701"/>
                    <a:pt x="2388" y="4701"/>
                  </a:cubicBezTo>
                  <a:cubicBezTo>
                    <a:pt x="2282" y="4701"/>
                    <a:pt x="2187" y="4721"/>
                    <a:pt x="2105" y="4740"/>
                  </a:cubicBezTo>
                  <a:cubicBezTo>
                    <a:pt x="1984" y="4769"/>
                    <a:pt x="1881" y="4804"/>
                    <a:pt x="1782" y="4827"/>
                  </a:cubicBezTo>
                  <a:cubicBezTo>
                    <a:pt x="1638" y="4861"/>
                    <a:pt x="1506" y="4902"/>
                    <a:pt x="1385" y="4948"/>
                  </a:cubicBezTo>
                  <a:cubicBezTo>
                    <a:pt x="1310" y="4975"/>
                    <a:pt x="1246" y="5001"/>
                    <a:pt x="1173" y="5037"/>
                  </a:cubicBezTo>
                  <a:lnTo>
                    <a:pt x="1173" y="5037"/>
                  </a:lnTo>
                  <a:cubicBezTo>
                    <a:pt x="1103" y="4967"/>
                    <a:pt x="1039" y="4885"/>
                    <a:pt x="998" y="4804"/>
                  </a:cubicBezTo>
                  <a:cubicBezTo>
                    <a:pt x="895" y="4608"/>
                    <a:pt x="871" y="4383"/>
                    <a:pt x="923" y="4170"/>
                  </a:cubicBezTo>
                  <a:cubicBezTo>
                    <a:pt x="969" y="3950"/>
                    <a:pt x="1044" y="3737"/>
                    <a:pt x="1142" y="3541"/>
                  </a:cubicBezTo>
                  <a:cubicBezTo>
                    <a:pt x="1189" y="3437"/>
                    <a:pt x="1246" y="3345"/>
                    <a:pt x="1315" y="3259"/>
                  </a:cubicBezTo>
                  <a:cubicBezTo>
                    <a:pt x="1350" y="3218"/>
                    <a:pt x="1385" y="3178"/>
                    <a:pt x="1419" y="3149"/>
                  </a:cubicBezTo>
                  <a:cubicBezTo>
                    <a:pt x="1465" y="3120"/>
                    <a:pt x="1506" y="3103"/>
                    <a:pt x="1558" y="3080"/>
                  </a:cubicBezTo>
                  <a:cubicBezTo>
                    <a:pt x="1619" y="3052"/>
                    <a:pt x="1681" y="3031"/>
                    <a:pt x="1744" y="3011"/>
                  </a:cubicBezTo>
                  <a:lnTo>
                    <a:pt x="1744" y="3011"/>
                  </a:lnTo>
                  <a:cubicBezTo>
                    <a:pt x="1911" y="3232"/>
                    <a:pt x="2115" y="3435"/>
                    <a:pt x="2365" y="3593"/>
                  </a:cubicBezTo>
                  <a:cubicBezTo>
                    <a:pt x="2492" y="3679"/>
                    <a:pt x="2636" y="3743"/>
                    <a:pt x="2797" y="3783"/>
                  </a:cubicBezTo>
                  <a:cubicBezTo>
                    <a:pt x="2832" y="3801"/>
                    <a:pt x="2878" y="3806"/>
                    <a:pt x="2913" y="3812"/>
                  </a:cubicBezTo>
                  <a:cubicBezTo>
                    <a:pt x="2947" y="3824"/>
                    <a:pt x="2999" y="3829"/>
                    <a:pt x="3039" y="3829"/>
                  </a:cubicBezTo>
                  <a:cubicBezTo>
                    <a:pt x="3126" y="3829"/>
                    <a:pt x="3201" y="3829"/>
                    <a:pt x="3282" y="3812"/>
                  </a:cubicBezTo>
                  <a:cubicBezTo>
                    <a:pt x="3432" y="3795"/>
                    <a:pt x="3576" y="3766"/>
                    <a:pt x="3720" y="3714"/>
                  </a:cubicBezTo>
                  <a:cubicBezTo>
                    <a:pt x="3864" y="3662"/>
                    <a:pt x="4008" y="3604"/>
                    <a:pt x="4146" y="3506"/>
                  </a:cubicBezTo>
                  <a:cubicBezTo>
                    <a:pt x="4210" y="3455"/>
                    <a:pt x="4285" y="3391"/>
                    <a:pt x="4337" y="3310"/>
                  </a:cubicBezTo>
                  <a:cubicBezTo>
                    <a:pt x="4400" y="3230"/>
                    <a:pt x="4441" y="3114"/>
                    <a:pt x="4441" y="2999"/>
                  </a:cubicBezTo>
                  <a:cubicBezTo>
                    <a:pt x="4446" y="2890"/>
                    <a:pt x="4412" y="2763"/>
                    <a:pt x="4348" y="2676"/>
                  </a:cubicBezTo>
                  <a:cubicBezTo>
                    <a:pt x="4279" y="2584"/>
                    <a:pt x="4204" y="2526"/>
                    <a:pt x="4123" y="2480"/>
                  </a:cubicBezTo>
                  <a:cubicBezTo>
                    <a:pt x="3968" y="2394"/>
                    <a:pt x="3824" y="2359"/>
                    <a:pt x="3668" y="2330"/>
                  </a:cubicBezTo>
                  <a:cubicBezTo>
                    <a:pt x="3524" y="2301"/>
                    <a:pt x="3380" y="2284"/>
                    <a:pt x="3235" y="2278"/>
                  </a:cubicBezTo>
                  <a:cubicBezTo>
                    <a:pt x="3166" y="2278"/>
                    <a:pt x="3091" y="2273"/>
                    <a:pt x="3022" y="2273"/>
                  </a:cubicBezTo>
                  <a:cubicBezTo>
                    <a:pt x="2947" y="2273"/>
                    <a:pt x="2878" y="2273"/>
                    <a:pt x="2797" y="2278"/>
                  </a:cubicBezTo>
                  <a:cubicBezTo>
                    <a:pt x="2630" y="2296"/>
                    <a:pt x="2463" y="2353"/>
                    <a:pt x="2330" y="2423"/>
                  </a:cubicBezTo>
                  <a:cubicBezTo>
                    <a:pt x="2192" y="2497"/>
                    <a:pt x="2082" y="2567"/>
                    <a:pt x="1967" y="2624"/>
                  </a:cubicBezTo>
                  <a:cubicBezTo>
                    <a:pt x="1945" y="2637"/>
                    <a:pt x="1921" y="2647"/>
                    <a:pt x="1895" y="2658"/>
                  </a:cubicBezTo>
                  <a:lnTo>
                    <a:pt x="1895" y="2658"/>
                  </a:lnTo>
                  <a:lnTo>
                    <a:pt x="1852" y="2601"/>
                  </a:lnTo>
                  <a:cubicBezTo>
                    <a:pt x="1806" y="2538"/>
                    <a:pt x="1759" y="2480"/>
                    <a:pt x="1725" y="2423"/>
                  </a:cubicBezTo>
                  <a:cubicBezTo>
                    <a:pt x="1690" y="2365"/>
                    <a:pt x="1667" y="2307"/>
                    <a:pt x="1650" y="2250"/>
                  </a:cubicBezTo>
                  <a:cubicBezTo>
                    <a:pt x="1638" y="2192"/>
                    <a:pt x="1638" y="2123"/>
                    <a:pt x="1644" y="2065"/>
                  </a:cubicBezTo>
                  <a:cubicBezTo>
                    <a:pt x="1667" y="1961"/>
                    <a:pt x="1679" y="1863"/>
                    <a:pt x="1702" y="1759"/>
                  </a:cubicBezTo>
                  <a:lnTo>
                    <a:pt x="1731" y="1604"/>
                  </a:lnTo>
                  <a:lnTo>
                    <a:pt x="1748" y="1523"/>
                  </a:lnTo>
                  <a:lnTo>
                    <a:pt x="1754" y="1488"/>
                  </a:lnTo>
                  <a:cubicBezTo>
                    <a:pt x="1754" y="1471"/>
                    <a:pt x="1754" y="1471"/>
                    <a:pt x="1759" y="1465"/>
                  </a:cubicBezTo>
                  <a:cubicBezTo>
                    <a:pt x="1765" y="1460"/>
                    <a:pt x="1765" y="1448"/>
                    <a:pt x="1771" y="1437"/>
                  </a:cubicBezTo>
                  <a:lnTo>
                    <a:pt x="1806" y="1402"/>
                  </a:lnTo>
                  <a:cubicBezTo>
                    <a:pt x="1834" y="1373"/>
                    <a:pt x="1852" y="1344"/>
                    <a:pt x="1881" y="1321"/>
                  </a:cubicBezTo>
                  <a:cubicBezTo>
                    <a:pt x="1938" y="1264"/>
                    <a:pt x="2002" y="1212"/>
                    <a:pt x="2071" y="1160"/>
                  </a:cubicBezTo>
                  <a:cubicBezTo>
                    <a:pt x="2198" y="1062"/>
                    <a:pt x="2342" y="958"/>
                    <a:pt x="2480" y="871"/>
                  </a:cubicBezTo>
                  <a:cubicBezTo>
                    <a:pt x="2624" y="785"/>
                    <a:pt x="2774" y="693"/>
                    <a:pt x="2907" y="658"/>
                  </a:cubicBezTo>
                  <a:cubicBezTo>
                    <a:pt x="3063" y="606"/>
                    <a:pt x="3230" y="566"/>
                    <a:pt x="3397" y="526"/>
                  </a:cubicBezTo>
                  <a:cubicBezTo>
                    <a:pt x="3879" y="421"/>
                    <a:pt x="4380" y="386"/>
                    <a:pt x="4895" y="386"/>
                  </a:cubicBezTo>
                  <a:cubicBezTo>
                    <a:pt x="5088" y="386"/>
                    <a:pt x="5282" y="391"/>
                    <a:pt x="5478" y="399"/>
                  </a:cubicBezTo>
                  <a:cubicBezTo>
                    <a:pt x="5571" y="399"/>
                    <a:pt x="5680" y="404"/>
                    <a:pt x="5796" y="404"/>
                  </a:cubicBezTo>
                  <a:cubicBezTo>
                    <a:pt x="5911" y="404"/>
                    <a:pt x="6043" y="404"/>
                    <a:pt x="6170" y="399"/>
                  </a:cubicBezTo>
                  <a:cubicBezTo>
                    <a:pt x="6430" y="381"/>
                    <a:pt x="6695" y="364"/>
                    <a:pt x="6954" y="353"/>
                  </a:cubicBezTo>
                  <a:cubicBezTo>
                    <a:pt x="7087" y="353"/>
                    <a:pt x="7214" y="353"/>
                    <a:pt x="7329" y="370"/>
                  </a:cubicBezTo>
                  <a:cubicBezTo>
                    <a:pt x="7358" y="376"/>
                    <a:pt x="7387" y="376"/>
                    <a:pt x="7416" y="381"/>
                  </a:cubicBezTo>
                  <a:cubicBezTo>
                    <a:pt x="7445" y="393"/>
                    <a:pt x="7473" y="393"/>
                    <a:pt x="7496" y="399"/>
                  </a:cubicBezTo>
                  <a:cubicBezTo>
                    <a:pt x="7554" y="410"/>
                    <a:pt x="7606" y="428"/>
                    <a:pt x="7664" y="439"/>
                  </a:cubicBezTo>
                  <a:cubicBezTo>
                    <a:pt x="7877" y="514"/>
                    <a:pt x="8085" y="606"/>
                    <a:pt x="8269" y="681"/>
                  </a:cubicBezTo>
                  <a:cubicBezTo>
                    <a:pt x="8511" y="768"/>
                    <a:pt x="8684" y="785"/>
                    <a:pt x="8788" y="785"/>
                  </a:cubicBezTo>
                  <a:cubicBezTo>
                    <a:pt x="8886" y="785"/>
                    <a:pt x="8921" y="768"/>
                    <a:pt x="8915" y="739"/>
                  </a:cubicBezTo>
                  <a:cubicBezTo>
                    <a:pt x="8915" y="716"/>
                    <a:pt x="8880" y="687"/>
                    <a:pt x="8846" y="658"/>
                  </a:cubicBezTo>
                  <a:cubicBezTo>
                    <a:pt x="8805" y="635"/>
                    <a:pt x="8771" y="612"/>
                    <a:pt x="8759" y="606"/>
                  </a:cubicBezTo>
                  <a:cubicBezTo>
                    <a:pt x="8477" y="468"/>
                    <a:pt x="8252" y="335"/>
                    <a:pt x="7923" y="197"/>
                  </a:cubicBezTo>
                  <a:cubicBezTo>
                    <a:pt x="7837" y="162"/>
                    <a:pt x="7750" y="133"/>
                    <a:pt x="7646" y="93"/>
                  </a:cubicBezTo>
                  <a:cubicBezTo>
                    <a:pt x="7548" y="64"/>
                    <a:pt x="7439" y="47"/>
                    <a:pt x="7318" y="30"/>
                  </a:cubicBezTo>
                  <a:cubicBezTo>
                    <a:pt x="7076" y="1"/>
                    <a:pt x="6810" y="1"/>
                    <a:pt x="6493" y="1"/>
                  </a:cubicBezTo>
                  <a:close/>
                  <a:moveTo>
                    <a:pt x="126" y="6014"/>
                  </a:moveTo>
                  <a:lnTo>
                    <a:pt x="126" y="6014"/>
                  </a:lnTo>
                  <a:cubicBezTo>
                    <a:pt x="106" y="6033"/>
                    <a:pt x="99" y="6029"/>
                    <a:pt x="82" y="6038"/>
                  </a:cubicBezTo>
                  <a:cubicBezTo>
                    <a:pt x="53" y="6078"/>
                    <a:pt x="24" y="6113"/>
                    <a:pt x="1" y="6159"/>
                  </a:cubicBezTo>
                  <a:cubicBezTo>
                    <a:pt x="27" y="6123"/>
                    <a:pt x="78" y="6071"/>
                    <a:pt x="126" y="6014"/>
                  </a:cubicBezTo>
                  <a:close/>
                </a:path>
              </a:pathLst>
            </a:custGeom>
            <a:solidFill>
              <a:schemeClr val="lt1"/>
            </a:solidFill>
            <a:ln w="425" cap="flat" cmpd="sng">
              <a:solidFill>
                <a:srgbClr val="FFFFFF"/>
              </a:solidFill>
              <a:prstDash val="solid"/>
              <a:miter lim="5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8" name="Google Shape;538;p24"/>
          <p:cNvSpPr/>
          <p:nvPr/>
        </p:nvSpPr>
        <p:spPr>
          <a:xfrm rot="10800000" flipH="1">
            <a:off x="9180134" y="-369400"/>
            <a:ext cx="3474615" cy="2936839"/>
          </a:xfrm>
          <a:custGeom>
            <a:avLst/>
            <a:gdLst/>
            <a:ahLst/>
            <a:cxnLst/>
            <a:rect l="l" t="t" r="r" b="b"/>
            <a:pathLst>
              <a:path w="23318" h="19709" extrusionOk="0">
                <a:moveTo>
                  <a:pt x="20579" y="1"/>
                </a:moveTo>
                <a:cubicBezTo>
                  <a:pt x="16698" y="1"/>
                  <a:pt x="12657" y="8127"/>
                  <a:pt x="11544" y="11072"/>
                </a:cubicBezTo>
                <a:cubicBezTo>
                  <a:pt x="11358" y="9328"/>
                  <a:pt x="9535" y="8252"/>
                  <a:pt x="7748" y="8252"/>
                </a:cubicBezTo>
                <a:cubicBezTo>
                  <a:pt x="7314" y="8252"/>
                  <a:pt x="6882" y="8316"/>
                  <a:pt x="6476" y="8449"/>
                </a:cubicBezTo>
                <a:cubicBezTo>
                  <a:pt x="3829" y="9296"/>
                  <a:pt x="1" y="13995"/>
                  <a:pt x="687" y="16872"/>
                </a:cubicBezTo>
                <a:cubicBezTo>
                  <a:pt x="1767" y="19165"/>
                  <a:pt x="4360" y="19709"/>
                  <a:pt x="7114" y="19709"/>
                </a:cubicBezTo>
                <a:cubicBezTo>
                  <a:pt x="9430" y="19709"/>
                  <a:pt x="11861" y="19324"/>
                  <a:pt x="13602" y="19271"/>
                </a:cubicBezTo>
                <a:cubicBezTo>
                  <a:pt x="13971" y="19236"/>
                  <a:pt x="14383" y="19224"/>
                  <a:pt x="14821" y="19224"/>
                </a:cubicBezTo>
                <a:cubicBezTo>
                  <a:pt x="15704" y="19224"/>
                  <a:pt x="16697" y="19272"/>
                  <a:pt x="17672" y="19272"/>
                </a:cubicBezTo>
                <a:cubicBezTo>
                  <a:pt x="19080" y="19272"/>
                  <a:pt x="20453" y="19173"/>
                  <a:pt x="21409" y="18689"/>
                </a:cubicBezTo>
                <a:cubicBezTo>
                  <a:pt x="23318" y="17714"/>
                  <a:pt x="22885" y="14774"/>
                  <a:pt x="22960" y="13004"/>
                </a:cubicBezTo>
                <a:cubicBezTo>
                  <a:pt x="23081" y="9884"/>
                  <a:pt x="23081" y="6759"/>
                  <a:pt x="22972" y="3646"/>
                </a:cubicBezTo>
                <a:cubicBezTo>
                  <a:pt x="22932" y="2371"/>
                  <a:pt x="22741" y="895"/>
                  <a:pt x="21652" y="221"/>
                </a:cubicBezTo>
                <a:cubicBezTo>
                  <a:pt x="21297" y="71"/>
                  <a:pt x="20939" y="1"/>
                  <a:pt x="2057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9" name="Google Shape;539;p24"/>
          <p:cNvGrpSpPr/>
          <p:nvPr/>
        </p:nvGrpSpPr>
        <p:grpSpPr>
          <a:xfrm>
            <a:off x="5855119" y="-2196935"/>
            <a:ext cx="4572616" cy="4451073"/>
            <a:chOff x="7674143" y="-522613"/>
            <a:chExt cx="2733728" cy="2661064"/>
          </a:xfrm>
        </p:grpSpPr>
        <p:sp>
          <p:nvSpPr>
            <p:cNvPr id="540" name="Google Shape;540;p24"/>
            <p:cNvSpPr/>
            <p:nvPr/>
          </p:nvSpPr>
          <p:spPr>
            <a:xfrm rot="-1833839">
              <a:off x="8004733" y="-125336"/>
              <a:ext cx="2072548" cy="1866511"/>
            </a:xfrm>
            <a:custGeom>
              <a:avLst/>
              <a:gdLst/>
              <a:ahLst/>
              <a:cxnLst/>
              <a:rect l="l" t="t" r="r" b="b"/>
              <a:pathLst>
                <a:path w="10800" h="9726" extrusionOk="0">
                  <a:moveTo>
                    <a:pt x="7780" y="1"/>
                  </a:moveTo>
                  <a:cubicBezTo>
                    <a:pt x="7628" y="1"/>
                    <a:pt x="7469" y="25"/>
                    <a:pt x="7288" y="76"/>
                  </a:cubicBezTo>
                  <a:cubicBezTo>
                    <a:pt x="6395" y="319"/>
                    <a:pt x="5541" y="728"/>
                    <a:pt x="4648" y="976"/>
                  </a:cubicBezTo>
                  <a:cubicBezTo>
                    <a:pt x="4244" y="1091"/>
                    <a:pt x="3829" y="1178"/>
                    <a:pt x="3414" y="1270"/>
                  </a:cubicBezTo>
                  <a:cubicBezTo>
                    <a:pt x="3097" y="1345"/>
                    <a:pt x="2791" y="1431"/>
                    <a:pt x="2474" y="1437"/>
                  </a:cubicBezTo>
                  <a:cubicBezTo>
                    <a:pt x="2444" y="1438"/>
                    <a:pt x="2415" y="1439"/>
                    <a:pt x="2385" y="1439"/>
                  </a:cubicBezTo>
                  <a:cubicBezTo>
                    <a:pt x="2284" y="1439"/>
                    <a:pt x="2185" y="1431"/>
                    <a:pt x="2082" y="1408"/>
                  </a:cubicBezTo>
                  <a:cubicBezTo>
                    <a:pt x="1978" y="1388"/>
                    <a:pt x="1852" y="1376"/>
                    <a:pt x="1714" y="1376"/>
                  </a:cubicBezTo>
                  <a:cubicBezTo>
                    <a:pt x="1084" y="1376"/>
                    <a:pt x="206" y="1611"/>
                    <a:pt x="93" y="2244"/>
                  </a:cubicBezTo>
                  <a:cubicBezTo>
                    <a:pt x="0" y="2752"/>
                    <a:pt x="98" y="3374"/>
                    <a:pt x="98" y="3893"/>
                  </a:cubicBezTo>
                  <a:cubicBezTo>
                    <a:pt x="98" y="4493"/>
                    <a:pt x="254" y="4989"/>
                    <a:pt x="329" y="5583"/>
                  </a:cubicBezTo>
                  <a:cubicBezTo>
                    <a:pt x="352" y="5779"/>
                    <a:pt x="329" y="5952"/>
                    <a:pt x="381" y="6142"/>
                  </a:cubicBezTo>
                  <a:cubicBezTo>
                    <a:pt x="421" y="6327"/>
                    <a:pt x="438" y="6459"/>
                    <a:pt x="438" y="6649"/>
                  </a:cubicBezTo>
                  <a:cubicBezTo>
                    <a:pt x="433" y="6990"/>
                    <a:pt x="548" y="7289"/>
                    <a:pt x="548" y="7624"/>
                  </a:cubicBezTo>
                  <a:cubicBezTo>
                    <a:pt x="548" y="8074"/>
                    <a:pt x="917" y="8783"/>
                    <a:pt x="1217" y="9123"/>
                  </a:cubicBezTo>
                  <a:cubicBezTo>
                    <a:pt x="1404" y="9332"/>
                    <a:pt x="1595" y="9389"/>
                    <a:pt x="1862" y="9389"/>
                  </a:cubicBezTo>
                  <a:cubicBezTo>
                    <a:pt x="1876" y="9389"/>
                    <a:pt x="1889" y="9389"/>
                    <a:pt x="1903" y="9388"/>
                  </a:cubicBezTo>
                  <a:cubicBezTo>
                    <a:pt x="2037" y="9385"/>
                    <a:pt x="2171" y="9384"/>
                    <a:pt x="2305" y="9384"/>
                  </a:cubicBezTo>
                  <a:cubicBezTo>
                    <a:pt x="2605" y="9384"/>
                    <a:pt x="2906" y="9389"/>
                    <a:pt x="3209" y="9389"/>
                  </a:cubicBezTo>
                  <a:cubicBezTo>
                    <a:pt x="3287" y="9389"/>
                    <a:pt x="3364" y="9389"/>
                    <a:pt x="3442" y="9388"/>
                  </a:cubicBezTo>
                  <a:cubicBezTo>
                    <a:pt x="3460" y="9388"/>
                    <a:pt x="3477" y="9388"/>
                    <a:pt x="3495" y="9388"/>
                  </a:cubicBezTo>
                  <a:cubicBezTo>
                    <a:pt x="4398" y="9388"/>
                    <a:pt x="5264" y="9677"/>
                    <a:pt x="6152" y="9723"/>
                  </a:cubicBezTo>
                  <a:cubicBezTo>
                    <a:pt x="6186" y="9724"/>
                    <a:pt x="6220" y="9725"/>
                    <a:pt x="6254" y="9725"/>
                  </a:cubicBezTo>
                  <a:cubicBezTo>
                    <a:pt x="6563" y="9725"/>
                    <a:pt x="6877" y="9659"/>
                    <a:pt x="7173" y="9607"/>
                  </a:cubicBezTo>
                  <a:cubicBezTo>
                    <a:pt x="7358" y="9579"/>
                    <a:pt x="7415" y="9521"/>
                    <a:pt x="7582" y="9400"/>
                  </a:cubicBezTo>
                  <a:cubicBezTo>
                    <a:pt x="8245" y="8927"/>
                    <a:pt x="8937" y="8587"/>
                    <a:pt x="9347" y="7866"/>
                  </a:cubicBezTo>
                  <a:cubicBezTo>
                    <a:pt x="9843" y="6995"/>
                    <a:pt x="10350" y="6229"/>
                    <a:pt x="10575" y="5225"/>
                  </a:cubicBezTo>
                  <a:cubicBezTo>
                    <a:pt x="10765" y="4343"/>
                    <a:pt x="10800" y="3092"/>
                    <a:pt x="10327" y="2273"/>
                  </a:cubicBezTo>
                  <a:cubicBezTo>
                    <a:pt x="10223" y="2100"/>
                    <a:pt x="10073" y="1985"/>
                    <a:pt x="9958" y="1823"/>
                  </a:cubicBezTo>
                  <a:cubicBezTo>
                    <a:pt x="9658" y="1431"/>
                    <a:pt x="9820" y="861"/>
                    <a:pt x="9404" y="538"/>
                  </a:cubicBezTo>
                  <a:cubicBezTo>
                    <a:pt x="9133" y="324"/>
                    <a:pt x="8776" y="255"/>
                    <a:pt x="8459" y="140"/>
                  </a:cubicBezTo>
                  <a:cubicBezTo>
                    <a:pt x="8210" y="51"/>
                    <a:pt x="8001" y="1"/>
                    <a:pt x="7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4"/>
            <p:cNvSpPr/>
            <p:nvPr/>
          </p:nvSpPr>
          <p:spPr>
            <a:xfrm rot="-1833849">
              <a:off x="8713078" y="750103"/>
              <a:ext cx="162396" cy="229981"/>
            </a:xfrm>
            <a:custGeom>
              <a:avLst/>
              <a:gdLst/>
              <a:ahLst/>
              <a:cxnLst/>
              <a:rect l="l" t="t" r="r" b="b"/>
              <a:pathLst>
                <a:path w="1252" h="1773" extrusionOk="0">
                  <a:moveTo>
                    <a:pt x="981" y="0"/>
                  </a:moveTo>
                  <a:cubicBezTo>
                    <a:pt x="646" y="525"/>
                    <a:pt x="329" y="1067"/>
                    <a:pt x="1" y="1603"/>
                  </a:cubicBezTo>
                  <a:cubicBezTo>
                    <a:pt x="24" y="1643"/>
                    <a:pt x="70" y="1672"/>
                    <a:pt x="122" y="1689"/>
                  </a:cubicBezTo>
                  <a:cubicBezTo>
                    <a:pt x="147" y="1740"/>
                    <a:pt x="207" y="1772"/>
                    <a:pt x="268" y="1772"/>
                  </a:cubicBezTo>
                  <a:cubicBezTo>
                    <a:pt x="277" y="1772"/>
                    <a:pt x="286" y="1772"/>
                    <a:pt x="295" y="1770"/>
                  </a:cubicBezTo>
                  <a:cubicBezTo>
                    <a:pt x="658" y="1384"/>
                    <a:pt x="958" y="928"/>
                    <a:pt x="1252" y="496"/>
                  </a:cubicBezTo>
                  <a:cubicBezTo>
                    <a:pt x="1246" y="484"/>
                    <a:pt x="1246" y="461"/>
                    <a:pt x="1240" y="450"/>
                  </a:cubicBezTo>
                  <a:cubicBezTo>
                    <a:pt x="1217" y="323"/>
                    <a:pt x="1183" y="208"/>
                    <a:pt x="1108" y="110"/>
                  </a:cubicBezTo>
                  <a:lnTo>
                    <a:pt x="1108" y="104"/>
                  </a:lnTo>
                  <a:cubicBezTo>
                    <a:pt x="1073" y="58"/>
                    <a:pt x="1033" y="23"/>
                    <a:pt x="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4"/>
            <p:cNvSpPr/>
            <p:nvPr/>
          </p:nvSpPr>
          <p:spPr>
            <a:xfrm rot="-1833849">
              <a:off x="8863196" y="482212"/>
              <a:ext cx="166158" cy="122708"/>
            </a:xfrm>
            <a:custGeom>
              <a:avLst/>
              <a:gdLst/>
              <a:ahLst/>
              <a:cxnLst/>
              <a:rect l="l" t="t" r="r" b="b"/>
              <a:pathLst>
                <a:path w="1281" h="946" extrusionOk="0">
                  <a:moveTo>
                    <a:pt x="1091" y="1"/>
                  </a:moveTo>
                  <a:cubicBezTo>
                    <a:pt x="876" y="1"/>
                    <a:pt x="661" y="43"/>
                    <a:pt x="456" y="110"/>
                  </a:cubicBezTo>
                  <a:cubicBezTo>
                    <a:pt x="369" y="249"/>
                    <a:pt x="277" y="376"/>
                    <a:pt x="190" y="514"/>
                  </a:cubicBezTo>
                  <a:cubicBezTo>
                    <a:pt x="139" y="589"/>
                    <a:pt x="98" y="681"/>
                    <a:pt x="52" y="756"/>
                  </a:cubicBezTo>
                  <a:cubicBezTo>
                    <a:pt x="29" y="808"/>
                    <a:pt x="12" y="843"/>
                    <a:pt x="0" y="889"/>
                  </a:cubicBezTo>
                  <a:cubicBezTo>
                    <a:pt x="145" y="929"/>
                    <a:pt x="295" y="946"/>
                    <a:pt x="445" y="946"/>
                  </a:cubicBezTo>
                  <a:cubicBezTo>
                    <a:pt x="533" y="946"/>
                    <a:pt x="622" y="940"/>
                    <a:pt x="709" y="929"/>
                  </a:cubicBezTo>
                  <a:cubicBezTo>
                    <a:pt x="732" y="912"/>
                    <a:pt x="750" y="889"/>
                    <a:pt x="767" y="866"/>
                  </a:cubicBezTo>
                  <a:cubicBezTo>
                    <a:pt x="980" y="606"/>
                    <a:pt x="1119" y="301"/>
                    <a:pt x="1280" y="12"/>
                  </a:cubicBezTo>
                  <a:cubicBezTo>
                    <a:pt x="1217" y="4"/>
                    <a:pt x="1154" y="1"/>
                    <a:pt x="10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4"/>
            <p:cNvSpPr/>
            <p:nvPr/>
          </p:nvSpPr>
          <p:spPr>
            <a:xfrm rot="-1833849">
              <a:off x="8821219" y="295695"/>
              <a:ext cx="99617" cy="113109"/>
            </a:xfrm>
            <a:custGeom>
              <a:avLst/>
              <a:gdLst/>
              <a:ahLst/>
              <a:cxnLst/>
              <a:rect l="l" t="t" r="r" b="b"/>
              <a:pathLst>
                <a:path w="768" h="872" extrusionOk="0">
                  <a:moveTo>
                    <a:pt x="381" y="1"/>
                  </a:moveTo>
                  <a:cubicBezTo>
                    <a:pt x="248" y="208"/>
                    <a:pt x="127" y="410"/>
                    <a:pt x="1" y="618"/>
                  </a:cubicBezTo>
                  <a:cubicBezTo>
                    <a:pt x="1" y="629"/>
                    <a:pt x="12" y="641"/>
                    <a:pt x="24" y="658"/>
                  </a:cubicBezTo>
                  <a:cubicBezTo>
                    <a:pt x="35" y="681"/>
                    <a:pt x="52" y="710"/>
                    <a:pt x="64" y="727"/>
                  </a:cubicBezTo>
                  <a:lnTo>
                    <a:pt x="70" y="739"/>
                  </a:lnTo>
                  <a:cubicBezTo>
                    <a:pt x="75" y="745"/>
                    <a:pt x="87" y="745"/>
                    <a:pt x="87" y="750"/>
                  </a:cubicBezTo>
                  <a:cubicBezTo>
                    <a:pt x="99" y="762"/>
                    <a:pt x="116" y="773"/>
                    <a:pt x="127" y="779"/>
                  </a:cubicBezTo>
                  <a:cubicBezTo>
                    <a:pt x="127" y="779"/>
                    <a:pt x="133" y="779"/>
                    <a:pt x="133" y="785"/>
                  </a:cubicBezTo>
                  <a:cubicBezTo>
                    <a:pt x="145" y="791"/>
                    <a:pt x="150" y="791"/>
                    <a:pt x="156" y="802"/>
                  </a:cubicBezTo>
                  <a:cubicBezTo>
                    <a:pt x="174" y="808"/>
                    <a:pt x="185" y="814"/>
                    <a:pt x="208" y="831"/>
                  </a:cubicBezTo>
                  <a:cubicBezTo>
                    <a:pt x="243" y="843"/>
                    <a:pt x="272" y="860"/>
                    <a:pt x="306" y="871"/>
                  </a:cubicBezTo>
                  <a:cubicBezTo>
                    <a:pt x="473" y="635"/>
                    <a:pt x="652" y="410"/>
                    <a:pt x="767" y="145"/>
                  </a:cubicBezTo>
                  <a:cubicBezTo>
                    <a:pt x="652" y="64"/>
                    <a:pt x="508" y="30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4"/>
            <p:cNvSpPr/>
            <p:nvPr/>
          </p:nvSpPr>
          <p:spPr>
            <a:xfrm rot="-1833849">
              <a:off x="8655062" y="1168093"/>
              <a:ext cx="169919" cy="213248"/>
            </a:xfrm>
            <a:custGeom>
              <a:avLst/>
              <a:gdLst/>
              <a:ahLst/>
              <a:cxnLst/>
              <a:rect l="l" t="t" r="r" b="b"/>
              <a:pathLst>
                <a:path w="1310" h="1644" extrusionOk="0">
                  <a:moveTo>
                    <a:pt x="952" y="1"/>
                  </a:moveTo>
                  <a:cubicBezTo>
                    <a:pt x="641" y="508"/>
                    <a:pt x="289" y="992"/>
                    <a:pt x="1" y="1511"/>
                  </a:cubicBezTo>
                  <a:cubicBezTo>
                    <a:pt x="81" y="1552"/>
                    <a:pt x="145" y="1598"/>
                    <a:pt x="231" y="1615"/>
                  </a:cubicBezTo>
                  <a:cubicBezTo>
                    <a:pt x="283" y="1632"/>
                    <a:pt x="324" y="1638"/>
                    <a:pt x="375" y="1644"/>
                  </a:cubicBezTo>
                  <a:cubicBezTo>
                    <a:pt x="439" y="1621"/>
                    <a:pt x="497" y="1586"/>
                    <a:pt x="543" y="1557"/>
                  </a:cubicBezTo>
                  <a:cubicBezTo>
                    <a:pt x="733" y="1431"/>
                    <a:pt x="866" y="1211"/>
                    <a:pt x="987" y="1015"/>
                  </a:cubicBezTo>
                  <a:cubicBezTo>
                    <a:pt x="1102" y="837"/>
                    <a:pt x="1206" y="652"/>
                    <a:pt x="1292" y="462"/>
                  </a:cubicBezTo>
                  <a:cubicBezTo>
                    <a:pt x="1304" y="427"/>
                    <a:pt x="1310" y="393"/>
                    <a:pt x="1310" y="352"/>
                  </a:cubicBezTo>
                  <a:cubicBezTo>
                    <a:pt x="1194" y="231"/>
                    <a:pt x="1073" y="116"/>
                    <a:pt x="9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4"/>
            <p:cNvSpPr/>
            <p:nvPr/>
          </p:nvSpPr>
          <p:spPr>
            <a:xfrm rot="-1833849">
              <a:off x="8357269" y="773656"/>
              <a:ext cx="190802" cy="176150"/>
            </a:xfrm>
            <a:custGeom>
              <a:avLst/>
              <a:gdLst/>
              <a:ahLst/>
              <a:cxnLst/>
              <a:rect l="l" t="t" r="r" b="b"/>
              <a:pathLst>
                <a:path w="1471" h="1358" extrusionOk="0">
                  <a:moveTo>
                    <a:pt x="1067" y="1"/>
                  </a:moveTo>
                  <a:cubicBezTo>
                    <a:pt x="831" y="249"/>
                    <a:pt x="623" y="514"/>
                    <a:pt x="399" y="768"/>
                  </a:cubicBezTo>
                  <a:cubicBezTo>
                    <a:pt x="260" y="918"/>
                    <a:pt x="133" y="1073"/>
                    <a:pt x="1" y="1235"/>
                  </a:cubicBezTo>
                  <a:cubicBezTo>
                    <a:pt x="145" y="1292"/>
                    <a:pt x="289" y="1344"/>
                    <a:pt x="445" y="1356"/>
                  </a:cubicBezTo>
                  <a:cubicBezTo>
                    <a:pt x="467" y="1357"/>
                    <a:pt x="489" y="1358"/>
                    <a:pt x="510" y="1358"/>
                  </a:cubicBezTo>
                  <a:cubicBezTo>
                    <a:pt x="586" y="1358"/>
                    <a:pt x="655" y="1348"/>
                    <a:pt x="727" y="1321"/>
                  </a:cubicBezTo>
                  <a:cubicBezTo>
                    <a:pt x="785" y="1298"/>
                    <a:pt x="848" y="1269"/>
                    <a:pt x="912" y="1258"/>
                  </a:cubicBezTo>
                  <a:cubicBezTo>
                    <a:pt x="1125" y="975"/>
                    <a:pt x="1298" y="681"/>
                    <a:pt x="1442" y="353"/>
                  </a:cubicBezTo>
                  <a:cubicBezTo>
                    <a:pt x="1471" y="289"/>
                    <a:pt x="1436" y="220"/>
                    <a:pt x="1384" y="191"/>
                  </a:cubicBezTo>
                  <a:cubicBezTo>
                    <a:pt x="1373" y="180"/>
                    <a:pt x="1356" y="174"/>
                    <a:pt x="1333" y="174"/>
                  </a:cubicBezTo>
                  <a:cubicBezTo>
                    <a:pt x="1327" y="145"/>
                    <a:pt x="1304" y="116"/>
                    <a:pt x="1275" y="93"/>
                  </a:cubicBezTo>
                  <a:cubicBezTo>
                    <a:pt x="1263" y="87"/>
                    <a:pt x="1246" y="82"/>
                    <a:pt x="1235" y="82"/>
                  </a:cubicBezTo>
                  <a:lnTo>
                    <a:pt x="1246" y="64"/>
                  </a:lnTo>
                  <a:cubicBezTo>
                    <a:pt x="1258" y="59"/>
                    <a:pt x="1258" y="53"/>
                    <a:pt x="1263" y="35"/>
                  </a:cubicBezTo>
                  <a:cubicBezTo>
                    <a:pt x="1229" y="24"/>
                    <a:pt x="1183" y="7"/>
                    <a:pt x="1142" y="7"/>
                  </a:cubicBezTo>
                  <a:cubicBezTo>
                    <a:pt x="1119" y="1"/>
                    <a:pt x="1090" y="1"/>
                    <a:pt x="1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4"/>
            <p:cNvSpPr/>
            <p:nvPr/>
          </p:nvSpPr>
          <p:spPr>
            <a:xfrm rot="-1833849">
              <a:off x="8550098" y="981327"/>
              <a:ext cx="107788" cy="142165"/>
            </a:xfrm>
            <a:custGeom>
              <a:avLst/>
              <a:gdLst/>
              <a:ahLst/>
              <a:cxnLst/>
              <a:rect l="l" t="t" r="r" b="b"/>
              <a:pathLst>
                <a:path w="831" h="1096" extrusionOk="0">
                  <a:moveTo>
                    <a:pt x="525" y="0"/>
                  </a:moveTo>
                  <a:cubicBezTo>
                    <a:pt x="375" y="167"/>
                    <a:pt x="242" y="340"/>
                    <a:pt x="116" y="525"/>
                  </a:cubicBezTo>
                  <a:cubicBezTo>
                    <a:pt x="75" y="582"/>
                    <a:pt x="35" y="640"/>
                    <a:pt x="0" y="698"/>
                  </a:cubicBezTo>
                  <a:cubicBezTo>
                    <a:pt x="0" y="709"/>
                    <a:pt x="6" y="721"/>
                    <a:pt x="6" y="727"/>
                  </a:cubicBezTo>
                  <a:cubicBezTo>
                    <a:pt x="23" y="773"/>
                    <a:pt x="35" y="813"/>
                    <a:pt x="58" y="859"/>
                  </a:cubicBezTo>
                  <a:cubicBezTo>
                    <a:pt x="64" y="865"/>
                    <a:pt x="64" y="882"/>
                    <a:pt x="75" y="888"/>
                  </a:cubicBezTo>
                  <a:lnTo>
                    <a:pt x="81" y="900"/>
                  </a:lnTo>
                  <a:cubicBezTo>
                    <a:pt x="87" y="917"/>
                    <a:pt x="104" y="928"/>
                    <a:pt x="110" y="951"/>
                  </a:cubicBezTo>
                  <a:cubicBezTo>
                    <a:pt x="133" y="986"/>
                    <a:pt x="150" y="1015"/>
                    <a:pt x="179" y="1044"/>
                  </a:cubicBezTo>
                  <a:cubicBezTo>
                    <a:pt x="196" y="1061"/>
                    <a:pt x="202" y="1073"/>
                    <a:pt x="219" y="1084"/>
                  </a:cubicBezTo>
                  <a:lnTo>
                    <a:pt x="225" y="1090"/>
                  </a:lnTo>
                  <a:lnTo>
                    <a:pt x="231" y="1096"/>
                  </a:lnTo>
                  <a:cubicBezTo>
                    <a:pt x="260" y="1090"/>
                    <a:pt x="289" y="1084"/>
                    <a:pt x="317" y="1061"/>
                  </a:cubicBezTo>
                  <a:cubicBezTo>
                    <a:pt x="554" y="888"/>
                    <a:pt x="733" y="634"/>
                    <a:pt x="831" y="363"/>
                  </a:cubicBezTo>
                  <a:cubicBezTo>
                    <a:pt x="813" y="335"/>
                    <a:pt x="790" y="306"/>
                    <a:pt x="779" y="283"/>
                  </a:cubicBezTo>
                  <a:cubicBezTo>
                    <a:pt x="698" y="167"/>
                    <a:pt x="629" y="87"/>
                    <a:pt x="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4"/>
            <p:cNvSpPr/>
            <p:nvPr/>
          </p:nvSpPr>
          <p:spPr>
            <a:xfrm rot="-1833849">
              <a:off x="8568674" y="762970"/>
              <a:ext cx="83144" cy="89891"/>
            </a:xfrm>
            <a:custGeom>
              <a:avLst/>
              <a:gdLst/>
              <a:ahLst/>
              <a:cxnLst/>
              <a:rect l="l" t="t" r="r" b="b"/>
              <a:pathLst>
                <a:path w="641" h="693" extrusionOk="0">
                  <a:moveTo>
                    <a:pt x="401" y="1"/>
                  </a:moveTo>
                  <a:cubicBezTo>
                    <a:pt x="376" y="1"/>
                    <a:pt x="353" y="14"/>
                    <a:pt x="324" y="31"/>
                  </a:cubicBezTo>
                  <a:cubicBezTo>
                    <a:pt x="295" y="48"/>
                    <a:pt x="278" y="71"/>
                    <a:pt x="260" y="100"/>
                  </a:cubicBezTo>
                  <a:cubicBezTo>
                    <a:pt x="260" y="100"/>
                    <a:pt x="254" y="110"/>
                    <a:pt x="255" y="110"/>
                  </a:cubicBezTo>
                  <a:cubicBezTo>
                    <a:pt x="256" y="110"/>
                    <a:pt x="257" y="108"/>
                    <a:pt x="260" y="106"/>
                  </a:cubicBezTo>
                  <a:lnTo>
                    <a:pt x="260" y="106"/>
                  </a:lnTo>
                  <a:lnTo>
                    <a:pt x="249" y="123"/>
                  </a:lnTo>
                  <a:cubicBezTo>
                    <a:pt x="231" y="134"/>
                    <a:pt x="226" y="152"/>
                    <a:pt x="208" y="163"/>
                  </a:cubicBezTo>
                  <a:cubicBezTo>
                    <a:pt x="191" y="192"/>
                    <a:pt x="174" y="221"/>
                    <a:pt x="151" y="261"/>
                  </a:cubicBezTo>
                  <a:cubicBezTo>
                    <a:pt x="93" y="330"/>
                    <a:pt x="47" y="411"/>
                    <a:pt x="7" y="492"/>
                  </a:cubicBezTo>
                  <a:cubicBezTo>
                    <a:pt x="1" y="509"/>
                    <a:pt x="1" y="538"/>
                    <a:pt x="7" y="561"/>
                  </a:cubicBezTo>
                  <a:cubicBezTo>
                    <a:pt x="18" y="590"/>
                    <a:pt x="30" y="613"/>
                    <a:pt x="53" y="636"/>
                  </a:cubicBezTo>
                  <a:cubicBezTo>
                    <a:pt x="73" y="653"/>
                    <a:pt x="104" y="664"/>
                    <a:pt x="136" y="664"/>
                  </a:cubicBezTo>
                  <a:cubicBezTo>
                    <a:pt x="157" y="664"/>
                    <a:pt x="178" y="659"/>
                    <a:pt x="197" y="648"/>
                  </a:cubicBezTo>
                  <a:lnTo>
                    <a:pt x="197" y="653"/>
                  </a:lnTo>
                  <a:cubicBezTo>
                    <a:pt x="218" y="678"/>
                    <a:pt x="247" y="692"/>
                    <a:pt x="275" y="692"/>
                  </a:cubicBezTo>
                  <a:cubicBezTo>
                    <a:pt x="292" y="692"/>
                    <a:pt x="308" y="687"/>
                    <a:pt x="324" y="676"/>
                  </a:cubicBezTo>
                  <a:cubicBezTo>
                    <a:pt x="370" y="648"/>
                    <a:pt x="404" y="619"/>
                    <a:pt x="439" y="590"/>
                  </a:cubicBezTo>
                  <a:cubicBezTo>
                    <a:pt x="485" y="555"/>
                    <a:pt x="514" y="509"/>
                    <a:pt x="537" y="469"/>
                  </a:cubicBezTo>
                  <a:cubicBezTo>
                    <a:pt x="583" y="377"/>
                    <a:pt x="612" y="273"/>
                    <a:pt x="629" y="175"/>
                  </a:cubicBezTo>
                  <a:cubicBezTo>
                    <a:pt x="641" y="117"/>
                    <a:pt x="606" y="59"/>
                    <a:pt x="572" y="36"/>
                  </a:cubicBezTo>
                  <a:cubicBezTo>
                    <a:pt x="549" y="21"/>
                    <a:pt x="523" y="13"/>
                    <a:pt x="498" y="13"/>
                  </a:cubicBezTo>
                  <a:cubicBezTo>
                    <a:pt x="486" y="13"/>
                    <a:pt x="474" y="15"/>
                    <a:pt x="462" y="19"/>
                  </a:cubicBezTo>
                  <a:cubicBezTo>
                    <a:pt x="456" y="13"/>
                    <a:pt x="439" y="8"/>
                    <a:pt x="433" y="8"/>
                  </a:cubicBezTo>
                  <a:cubicBezTo>
                    <a:pt x="422" y="3"/>
                    <a:pt x="41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4"/>
            <p:cNvSpPr/>
            <p:nvPr/>
          </p:nvSpPr>
          <p:spPr>
            <a:xfrm rot="-1833849">
              <a:off x="8798485" y="1001234"/>
              <a:ext cx="188597" cy="189381"/>
            </a:xfrm>
            <a:custGeom>
              <a:avLst/>
              <a:gdLst/>
              <a:ahLst/>
              <a:cxnLst/>
              <a:rect l="l" t="t" r="r" b="b"/>
              <a:pathLst>
                <a:path w="1454" h="1460" extrusionOk="0">
                  <a:moveTo>
                    <a:pt x="1218" y="0"/>
                  </a:moveTo>
                  <a:cubicBezTo>
                    <a:pt x="1133" y="0"/>
                    <a:pt x="1047" y="27"/>
                    <a:pt x="975" y="76"/>
                  </a:cubicBezTo>
                  <a:cubicBezTo>
                    <a:pt x="745" y="208"/>
                    <a:pt x="572" y="456"/>
                    <a:pt x="399" y="658"/>
                  </a:cubicBezTo>
                  <a:cubicBezTo>
                    <a:pt x="312" y="756"/>
                    <a:pt x="214" y="866"/>
                    <a:pt x="122" y="969"/>
                  </a:cubicBezTo>
                  <a:cubicBezTo>
                    <a:pt x="70" y="1044"/>
                    <a:pt x="1" y="1131"/>
                    <a:pt x="1" y="1235"/>
                  </a:cubicBezTo>
                  <a:cubicBezTo>
                    <a:pt x="1" y="1263"/>
                    <a:pt x="7" y="1292"/>
                    <a:pt x="12" y="1315"/>
                  </a:cubicBezTo>
                  <a:cubicBezTo>
                    <a:pt x="1" y="1361"/>
                    <a:pt x="18" y="1419"/>
                    <a:pt x="59" y="1460"/>
                  </a:cubicBezTo>
                  <a:cubicBezTo>
                    <a:pt x="485" y="1044"/>
                    <a:pt x="924" y="652"/>
                    <a:pt x="1356" y="243"/>
                  </a:cubicBezTo>
                  <a:cubicBezTo>
                    <a:pt x="1391" y="197"/>
                    <a:pt x="1425" y="145"/>
                    <a:pt x="1454" y="93"/>
                  </a:cubicBezTo>
                  <a:cubicBezTo>
                    <a:pt x="1390" y="29"/>
                    <a:pt x="1305" y="0"/>
                    <a:pt x="1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4"/>
            <p:cNvSpPr/>
            <p:nvPr/>
          </p:nvSpPr>
          <p:spPr>
            <a:xfrm rot="-1833849">
              <a:off x="8954555" y="830761"/>
              <a:ext cx="172902" cy="227516"/>
            </a:xfrm>
            <a:custGeom>
              <a:avLst/>
              <a:gdLst/>
              <a:ahLst/>
              <a:cxnLst/>
              <a:rect l="l" t="t" r="r" b="b"/>
              <a:pathLst>
                <a:path w="1333" h="1754" extrusionOk="0">
                  <a:moveTo>
                    <a:pt x="952" y="1"/>
                  </a:moveTo>
                  <a:cubicBezTo>
                    <a:pt x="617" y="451"/>
                    <a:pt x="295" y="906"/>
                    <a:pt x="0" y="1373"/>
                  </a:cubicBezTo>
                  <a:cubicBezTo>
                    <a:pt x="75" y="1465"/>
                    <a:pt x="162" y="1558"/>
                    <a:pt x="266" y="1633"/>
                  </a:cubicBezTo>
                  <a:cubicBezTo>
                    <a:pt x="346" y="1690"/>
                    <a:pt x="433" y="1742"/>
                    <a:pt x="525" y="1754"/>
                  </a:cubicBezTo>
                  <a:lnTo>
                    <a:pt x="531" y="1754"/>
                  </a:lnTo>
                  <a:cubicBezTo>
                    <a:pt x="865" y="1391"/>
                    <a:pt x="1119" y="970"/>
                    <a:pt x="1332" y="526"/>
                  </a:cubicBezTo>
                  <a:cubicBezTo>
                    <a:pt x="1275" y="433"/>
                    <a:pt x="1223" y="335"/>
                    <a:pt x="1159" y="243"/>
                  </a:cubicBezTo>
                  <a:cubicBezTo>
                    <a:pt x="1096" y="145"/>
                    <a:pt x="1027" y="76"/>
                    <a:pt x="9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094164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25"/>
          <p:cNvGrpSpPr/>
          <p:nvPr/>
        </p:nvGrpSpPr>
        <p:grpSpPr>
          <a:xfrm flipH="1">
            <a:off x="-740273" y="-974962"/>
            <a:ext cx="3090673" cy="3008521"/>
            <a:chOff x="7815111" y="-79375"/>
            <a:chExt cx="1847752" cy="1798638"/>
          </a:xfrm>
        </p:grpSpPr>
        <p:sp>
          <p:nvSpPr>
            <p:cNvPr id="552" name="Google Shape;552;p25"/>
            <p:cNvSpPr/>
            <p:nvPr/>
          </p:nvSpPr>
          <p:spPr>
            <a:xfrm rot="-1833849">
              <a:off x="8038557" y="189152"/>
              <a:ext cx="1400860" cy="1261585"/>
            </a:xfrm>
            <a:custGeom>
              <a:avLst/>
              <a:gdLst/>
              <a:ahLst/>
              <a:cxnLst/>
              <a:rect l="l" t="t" r="r" b="b"/>
              <a:pathLst>
                <a:path w="10800" h="9726" extrusionOk="0">
                  <a:moveTo>
                    <a:pt x="7780" y="1"/>
                  </a:moveTo>
                  <a:cubicBezTo>
                    <a:pt x="7628" y="1"/>
                    <a:pt x="7469" y="25"/>
                    <a:pt x="7288" y="76"/>
                  </a:cubicBezTo>
                  <a:cubicBezTo>
                    <a:pt x="6395" y="319"/>
                    <a:pt x="5541" y="728"/>
                    <a:pt x="4648" y="976"/>
                  </a:cubicBezTo>
                  <a:cubicBezTo>
                    <a:pt x="4244" y="1091"/>
                    <a:pt x="3829" y="1178"/>
                    <a:pt x="3414" y="1270"/>
                  </a:cubicBezTo>
                  <a:cubicBezTo>
                    <a:pt x="3097" y="1345"/>
                    <a:pt x="2791" y="1431"/>
                    <a:pt x="2474" y="1437"/>
                  </a:cubicBezTo>
                  <a:cubicBezTo>
                    <a:pt x="2444" y="1438"/>
                    <a:pt x="2415" y="1439"/>
                    <a:pt x="2385" y="1439"/>
                  </a:cubicBezTo>
                  <a:cubicBezTo>
                    <a:pt x="2284" y="1439"/>
                    <a:pt x="2185" y="1431"/>
                    <a:pt x="2082" y="1408"/>
                  </a:cubicBezTo>
                  <a:cubicBezTo>
                    <a:pt x="1978" y="1388"/>
                    <a:pt x="1852" y="1376"/>
                    <a:pt x="1714" y="1376"/>
                  </a:cubicBezTo>
                  <a:cubicBezTo>
                    <a:pt x="1084" y="1376"/>
                    <a:pt x="206" y="1611"/>
                    <a:pt x="93" y="2244"/>
                  </a:cubicBezTo>
                  <a:cubicBezTo>
                    <a:pt x="0" y="2752"/>
                    <a:pt x="98" y="3374"/>
                    <a:pt x="98" y="3893"/>
                  </a:cubicBezTo>
                  <a:cubicBezTo>
                    <a:pt x="98" y="4493"/>
                    <a:pt x="254" y="4989"/>
                    <a:pt x="329" y="5583"/>
                  </a:cubicBezTo>
                  <a:cubicBezTo>
                    <a:pt x="352" y="5779"/>
                    <a:pt x="329" y="5952"/>
                    <a:pt x="381" y="6142"/>
                  </a:cubicBezTo>
                  <a:cubicBezTo>
                    <a:pt x="421" y="6327"/>
                    <a:pt x="438" y="6459"/>
                    <a:pt x="438" y="6649"/>
                  </a:cubicBezTo>
                  <a:cubicBezTo>
                    <a:pt x="433" y="6990"/>
                    <a:pt x="548" y="7289"/>
                    <a:pt x="548" y="7624"/>
                  </a:cubicBezTo>
                  <a:cubicBezTo>
                    <a:pt x="548" y="8074"/>
                    <a:pt x="917" y="8783"/>
                    <a:pt x="1217" y="9123"/>
                  </a:cubicBezTo>
                  <a:cubicBezTo>
                    <a:pt x="1404" y="9332"/>
                    <a:pt x="1595" y="9389"/>
                    <a:pt x="1862" y="9389"/>
                  </a:cubicBezTo>
                  <a:cubicBezTo>
                    <a:pt x="1876" y="9389"/>
                    <a:pt x="1889" y="9389"/>
                    <a:pt x="1903" y="9388"/>
                  </a:cubicBezTo>
                  <a:cubicBezTo>
                    <a:pt x="2037" y="9385"/>
                    <a:pt x="2171" y="9384"/>
                    <a:pt x="2305" y="9384"/>
                  </a:cubicBezTo>
                  <a:cubicBezTo>
                    <a:pt x="2605" y="9384"/>
                    <a:pt x="2906" y="9389"/>
                    <a:pt x="3209" y="9389"/>
                  </a:cubicBezTo>
                  <a:cubicBezTo>
                    <a:pt x="3287" y="9389"/>
                    <a:pt x="3364" y="9389"/>
                    <a:pt x="3442" y="9388"/>
                  </a:cubicBezTo>
                  <a:cubicBezTo>
                    <a:pt x="3460" y="9388"/>
                    <a:pt x="3477" y="9388"/>
                    <a:pt x="3495" y="9388"/>
                  </a:cubicBezTo>
                  <a:cubicBezTo>
                    <a:pt x="4398" y="9388"/>
                    <a:pt x="5264" y="9677"/>
                    <a:pt x="6152" y="9723"/>
                  </a:cubicBezTo>
                  <a:cubicBezTo>
                    <a:pt x="6186" y="9724"/>
                    <a:pt x="6220" y="9725"/>
                    <a:pt x="6254" y="9725"/>
                  </a:cubicBezTo>
                  <a:cubicBezTo>
                    <a:pt x="6563" y="9725"/>
                    <a:pt x="6877" y="9659"/>
                    <a:pt x="7173" y="9607"/>
                  </a:cubicBezTo>
                  <a:cubicBezTo>
                    <a:pt x="7358" y="9579"/>
                    <a:pt x="7415" y="9521"/>
                    <a:pt x="7582" y="9400"/>
                  </a:cubicBezTo>
                  <a:cubicBezTo>
                    <a:pt x="8245" y="8927"/>
                    <a:pt x="8937" y="8587"/>
                    <a:pt x="9347" y="7866"/>
                  </a:cubicBezTo>
                  <a:cubicBezTo>
                    <a:pt x="9843" y="6995"/>
                    <a:pt x="10350" y="6229"/>
                    <a:pt x="10575" y="5225"/>
                  </a:cubicBezTo>
                  <a:cubicBezTo>
                    <a:pt x="10765" y="4343"/>
                    <a:pt x="10800" y="3092"/>
                    <a:pt x="10327" y="2273"/>
                  </a:cubicBezTo>
                  <a:cubicBezTo>
                    <a:pt x="10223" y="2100"/>
                    <a:pt x="10073" y="1985"/>
                    <a:pt x="9958" y="1823"/>
                  </a:cubicBezTo>
                  <a:cubicBezTo>
                    <a:pt x="9658" y="1431"/>
                    <a:pt x="9820" y="861"/>
                    <a:pt x="9404" y="538"/>
                  </a:cubicBezTo>
                  <a:cubicBezTo>
                    <a:pt x="9133" y="324"/>
                    <a:pt x="8776" y="255"/>
                    <a:pt x="8459" y="140"/>
                  </a:cubicBezTo>
                  <a:cubicBezTo>
                    <a:pt x="8210" y="51"/>
                    <a:pt x="8001" y="1"/>
                    <a:pt x="7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5"/>
            <p:cNvSpPr/>
            <p:nvPr/>
          </p:nvSpPr>
          <p:spPr>
            <a:xfrm rot="-1833849">
              <a:off x="8713078" y="750103"/>
              <a:ext cx="162396" cy="229981"/>
            </a:xfrm>
            <a:custGeom>
              <a:avLst/>
              <a:gdLst/>
              <a:ahLst/>
              <a:cxnLst/>
              <a:rect l="l" t="t" r="r" b="b"/>
              <a:pathLst>
                <a:path w="1252" h="1773" extrusionOk="0">
                  <a:moveTo>
                    <a:pt x="981" y="0"/>
                  </a:moveTo>
                  <a:cubicBezTo>
                    <a:pt x="646" y="525"/>
                    <a:pt x="329" y="1067"/>
                    <a:pt x="1" y="1603"/>
                  </a:cubicBezTo>
                  <a:cubicBezTo>
                    <a:pt x="24" y="1643"/>
                    <a:pt x="70" y="1672"/>
                    <a:pt x="122" y="1689"/>
                  </a:cubicBezTo>
                  <a:cubicBezTo>
                    <a:pt x="147" y="1740"/>
                    <a:pt x="207" y="1772"/>
                    <a:pt x="268" y="1772"/>
                  </a:cubicBezTo>
                  <a:cubicBezTo>
                    <a:pt x="277" y="1772"/>
                    <a:pt x="286" y="1772"/>
                    <a:pt x="295" y="1770"/>
                  </a:cubicBezTo>
                  <a:cubicBezTo>
                    <a:pt x="658" y="1384"/>
                    <a:pt x="958" y="928"/>
                    <a:pt x="1252" y="496"/>
                  </a:cubicBezTo>
                  <a:cubicBezTo>
                    <a:pt x="1246" y="484"/>
                    <a:pt x="1246" y="461"/>
                    <a:pt x="1240" y="450"/>
                  </a:cubicBezTo>
                  <a:cubicBezTo>
                    <a:pt x="1217" y="323"/>
                    <a:pt x="1183" y="208"/>
                    <a:pt x="1108" y="110"/>
                  </a:cubicBezTo>
                  <a:lnTo>
                    <a:pt x="1108" y="104"/>
                  </a:lnTo>
                  <a:cubicBezTo>
                    <a:pt x="1073" y="58"/>
                    <a:pt x="1033" y="23"/>
                    <a:pt x="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5"/>
            <p:cNvSpPr/>
            <p:nvPr/>
          </p:nvSpPr>
          <p:spPr>
            <a:xfrm rot="-1833849">
              <a:off x="8863196" y="482212"/>
              <a:ext cx="166158" cy="122708"/>
            </a:xfrm>
            <a:custGeom>
              <a:avLst/>
              <a:gdLst/>
              <a:ahLst/>
              <a:cxnLst/>
              <a:rect l="l" t="t" r="r" b="b"/>
              <a:pathLst>
                <a:path w="1281" h="946" extrusionOk="0">
                  <a:moveTo>
                    <a:pt x="1091" y="1"/>
                  </a:moveTo>
                  <a:cubicBezTo>
                    <a:pt x="876" y="1"/>
                    <a:pt x="661" y="43"/>
                    <a:pt x="456" y="110"/>
                  </a:cubicBezTo>
                  <a:cubicBezTo>
                    <a:pt x="369" y="249"/>
                    <a:pt x="277" y="376"/>
                    <a:pt x="190" y="514"/>
                  </a:cubicBezTo>
                  <a:cubicBezTo>
                    <a:pt x="139" y="589"/>
                    <a:pt x="98" y="681"/>
                    <a:pt x="52" y="756"/>
                  </a:cubicBezTo>
                  <a:cubicBezTo>
                    <a:pt x="29" y="808"/>
                    <a:pt x="12" y="843"/>
                    <a:pt x="0" y="889"/>
                  </a:cubicBezTo>
                  <a:cubicBezTo>
                    <a:pt x="145" y="929"/>
                    <a:pt x="295" y="946"/>
                    <a:pt x="445" y="946"/>
                  </a:cubicBezTo>
                  <a:cubicBezTo>
                    <a:pt x="533" y="946"/>
                    <a:pt x="622" y="940"/>
                    <a:pt x="709" y="929"/>
                  </a:cubicBezTo>
                  <a:cubicBezTo>
                    <a:pt x="732" y="912"/>
                    <a:pt x="750" y="889"/>
                    <a:pt x="767" y="866"/>
                  </a:cubicBezTo>
                  <a:cubicBezTo>
                    <a:pt x="980" y="606"/>
                    <a:pt x="1119" y="301"/>
                    <a:pt x="1280" y="12"/>
                  </a:cubicBezTo>
                  <a:cubicBezTo>
                    <a:pt x="1217" y="4"/>
                    <a:pt x="1154" y="1"/>
                    <a:pt x="10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5"/>
            <p:cNvSpPr/>
            <p:nvPr/>
          </p:nvSpPr>
          <p:spPr>
            <a:xfrm rot="-1833849">
              <a:off x="8821219" y="295695"/>
              <a:ext cx="99617" cy="113109"/>
            </a:xfrm>
            <a:custGeom>
              <a:avLst/>
              <a:gdLst/>
              <a:ahLst/>
              <a:cxnLst/>
              <a:rect l="l" t="t" r="r" b="b"/>
              <a:pathLst>
                <a:path w="768" h="872" extrusionOk="0">
                  <a:moveTo>
                    <a:pt x="381" y="1"/>
                  </a:moveTo>
                  <a:cubicBezTo>
                    <a:pt x="248" y="208"/>
                    <a:pt x="127" y="410"/>
                    <a:pt x="1" y="618"/>
                  </a:cubicBezTo>
                  <a:cubicBezTo>
                    <a:pt x="1" y="629"/>
                    <a:pt x="12" y="641"/>
                    <a:pt x="24" y="658"/>
                  </a:cubicBezTo>
                  <a:cubicBezTo>
                    <a:pt x="35" y="681"/>
                    <a:pt x="52" y="710"/>
                    <a:pt x="64" y="727"/>
                  </a:cubicBezTo>
                  <a:lnTo>
                    <a:pt x="70" y="739"/>
                  </a:lnTo>
                  <a:cubicBezTo>
                    <a:pt x="75" y="745"/>
                    <a:pt x="87" y="745"/>
                    <a:pt x="87" y="750"/>
                  </a:cubicBezTo>
                  <a:cubicBezTo>
                    <a:pt x="99" y="762"/>
                    <a:pt x="116" y="773"/>
                    <a:pt x="127" y="779"/>
                  </a:cubicBezTo>
                  <a:cubicBezTo>
                    <a:pt x="127" y="779"/>
                    <a:pt x="133" y="779"/>
                    <a:pt x="133" y="785"/>
                  </a:cubicBezTo>
                  <a:cubicBezTo>
                    <a:pt x="145" y="791"/>
                    <a:pt x="150" y="791"/>
                    <a:pt x="156" y="802"/>
                  </a:cubicBezTo>
                  <a:cubicBezTo>
                    <a:pt x="174" y="808"/>
                    <a:pt x="185" y="814"/>
                    <a:pt x="208" y="831"/>
                  </a:cubicBezTo>
                  <a:cubicBezTo>
                    <a:pt x="243" y="843"/>
                    <a:pt x="272" y="860"/>
                    <a:pt x="306" y="871"/>
                  </a:cubicBezTo>
                  <a:cubicBezTo>
                    <a:pt x="473" y="635"/>
                    <a:pt x="652" y="410"/>
                    <a:pt x="767" y="145"/>
                  </a:cubicBezTo>
                  <a:cubicBezTo>
                    <a:pt x="652" y="64"/>
                    <a:pt x="508" y="30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5"/>
            <p:cNvSpPr/>
            <p:nvPr/>
          </p:nvSpPr>
          <p:spPr>
            <a:xfrm rot="-1833849">
              <a:off x="8655062" y="1168093"/>
              <a:ext cx="169919" cy="213248"/>
            </a:xfrm>
            <a:custGeom>
              <a:avLst/>
              <a:gdLst/>
              <a:ahLst/>
              <a:cxnLst/>
              <a:rect l="l" t="t" r="r" b="b"/>
              <a:pathLst>
                <a:path w="1310" h="1644" extrusionOk="0">
                  <a:moveTo>
                    <a:pt x="952" y="1"/>
                  </a:moveTo>
                  <a:cubicBezTo>
                    <a:pt x="641" y="508"/>
                    <a:pt x="289" y="992"/>
                    <a:pt x="1" y="1511"/>
                  </a:cubicBezTo>
                  <a:cubicBezTo>
                    <a:pt x="81" y="1552"/>
                    <a:pt x="145" y="1598"/>
                    <a:pt x="231" y="1615"/>
                  </a:cubicBezTo>
                  <a:cubicBezTo>
                    <a:pt x="283" y="1632"/>
                    <a:pt x="324" y="1638"/>
                    <a:pt x="375" y="1644"/>
                  </a:cubicBezTo>
                  <a:cubicBezTo>
                    <a:pt x="439" y="1621"/>
                    <a:pt x="497" y="1586"/>
                    <a:pt x="543" y="1557"/>
                  </a:cubicBezTo>
                  <a:cubicBezTo>
                    <a:pt x="733" y="1431"/>
                    <a:pt x="866" y="1211"/>
                    <a:pt x="987" y="1015"/>
                  </a:cubicBezTo>
                  <a:cubicBezTo>
                    <a:pt x="1102" y="837"/>
                    <a:pt x="1206" y="652"/>
                    <a:pt x="1292" y="462"/>
                  </a:cubicBezTo>
                  <a:cubicBezTo>
                    <a:pt x="1304" y="427"/>
                    <a:pt x="1310" y="393"/>
                    <a:pt x="1310" y="352"/>
                  </a:cubicBezTo>
                  <a:cubicBezTo>
                    <a:pt x="1194" y="231"/>
                    <a:pt x="1073" y="116"/>
                    <a:pt x="9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5"/>
            <p:cNvSpPr/>
            <p:nvPr/>
          </p:nvSpPr>
          <p:spPr>
            <a:xfrm rot="-1833849">
              <a:off x="8357269" y="773656"/>
              <a:ext cx="190802" cy="176150"/>
            </a:xfrm>
            <a:custGeom>
              <a:avLst/>
              <a:gdLst/>
              <a:ahLst/>
              <a:cxnLst/>
              <a:rect l="l" t="t" r="r" b="b"/>
              <a:pathLst>
                <a:path w="1471" h="1358" extrusionOk="0">
                  <a:moveTo>
                    <a:pt x="1067" y="1"/>
                  </a:moveTo>
                  <a:cubicBezTo>
                    <a:pt x="831" y="249"/>
                    <a:pt x="623" y="514"/>
                    <a:pt x="399" y="768"/>
                  </a:cubicBezTo>
                  <a:cubicBezTo>
                    <a:pt x="260" y="918"/>
                    <a:pt x="133" y="1073"/>
                    <a:pt x="1" y="1235"/>
                  </a:cubicBezTo>
                  <a:cubicBezTo>
                    <a:pt x="145" y="1292"/>
                    <a:pt x="289" y="1344"/>
                    <a:pt x="445" y="1356"/>
                  </a:cubicBezTo>
                  <a:cubicBezTo>
                    <a:pt x="467" y="1357"/>
                    <a:pt x="489" y="1358"/>
                    <a:pt x="510" y="1358"/>
                  </a:cubicBezTo>
                  <a:cubicBezTo>
                    <a:pt x="586" y="1358"/>
                    <a:pt x="655" y="1348"/>
                    <a:pt x="727" y="1321"/>
                  </a:cubicBezTo>
                  <a:cubicBezTo>
                    <a:pt x="785" y="1298"/>
                    <a:pt x="848" y="1269"/>
                    <a:pt x="912" y="1258"/>
                  </a:cubicBezTo>
                  <a:cubicBezTo>
                    <a:pt x="1125" y="975"/>
                    <a:pt x="1298" y="681"/>
                    <a:pt x="1442" y="353"/>
                  </a:cubicBezTo>
                  <a:cubicBezTo>
                    <a:pt x="1471" y="289"/>
                    <a:pt x="1436" y="220"/>
                    <a:pt x="1384" y="191"/>
                  </a:cubicBezTo>
                  <a:cubicBezTo>
                    <a:pt x="1373" y="180"/>
                    <a:pt x="1356" y="174"/>
                    <a:pt x="1333" y="174"/>
                  </a:cubicBezTo>
                  <a:cubicBezTo>
                    <a:pt x="1327" y="145"/>
                    <a:pt x="1304" y="116"/>
                    <a:pt x="1275" y="93"/>
                  </a:cubicBezTo>
                  <a:cubicBezTo>
                    <a:pt x="1263" y="87"/>
                    <a:pt x="1246" y="82"/>
                    <a:pt x="1235" y="82"/>
                  </a:cubicBezTo>
                  <a:lnTo>
                    <a:pt x="1246" y="64"/>
                  </a:lnTo>
                  <a:cubicBezTo>
                    <a:pt x="1258" y="59"/>
                    <a:pt x="1258" y="53"/>
                    <a:pt x="1263" y="35"/>
                  </a:cubicBezTo>
                  <a:cubicBezTo>
                    <a:pt x="1229" y="24"/>
                    <a:pt x="1183" y="7"/>
                    <a:pt x="1142" y="7"/>
                  </a:cubicBezTo>
                  <a:cubicBezTo>
                    <a:pt x="1119" y="1"/>
                    <a:pt x="1090" y="1"/>
                    <a:pt x="1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5"/>
            <p:cNvSpPr/>
            <p:nvPr/>
          </p:nvSpPr>
          <p:spPr>
            <a:xfrm rot="-1833849">
              <a:off x="8550098" y="981327"/>
              <a:ext cx="107788" cy="142165"/>
            </a:xfrm>
            <a:custGeom>
              <a:avLst/>
              <a:gdLst/>
              <a:ahLst/>
              <a:cxnLst/>
              <a:rect l="l" t="t" r="r" b="b"/>
              <a:pathLst>
                <a:path w="831" h="1096" extrusionOk="0">
                  <a:moveTo>
                    <a:pt x="525" y="0"/>
                  </a:moveTo>
                  <a:cubicBezTo>
                    <a:pt x="375" y="167"/>
                    <a:pt x="242" y="340"/>
                    <a:pt x="116" y="525"/>
                  </a:cubicBezTo>
                  <a:cubicBezTo>
                    <a:pt x="75" y="582"/>
                    <a:pt x="35" y="640"/>
                    <a:pt x="0" y="698"/>
                  </a:cubicBezTo>
                  <a:cubicBezTo>
                    <a:pt x="0" y="709"/>
                    <a:pt x="6" y="721"/>
                    <a:pt x="6" y="727"/>
                  </a:cubicBezTo>
                  <a:cubicBezTo>
                    <a:pt x="23" y="773"/>
                    <a:pt x="35" y="813"/>
                    <a:pt x="58" y="859"/>
                  </a:cubicBezTo>
                  <a:cubicBezTo>
                    <a:pt x="64" y="865"/>
                    <a:pt x="64" y="882"/>
                    <a:pt x="75" y="888"/>
                  </a:cubicBezTo>
                  <a:lnTo>
                    <a:pt x="81" y="900"/>
                  </a:lnTo>
                  <a:cubicBezTo>
                    <a:pt x="87" y="917"/>
                    <a:pt x="104" y="928"/>
                    <a:pt x="110" y="951"/>
                  </a:cubicBezTo>
                  <a:cubicBezTo>
                    <a:pt x="133" y="986"/>
                    <a:pt x="150" y="1015"/>
                    <a:pt x="179" y="1044"/>
                  </a:cubicBezTo>
                  <a:cubicBezTo>
                    <a:pt x="196" y="1061"/>
                    <a:pt x="202" y="1073"/>
                    <a:pt x="219" y="1084"/>
                  </a:cubicBezTo>
                  <a:lnTo>
                    <a:pt x="225" y="1090"/>
                  </a:lnTo>
                  <a:lnTo>
                    <a:pt x="231" y="1096"/>
                  </a:lnTo>
                  <a:cubicBezTo>
                    <a:pt x="260" y="1090"/>
                    <a:pt x="289" y="1084"/>
                    <a:pt x="317" y="1061"/>
                  </a:cubicBezTo>
                  <a:cubicBezTo>
                    <a:pt x="554" y="888"/>
                    <a:pt x="733" y="634"/>
                    <a:pt x="831" y="363"/>
                  </a:cubicBezTo>
                  <a:cubicBezTo>
                    <a:pt x="813" y="335"/>
                    <a:pt x="790" y="306"/>
                    <a:pt x="779" y="283"/>
                  </a:cubicBezTo>
                  <a:cubicBezTo>
                    <a:pt x="698" y="167"/>
                    <a:pt x="629" y="87"/>
                    <a:pt x="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5"/>
            <p:cNvSpPr/>
            <p:nvPr/>
          </p:nvSpPr>
          <p:spPr>
            <a:xfrm rot="-1833849">
              <a:off x="8568674" y="762970"/>
              <a:ext cx="83144" cy="89891"/>
            </a:xfrm>
            <a:custGeom>
              <a:avLst/>
              <a:gdLst/>
              <a:ahLst/>
              <a:cxnLst/>
              <a:rect l="l" t="t" r="r" b="b"/>
              <a:pathLst>
                <a:path w="641" h="693" extrusionOk="0">
                  <a:moveTo>
                    <a:pt x="401" y="1"/>
                  </a:moveTo>
                  <a:cubicBezTo>
                    <a:pt x="376" y="1"/>
                    <a:pt x="353" y="14"/>
                    <a:pt x="324" y="31"/>
                  </a:cubicBezTo>
                  <a:cubicBezTo>
                    <a:pt x="295" y="48"/>
                    <a:pt x="278" y="71"/>
                    <a:pt x="260" y="100"/>
                  </a:cubicBezTo>
                  <a:cubicBezTo>
                    <a:pt x="260" y="100"/>
                    <a:pt x="254" y="110"/>
                    <a:pt x="255" y="110"/>
                  </a:cubicBezTo>
                  <a:cubicBezTo>
                    <a:pt x="256" y="110"/>
                    <a:pt x="257" y="108"/>
                    <a:pt x="260" y="106"/>
                  </a:cubicBezTo>
                  <a:lnTo>
                    <a:pt x="260" y="106"/>
                  </a:lnTo>
                  <a:lnTo>
                    <a:pt x="249" y="123"/>
                  </a:lnTo>
                  <a:cubicBezTo>
                    <a:pt x="231" y="134"/>
                    <a:pt x="226" y="152"/>
                    <a:pt x="208" y="163"/>
                  </a:cubicBezTo>
                  <a:cubicBezTo>
                    <a:pt x="191" y="192"/>
                    <a:pt x="174" y="221"/>
                    <a:pt x="151" y="261"/>
                  </a:cubicBezTo>
                  <a:cubicBezTo>
                    <a:pt x="93" y="330"/>
                    <a:pt x="47" y="411"/>
                    <a:pt x="7" y="492"/>
                  </a:cubicBezTo>
                  <a:cubicBezTo>
                    <a:pt x="1" y="509"/>
                    <a:pt x="1" y="538"/>
                    <a:pt x="7" y="561"/>
                  </a:cubicBezTo>
                  <a:cubicBezTo>
                    <a:pt x="18" y="590"/>
                    <a:pt x="30" y="613"/>
                    <a:pt x="53" y="636"/>
                  </a:cubicBezTo>
                  <a:cubicBezTo>
                    <a:pt x="73" y="653"/>
                    <a:pt x="104" y="664"/>
                    <a:pt x="136" y="664"/>
                  </a:cubicBezTo>
                  <a:cubicBezTo>
                    <a:pt x="157" y="664"/>
                    <a:pt x="178" y="659"/>
                    <a:pt x="197" y="648"/>
                  </a:cubicBezTo>
                  <a:lnTo>
                    <a:pt x="197" y="653"/>
                  </a:lnTo>
                  <a:cubicBezTo>
                    <a:pt x="218" y="678"/>
                    <a:pt x="247" y="692"/>
                    <a:pt x="275" y="692"/>
                  </a:cubicBezTo>
                  <a:cubicBezTo>
                    <a:pt x="292" y="692"/>
                    <a:pt x="308" y="687"/>
                    <a:pt x="324" y="676"/>
                  </a:cubicBezTo>
                  <a:cubicBezTo>
                    <a:pt x="370" y="648"/>
                    <a:pt x="404" y="619"/>
                    <a:pt x="439" y="590"/>
                  </a:cubicBezTo>
                  <a:cubicBezTo>
                    <a:pt x="485" y="555"/>
                    <a:pt x="514" y="509"/>
                    <a:pt x="537" y="469"/>
                  </a:cubicBezTo>
                  <a:cubicBezTo>
                    <a:pt x="583" y="377"/>
                    <a:pt x="612" y="273"/>
                    <a:pt x="629" y="175"/>
                  </a:cubicBezTo>
                  <a:cubicBezTo>
                    <a:pt x="641" y="117"/>
                    <a:pt x="606" y="59"/>
                    <a:pt x="572" y="36"/>
                  </a:cubicBezTo>
                  <a:cubicBezTo>
                    <a:pt x="549" y="21"/>
                    <a:pt x="523" y="13"/>
                    <a:pt x="498" y="13"/>
                  </a:cubicBezTo>
                  <a:cubicBezTo>
                    <a:pt x="486" y="13"/>
                    <a:pt x="474" y="15"/>
                    <a:pt x="462" y="19"/>
                  </a:cubicBezTo>
                  <a:cubicBezTo>
                    <a:pt x="456" y="13"/>
                    <a:pt x="439" y="8"/>
                    <a:pt x="433" y="8"/>
                  </a:cubicBezTo>
                  <a:cubicBezTo>
                    <a:pt x="422" y="3"/>
                    <a:pt x="41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5"/>
            <p:cNvSpPr/>
            <p:nvPr/>
          </p:nvSpPr>
          <p:spPr>
            <a:xfrm rot="-1833849">
              <a:off x="8798485" y="1001234"/>
              <a:ext cx="188597" cy="189381"/>
            </a:xfrm>
            <a:custGeom>
              <a:avLst/>
              <a:gdLst/>
              <a:ahLst/>
              <a:cxnLst/>
              <a:rect l="l" t="t" r="r" b="b"/>
              <a:pathLst>
                <a:path w="1454" h="1460" extrusionOk="0">
                  <a:moveTo>
                    <a:pt x="1218" y="0"/>
                  </a:moveTo>
                  <a:cubicBezTo>
                    <a:pt x="1133" y="0"/>
                    <a:pt x="1047" y="27"/>
                    <a:pt x="975" y="76"/>
                  </a:cubicBezTo>
                  <a:cubicBezTo>
                    <a:pt x="745" y="208"/>
                    <a:pt x="572" y="456"/>
                    <a:pt x="399" y="658"/>
                  </a:cubicBezTo>
                  <a:cubicBezTo>
                    <a:pt x="312" y="756"/>
                    <a:pt x="214" y="866"/>
                    <a:pt x="122" y="969"/>
                  </a:cubicBezTo>
                  <a:cubicBezTo>
                    <a:pt x="70" y="1044"/>
                    <a:pt x="1" y="1131"/>
                    <a:pt x="1" y="1235"/>
                  </a:cubicBezTo>
                  <a:cubicBezTo>
                    <a:pt x="1" y="1263"/>
                    <a:pt x="7" y="1292"/>
                    <a:pt x="12" y="1315"/>
                  </a:cubicBezTo>
                  <a:cubicBezTo>
                    <a:pt x="1" y="1361"/>
                    <a:pt x="18" y="1419"/>
                    <a:pt x="59" y="1460"/>
                  </a:cubicBezTo>
                  <a:cubicBezTo>
                    <a:pt x="485" y="1044"/>
                    <a:pt x="924" y="652"/>
                    <a:pt x="1356" y="243"/>
                  </a:cubicBezTo>
                  <a:cubicBezTo>
                    <a:pt x="1391" y="197"/>
                    <a:pt x="1425" y="145"/>
                    <a:pt x="1454" y="93"/>
                  </a:cubicBezTo>
                  <a:cubicBezTo>
                    <a:pt x="1390" y="29"/>
                    <a:pt x="1305" y="0"/>
                    <a:pt x="1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5"/>
            <p:cNvSpPr/>
            <p:nvPr/>
          </p:nvSpPr>
          <p:spPr>
            <a:xfrm rot="-1833849">
              <a:off x="8954555" y="830761"/>
              <a:ext cx="172902" cy="227516"/>
            </a:xfrm>
            <a:custGeom>
              <a:avLst/>
              <a:gdLst/>
              <a:ahLst/>
              <a:cxnLst/>
              <a:rect l="l" t="t" r="r" b="b"/>
              <a:pathLst>
                <a:path w="1333" h="1754" extrusionOk="0">
                  <a:moveTo>
                    <a:pt x="952" y="1"/>
                  </a:moveTo>
                  <a:cubicBezTo>
                    <a:pt x="617" y="451"/>
                    <a:pt x="295" y="906"/>
                    <a:pt x="0" y="1373"/>
                  </a:cubicBezTo>
                  <a:cubicBezTo>
                    <a:pt x="75" y="1465"/>
                    <a:pt x="162" y="1558"/>
                    <a:pt x="266" y="1633"/>
                  </a:cubicBezTo>
                  <a:cubicBezTo>
                    <a:pt x="346" y="1690"/>
                    <a:pt x="433" y="1742"/>
                    <a:pt x="525" y="1754"/>
                  </a:cubicBezTo>
                  <a:lnTo>
                    <a:pt x="531" y="1754"/>
                  </a:lnTo>
                  <a:cubicBezTo>
                    <a:pt x="865" y="1391"/>
                    <a:pt x="1119" y="970"/>
                    <a:pt x="1332" y="526"/>
                  </a:cubicBezTo>
                  <a:cubicBezTo>
                    <a:pt x="1275" y="433"/>
                    <a:pt x="1223" y="335"/>
                    <a:pt x="1159" y="243"/>
                  </a:cubicBezTo>
                  <a:cubicBezTo>
                    <a:pt x="1096" y="145"/>
                    <a:pt x="1027" y="76"/>
                    <a:pt x="9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2" name="Google Shape;562;p25"/>
          <p:cNvGrpSpPr/>
          <p:nvPr/>
        </p:nvGrpSpPr>
        <p:grpSpPr>
          <a:xfrm rot="5005912" flipH="1">
            <a:off x="9880587" y="-1260054"/>
            <a:ext cx="2930859" cy="3229875"/>
            <a:chOff x="853022" y="-1869325"/>
            <a:chExt cx="1612789" cy="1777331"/>
          </a:xfrm>
        </p:grpSpPr>
        <p:sp>
          <p:nvSpPr>
            <p:cNvPr id="563" name="Google Shape;563;p25"/>
            <p:cNvSpPr/>
            <p:nvPr/>
          </p:nvSpPr>
          <p:spPr>
            <a:xfrm>
              <a:off x="853022" y="-1869325"/>
              <a:ext cx="1612789" cy="1777331"/>
            </a:xfrm>
            <a:custGeom>
              <a:avLst/>
              <a:gdLst/>
              <a:ahLst/>
              <a:cxnLst/>
              <a:rect l="l" t="t" r="r" b="b"/>
              <a:pathLst>
                <a:path w="22240" h="24509" extrusionOk="0">
                  <a:moveTo>
                    <a:pt x="12377" y="0"/>
                  </a:moveTo>
                  <a:cubicBezTo>
                    <a:pt x="11004" y="0"/>
                    <a:pt x="9333" y="366"/>
                    <a:pt x="8119" y="981"/>
                  </a:cubicBezTo>
                  <a:cubicBezTo>
                    <a:pt x="7473" y="1310"/>
                    <a:pt x="6862" y="1691"/>
                    <a:pt x="6182" y="1967"/>
                  </a:cubicBezTo>
                  <a:cubicBezTo>
                    <a:pt x="5663" y="2175"/>
                    <a:pt x="5121" y="2319"/>
                    <a:pt x="4596" y="2509"/>
                  </a:cubicBezTo>
                  <a:cubicBezTo>
                    <a:pt x="4227" y="2659"/>
                    <a:pt x="3864" y="2826"/>
                    <a:pt x="3507" y="3005"/>
                  </a:cubicBezTo>
                  <a:cubicBezTo>
                    <a:pt x="3184" y="3161"/>
                    <a:pt x="2861" y="3322"/>
                    <a:pt x="2544" y="3472"/>
                  </a:cubicBezTo>
                  <a:cubicBezTo>
                    <a:pt x="1842" y="4034"/>
                    <a:pt x="2006" y="4714"/>
                    <a:pt x="2034" y="4714"/>
                  </a:cubicBezTo>
                  <a:cubicBezTo>
                    <a:pt x="2035" y="4714"/>
                    <a:pt x="2036" y="4714"/>
                    <a:pt x="2036" y="4712"/>
                  </a:cubicBezTo>
                  <a:lnTo>
                    <a:pt x="2036" y="4712"/>
                  </a:lnTo>
                  <a:cubicBezTo>
                    <a:pt x="2267" y="4971"/>
                    <a:pt x="1829" y="5986"/>
                    <a:pt x="1800" y="6073"/>
                  </a:cubicBezTo>
                  <a:cubicBezTo>
                    <a:pt x="1587" y="6811"/>
                    <a:pt x="1391" y="7554"/>
                    <a:pt x="1125" y="8281"/>
                  </a:cubicBezTo>
                  <a:cubicBezTo>
                    <a:pt x="756" y="9273"/>
                    <a:pt x="560" y="10270"/>
                    <a:pt x="433" y="11302"/>
                  </a:cubicBezTo>
                  <a:cubicBezTo>
                    <a:pt x="387" y="11631"/>
                    <a:pt x="353" y="11971"/>
                    <a:pt x="324" y="12317"/>
                  </a:cubicBezTo>
                  <a:cubicBezTo>
                    <a:pt x="289" y="12744"/>
                    <a:pt x="249" y="13164"/>
                    <a:pt x="174" y="13585"/>
                  </a:cubicBezTo>
                  <a:cubicBezTo>
                    <a:pt x="116" y="13914"/>
                    <a:pt x="1" y="14243"/>
                    <a:pt x="7" y="14577"/>
                  </a:cubicBezTo>
                  <a:cubicBezTo>
                    <a:pt x="12" y="15050"/>
                    <a:pt x="145" y="15557"/>
                    <a:pt x="232" y="16019"/>
                  </a:cubicBezTo>
                  <a:cubicBezTo>
                    <a:pt x="278" y="16272"/>
                    <a:pt x="353" y="16457"/>
                    <a:pt x="353" y="16722"/>
                  </a:cubicBezTo>
                  <a:cubicBezTo>
                    <a:pt x="358" y="17074"/>
                    <a:pt x="474" y="17397"/>
                    <a:pt x="583" y="17731"/>
                  </a:cubicBezTo>
                  <a:cubicBezTo>
                    <a:pt x="785" y="18365"/>
                    <a:pt x="837" y="18953"/>
                    <a:pt x="750" y="19616"/>
                  </a:cubicBezTo>
                  <a:cubicBezTo>
                    <a:pt x="635" y="20487"/>
                    <a:pt x="635" y="21323"/>
                    <a:pt x="987" y="22142"/>
                  </a:cubicBezTo>
                  <a:cubicBezTo>
                    <a:pt x="998" y="22176"/>
                    <a:pt x="1021" y="22211"/>
                    <a:pt x="1039" y="22246"/>
                  </a:cubicBezTo>
                  <a:cubicBezTo>
                    <a:pt x="1385" y="22949"/>
                    <a:pt x="2065" y="23451"/>
                    <a:pt x="2722" y="23849"/>
                  </a:cubicBezTo>
                  <a:cubicBezTo>
                    <a:pt x="3507" y="24327"/>
                    <a:pt x="4429" y="24437"/>
                    <a:pt x="5334" y="24483"/>
                  </a:cubicBezTo>
                  <a:cubicBezTo>
                    <a:pt x="5639" y="24498"/>
                    <a:pt x="5941" y="24509"/>
                    <a:pt x="6240" y="24509"/>
                  </a:cubicBezTo>
                  <a:cubicBezTo>
                    <a:pt x="6967" y="24509"/>
                    <a:pt x="7683" y="24446"/>
                    <a:pt x="8402" y="24229"/>
                  </a:cubicBezTo>
                  <a:cubicBezTo>
                    <a:pt x="9734" y="23831"/>
                    <a:pt x="11048" y="23185"/>
                    <a:pt x="12230" y="22430"/>
                  </a:cubicBezTo>
                  <a:cubicBezTo>
                    <a:pt x="13245" y="21715"/>
                    <a:pt x="14122" y="20873"/>
                    <a:pt x="14877" y="19893"/>
                  </a:cubicBezTo>
                  <a:cubicBezTo>
                    <a:pt x="15788" y="18850"/>
                    <a:pt x="16676" y="17777"/>
                    <a:pt x="17518" y="16676"/>
                  </a:cubicBezTo>
                  <a:cubicBezTo>
                    <a:pt x="17777" y="16336"/>
                    <a:pt x="18031" y="16001"/>
                    <a:pt x="18273" y="15650"/>
                  </a:cubicBezTo>
                  <a:cubicBezTo>
                    <a:pt x="19161" y="14427"/>
                    <a:pt x="19980" y="13164"/>
                    <a:pt x="20677" y="11821"/>
                  </a:cubicBezTo>
                  <a:cubicBezTo>
                    <a:pt x="21237" y="10841"/>
                    <a:pt x="21681" y="9803"/>
                    <a:pt x="21998" y="8708"/>
                  </a:cubicBezTo>
                  <a:cubicBezTo>
                    <a:pt x="22073" y="8142"/>
                    <a:pt x="22159" y="7589"/>
                    <a:pt x="22240" y="7024"/>
                  </a:cubicBezTo>
                  <a:cubicBezTo>
                    <a:pt x="22142" y="6286"/>
                    <a:pt x="21865" y="5617"/>
                    <a:pt x="21410" y="5035"/>
                  </a:cubicBezTo>
                  <a:cubicBezTo>
                    <a:pt x="20971" y="4251"/>
                    <a:pt x="20424" y="3547"/>
                    <a:pt x="19766" y="2919"/>
                  </a:cubicBezTo>
                  <a:cubicBezTo>
                    <a:pt x="18671" y="1910"/>
                    <a:pt x="17460" y="1125"/>
                    <a:pt x="16047" y="624"/>
                  </a:cubicBezTo>
                  <a:cubicBezTo>
                    <a:pt x="14894" y="214"/>
                    <a:pt x="13729" y="18"/>
                    <a:pt x="12501" y="1"/>
                  </a:cubicBezTo>
                  <a:cubicBezTo>
                    <a:pt x="12460" y="0"/>
                    <a:pt x="12419" y="0"/>
                    <a:pt x="12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5"/>
            <p:cNvSpPr/>
            <p:nvPr/>
          </p:nvSpPr>
          <p:spPr>
            <a:xfrm>
              <a:off x="1232721" y="-1260110"/>
              <a:ext cx="80784" cy="114215"/>
            </a:xfrm>
            <a:custGeom>
              <a:avLst/>
              <a:gdLst/>
              <a:ahLst/>
              <a:cxnLst/>
              <a:rect l="l" t="t" r="r" b="b"/>
              <a:pathLst>
                <a:path w="1114" h="1575" extrusionOk="0">
                  <a:moveTo>
                    <a:pt x="877" y="1"/>
                  </a:moveTo>
                  <a:cubicBezTo>
                    <a:pt x="577" y="468"/>
                    <a:pt x="300" y="952"/>
                    <a:pt x="0" y="1419"/>
                  </a:cubicBezTo>
                  <a:cubicBezTo>
                    <a:pt x="23" y="1460"/>
                    <a:pt x="70" y="1489"/>
                    <a:pt x="110" y="1494"/>
                  </a:cubicBezTo>
                  <a:cubicBezTo>
                    <a:pt x="139" y="1546"/>
                    <a:pt x="202" y="1575"/>
                    <a:pt x="260" y="1575"/>
                  </a:cubicBezTo>
                  <a:cubicBezTo>
                    <a:pt x="588" y="1229"/>
                    <a:pt x="848" y="825"/>
                    <a:pt x="1113" y="439"/>
                  </a:cubicBezTo>
                  <a:cubicBezTo>
                    <a:pt x="1113" y="433"/>
                    <a:pt x="1113" y="410"/>
                    <a:pt x="1107" y="399"/>
                  </a:cubicBezTo>
                  <a:cubicBezTo>
                    <a:pt x="1090" y="289"/>
                    <a:pt x="1055" y="180"/>
                    <a:pt x="992" y="93"/>
                  </a:cubicBezTo>
                  <a:lnTo>
                    <a:pt x="992" y="87"/>
                  </a:lnTo>
                  <a:cubicBezTo>
                    <a:pt x="963" y="47"/>
                    <a:pt x="917" y="18"/>
                    <a:pt x="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5"/>
            <p:cNvSpPr/>
            <p:nvPr/>
          </p:nvSpPr>
          <p:spPr>
            <a:xfrm>
              <a:off x="1378190" y="-1332047"/>
              <a:ext cx="82452" cy="60842"/>
            </a:xfrm>
            <a:custGeom>
              <a:avLst/>
              <a:gdLst/>
              <a:ahLst/>
              <a:cxnLst/>
              <a:rect l="l" t="t" r="r" b="b"/>
              <a:pathLst>
                <a:path w="1137" h="839" extrusionOk="0">
                  <a:moveTo>
                    <a:pt x="957" y="0"/>
                  </a:moveTo>
                  <a:cubicBezTo>
                    <a:pt x="771" y="0"/>
                    <a:pt x="583" y="38"/>
                    <a:pt x="404" y="99"/>
                  </a:cubicBezTo>
                  <a:cubicBezTo>
                    <a:pt x="324" y="220"/>
                    <a:pt x="243" y="336"/>
                    <a:pt x="168" y="457"/>
                  </a:cubicBezTo>
                  <a:cubicBezTo>
                    <a:pt x="122" y="532"/>
                    <a:pt x="82" y="601"/>
                    <a:pt x="41" y="682"/>
                  </a:cubicBezTo>
                  <a:cubicBezTo>
                    <a:pt x="24" y="728"/>
                    <a:pt x="7" y="762"/>
                    <a:pt x="1" y="797"/>
                  </a:cubicBezTo>
                  <a:cubicBezTo>
                    <a:pt x="131" y="826"/>
                    <a:pt x="261" y="839"/>
                    <a:pt x="395" y="839"/>
                  </a:cubicBezTo>
                  <a:cubicBezTo>
                    <a:pt x="474" y="839"/>
                    <a:pt x="554" y="834"/>
                    <a:pt x="635" y="826"/>
                  </a:cubicBezTo>
                  <a:cubicBezTo>
                    <a:pt x="647" y="808"/>
                    <a:pt x="670" y="785"/>
                    <a:pt x="681" y="768"/>
                  </a:cubicBezTo>
                  <a:cubicBezTo>
                    <a:pt x="871" y="537"/>
                    <a:pt x="993" y="272"/>
                    <a:pt x="1137" y="13"/>
                  </a:cubicBezTo>
                  <a:cubicBezTo>
                    <a:pt x="1077" y="4"/>
                    <a:pt x="1018" y="0"/>
                    <a:pt x="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25"/>
            <p:cNvSpPr/>
            <p:nvPr/>
          </p:nvSpPr>
          <p:spPr>
            <a:xfrm>
              <a:off x="1410388" y="-1431105"/>
              <a:ext cx="49820" cy="56564"/>
            </a:xfrm>
            <a:custGeom>
              <a:avLst/>
              <a:gdLst/>
              <a:ahLst/>
              <a:cxnLst/>
              <a:rect l="l" t="t" r="r" b="b"/>
              <a:pathLst>
                <a:path w="687" h="780" extrusionOk="0">
                  <a:moveTo>
                    <a:pt x="341" y="1"/>
                  </a:moveTo>
                  <a:cubicBezTo>
                    <a:pt x="226" y="185"/>
                    <a:pt x="116" y="370"/>
                    <a:pt x="1" y="548"/>
                  </a:cubicBezTo>
                  <a:lnTo>
                    <a:pt x="24" y="595"/>
                  </a:lnTo>
                  <a:cubicBezTo>
                    <a:pt x="41" y="618"/>
                    <a:pt x="47" y="635"/>
                    <a:pt x="70" y="658"/>
                  </a:cubicBezTo>
                  <a:lnTo>
                    <a:pt x="76" y="658"/>
                  </a:lnTo>
                  <a:lnTo>
                    <a:pt x="87" y="675"/>
                  </a:lnTo>
                  <a:cubicBezTo>
                    <a:pt x="105" y="681"/>
                    <a:pt x="116" y="693"/>
                    <a:pt x="128" y="704"/>
                  </a:cubicBezTo>
                  <a:lnTo>
                    <a:pt x="133" y="704"/>
                  </a:lnTo>
                  <a:cubicBezTo>
                    <a:pt x="139" y="710"/>
                    <a:pt x="145" y="710"/>
                    <a:pt x="156" y="716"/>
                  </a:cubicBezTo>
                  <a:lnTo>
                    <a:pt x="197" y="739"/>
                  </a:lnTo>
                  <a:lnTo>
                    <a:pt x="283" y="779"/>
                  </a:lnTo>
                  <a:cubicBezTo>
                    <a:pt x="433" y="572"/>
                    <a:pt x="583" y="370"/>
                    <a:pt x="687" y="133"/>
                  </a:cubicBezTo>
                  <a:cubicBezTo>
                    <a:pt x="583" y="70"/>
                    <a:pt x="456" y="30"/>
                    <a:pt x="341" y="1"/>
                  </a:cubicBezTo>
                  <a:close/>
                </a:path>
              </a:pathLst>
            </a:custGeom>
            <a:solidFill>
              <a:srgbClr val="162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5"/>
            <p:cNvSpPr/>
            <p:nvPr/>
          </p:nvSpPr>
          <p:spPr>
            <a:xfrm>
              <a:off x="1104366" y="-1093683"/>
              <a:ext cx="85353" cy="105440"/>
            </a:xfrm>
            <a:custGeom>
              <a:avLst/>
              <a:gdLst/>
              <a:ahLst/>
              <a:cxnLst/>
              <a:rect l="l" t="t" r="r" b="b"/>
              <a:pathLst>
                <a:path w="1177" h="1454" extrusionOk="0">
                  <a:moveTo>
                    <a:pt x="842" y="1"/>
                  </a:moveTo>
                  <a:cubicBezTo>
                    <a:pt x="560" y="445"/>
                    <a:pt x="254" y="871"/>
                    <a:pt x="0" y="1333"/>
                  </a:cubicBezTo>
                  <a:cubicBezTo>
                    <a:pt x="64" y="1367"/>
                    <a:pt x="127" y="1402"/>
                    <a:pt x="208" y="1425"/>
                  </a:cubicBezTo>
                  <a:cubicBezTo>
                    <a:pt x="254" y="1442"/>
                    <a:pt x="294" y="1448"/>
                    <a:pt x="340" y="1454"/>
                  </a:cubicBezTo>
                  <a:cubicBezTo>
                    <a:pt x="398" y="1431"/>
                    <a:pt x="444" y="1402"/>
                    <a:pt x="490" y="1385"/>
                  </a:cubicBezTo>
                  <a:cubicBezTo>
                    <a:pt x="663" y="1269"/>
                    <a:pt x="779" y="1079"/>
                    <a:pt x="888" y="900"/>
                  </a:cubicBezTo>
                  <a:cubicBezTo>
                    <a:pt x="986" y="739"/>
                    <a:pt x="1073" y="577"/>
                    <a:pt x="1153" y="404"/>
                  </a:cubicBezTo>
                  <a:cubicBezTo>
                    <a:pt x="1165" y="375"/>
                    <a:pt x="1176" y="335"/>
                    <a:pt x="1176" y="301"/>
                  </a:cubicBezTo>
                  <a:cubicBezTo>
                    <a:pt x="1067" y="203"/>
                    <a:pt x="957" y="99"/>
                    <a:pt x="8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5"/>
            <p:cNvSpPr/>
            <p:nvPr/>
          </p:nvSpPr>
          <p:spPr>
            <a:xfrm>
              <a:off x="1081378" y="-1334077"/>
              <a:ext cx="94128" cy="87311"/>
            </a:xfrm>
            <a:custGeom>
              <a:avLst/>
              <a:gdLst/>
              <a:ahLst/>
              <a:cxnLst/>
              <a:rect l="l" t="t" r="r" b="b"/>
              <a:pathLst>
                <a:path w="1298" h="1204" extrusionOk="0">
                  <a:moveTo>
                    <a:pt x="946" y="0"/>
                  </a:moveTo>
                  <a:cubicBezTo>
                    <a:pt x="732" y="214"/>
                    <a:pt x="548" y="450"/>
                    <a:pt x="352" y="675"/>
                  </a:cubicBezTo>
                  <a:cubicBezTo>
                    <a:pt x="231" y="813"/>
                    <a:pt x="115" y="952"/>
                    <a:pt x="0" y="1096"/>
                  </a:cubicBezTo>
                  <a:cubicBezTo>
                    <a:pt x="127" y="1142"/>
                    <a:pt x="260" y="1188"/>
                    <a:pt x="398" y="1200"/>
                  </a:cubicBezTo>
                  <a:cubicBezTo>
                    <a:pt x="420" y="1203"/>
                    <a:pt x="440" y="1204"/>
                    <a:pt x="461" y="1204"/>
                  </a:cubicBezTo>
                  <a:cubicBezTo>
                    <a:pt x="522" y="1204"/>
                    <a:pt x="580" y="1191"/>
                    <a:pt x="640" y="1165"/>
                  </a:cubicBezTo>
                  <a:cubicBezTo>
                    <a:pt x="698" y="1142"/>
                    <a:pt x="750" y="1125"/>
                    <a:pt x="802" y="1107"/>
                  </a:cubicBezTo>
                  <a:cubicBezTo>
                    <a:pt x="986" y="865"/>
                    <a:pt x="1147" y="594"/>
                    <a:pt x="1274" y="306"/>
                  </a:cubicBezTo>
                  <a:cubicBezTo>
                    <a:pt x="1297" y="260"/>
                    <a:pt x="1263" y="191"/>
                    <a:pt x="1222" y="162"/>
                  </a:cubicBezTo>
                  <a:cubicBezTo>
                    <a:pt x="1211" y="156"/>
                    <a:pt x="1194" y="150"/>
                    <a:pt x="1182" y="150"/>
                  </a:cubicBezTo>
                  <a:cubicBezTo>
                    <a:pt x="1176" y="121"/>
                    <a:pt x="1153" y="98"/>
                    <a:pt x="1130" y="87"/>
                  </a:cubicBezTo>
                  <a:cubicBezTo>
                    <a:pt x="1119" y="75"/>
                    <a:pt x="1101" y="70"/>
                    <a:pt x="1090" y="70"/>
                  </a:cubicBezTo>
                  <a:lnTo>
                    <a:pt x="1101" y="58"/>
                  </a:lnTo>
                  <a:cubicBezTo>
                    <a:pt x="1107" y="46"/>
                    <a:pt x="1107" y="41"/>
                    <a:pt x="1119" y="35"/>
                  </a:cubicBezTo>
                  <a:cubicBezTo>
                    <a:pt x="1078" y="18"/>
                    <a:pt x="1044" y="12"/>
                    <a:pt x="1009" y="6"/>
                  </a:cubicBezTo>
                  <a:cubicBezTo>
                    <a:pt x="986" y="6"/>
                    <a:pt x="963" y="0"/>
                    <a:pt x="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5"/>
            <p:cNvSpPr/>
            <p:nvPr/>
          </p:nvSpPr>
          <p:spPr>
            <a:xfrm>
              <a:off x="1117709" y="-1205722"/>
              <a:ext cx="53155" cy="71140"/>
            </a:xfrm>
            <a:custGeom>
              <a:avLst/>
              <a:gdLst/>
              <a:ahLst/>
              <a:cxnLst/>
              <a:rect l="l" t="t" r="r" b="b"/>
              <a:pathLst>
                <a:path w="733" h="981" extrusionOk="0">
                  <a:moveTo>
                    <a:pt x="462" y="0"/>
                  </a:moveTo>
                  <a:cubicBezTo>
                    <a:pt x="335" y="145"/>
                    <a:pt x="214" y="300"/>
                    <a:pt x="105" y="462"/>
                  </a:cubicBezTo>
                  <a:cubicBezTo>
                    <a:pt x="70" y="514"/>
                    <a:pt x="30" y="560"/>
                    <a:pt x="1" y="617"/>
                  </a:cubicBezTo>
                  <a:cubicBezTo>
                    <a:pt x="1" y="629"/>
                    <a:pt x="12" y="635"/>
                    <a:pt x="12" y="652"/>
                  </a:cubicBezTo>
                  <a:cubicBezTo>
                    <a:pt x="24" y="687"/>
                    <a:pt x="41" y="727"/>
                    <a:pt x="53" y="767"/>
                  </a:cubicBezTo>
                  <a:cubicBezTo>
                    <a:pt x="58" y="773"/>
                    <a:pt x="58" y="779"/>
                    <a:pt x="64" y="785"/>
                  </a:cubicBezTo>
                  <a:lnTo>
                    <a:pt x="76" y="802"/>
                  </a:lnTo>
                  <a:cubicBezTo>
                    <a:pt x="81" y="813"/>
                    <a:pt x="87" y="831"/>
                    <a:pt x="105" y="842"/>
                  </a:cubicBezTo>
                  <a:lnTo>
                    <a:pt x="168" y="929"/>
                  </a:lnTo>
                  <a:cubicBezTo>
                    <a:pt x="174" y="946"/>
                    <a:pt x="191" y="952"/>
                    <a:pt x="197" y="963"/>
                  </a:cubicBezTo>
                  <a:lnTo>
                    <a:pt x="197" y="975"/>
                  </a:lnTo>
                  <a:lnTo>
                    <a:pt x="203" y="981"/>
                  </a:lnTo>
                  <a:cubicBezTo>
                    <a:pt x="231" y="975"/>
                    <a:pt x="254" y="963"/>
                    <a:pt x="277" y="946"/>
                  </a:cubicBezTo>
                  <a:cubicBezTo>
                    <a:pt x="485" y="790"/>
                    <a:pt x="652" y="571"/>
                    <a:pt x="733" y="318"/>
                  </a:cubicBezTo>
                  <a:cubicBezTo>
                    <a:pt x="716" y="295"/>
                    <a:pt x="704" y="266"/>
                    <a:pt x="687" y="243"/>
                  </a:cubicBezTo>
                  <a:cubicBezTo>
                    <a:pt x="623" y="145"/>
                    <a:pt x="548" y="7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25"/>
            <p:cNvSpPr/>
            <p:nvPr/>
          </p:nvSpPr>
          <p:spPr>
            <a:xfrm>
              <a:off x="1188413" y="-1296513"/>
              <a:ext cx="41407" cy="44598"/>
            </a:xfrm>
            <a:custGeom>
              <a:avLst/>
              <a:gdLst/>
              <a:ahLst/>
              <a:cxnLst/>
              <a:rect l="l" t="t" r="r" b="b"/>
              <a:pathLst>
                <a:path w="571" h="615" extrusionOk="0">
                  <a:moveTo>
                    <a:pt x="353" y="0"/>
                  </a:moveTo>
                  <a:cubicBezTo>
                    <a:pt x="330" y="0"/>
                    <a:pt x="309" y="14"/>
                    <a:pt x="288" y="30"/>
                  </a:cubicBezTo>
                  <a:cubicBezTo>
                    <a:pt x="265" y="42"/>
                    <a:pt x="242" y="65"/>
                    <a:pt x="231" y="88"/>
                  </a:cubicBezTo>
                  <a:lnTo>
                    <a:pt x="213" y="99"/>
                  </a:lnTo>
                  <a:cubicBezTo>
                    <a:pt x="208" y="117"/>
                    <a:pt x="196" y="122"/>
                    <a:pt x="185" y="134"/>
                  </a:cubicBezTo>
                  <a:cubicBezTo>
                    <a:pt x="167" y="163"/>
                    <a:pt x="150" y="186"/>
                    <a:pt x="139" y="220"/>
                  </a:cubicBezTo>
                  <a:cubicBezTo>
                    <a:pt x="87" y="290"/>
                    <a:pt x="41" y="353"/>
                    <a:pt x="6" y="434"/>
                  </a:cubicBezTo>
                  <a:cubicBezTo>
                    <a:pt x="0" y="445"/>
                    <a:pt x="0" y="474"/>
                    <a:pt x="6" y="497"/>
                  </a:cubicBezTo>
                  <a:cubicBezTo>
                    <a:pt x="12" y="526"/>
                    <a:pt x="29" y="549"/>
                    <a:pt x="52" y="561"/>
                  </a:cubicBezTo>
                  <a:cubicBezTo>
                    <a:pt x="74" y="579"/>
                    <a:pt x="104" y="588"/>
                    <a:pt x="133" y="588"/>
                  </a:cubicBezTo>
                  <a:cubicBezTo>
                    <a:pt x="150" y="588"/>
                    <a:pt x="166" y="584"/>
                    <a:pt x="179" y="578"/>
                  </a:cubicBezTo>
                  <a:lnTo>
                    <a:pt x="179" y="584"/>
                  </a:lnTo>
                  <a:cubicBezTo>
                    <a:pt x="198" y="603"/>
                    <a:pt x="229" y="615"/>
                    <a:pt x="257" y="615"/>
                  </a:cubicBezTo>
                  <a:cubicBezTo>
                    <a:pt x="270" y="615"/>
                    <a:pt x="283" y="612"/>
                    <a:pt x="294" y="607"/>
                  </a:cubicBezTo>
                  <a:cubicBezTo>
                    <a:pt x="329" y="584"/>
                    <a:pt x="369" y="555"/>
                    <a:pt x="404" y="526"/>
                  </a:cubicBezTo>
                  <a:cubicBezTo>
                    <a:pt x="438" y="497"/>
                    <a:pt x="467" y="463"/>
                    <a:pt x="490" y="416"/>
                  </a:cubicBezTo>
                  <a:cubicBezTo>
                    <a:pt x="531" y="330"/>
                    <a:pt x="559" y="243"/>
                    <a:pt x="571" y="151"/>
                  </a:cubicBezTo>
                  <a:cubicBezTo>
                    <a:pt x="571" y="105"/>
                    <a:pt x="542" y="65"/>
                    <a:pt x="508" y="36"/>
                  </a:cubicBezTo>
                  <a:cubicBezTo>
                    <a:pt x="488" y="21"/>
                    <a:pt x="464" y="15"/>
                    <a:pt x="441" y="15"/>
                  </a:cubicBezTo>
                  <a:cubicBezTo>
                    <a:pt x="430" y="15"/>
                    <a:pt x="419" y="17"/>
                    <a:pt x="410" y="19"/>
                  </a:cubicBezTo>
                  <a:cubicBezTo>
                    <a:pt x="404" y="13"/>
                    <a:pt x="398" y="13"/>
                    <a:pt x="381" y="7"/>
                  </a:cubicBezTo>
                  <a:cubicBezTo>
                    <a:pt x="371" y="2"/>
                    <a:pt x="362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25"/>
            <p:cNvSpPr/>
            <p:nvPr/>
          </p:nvSpPr>
          <p:spPr>
            <a:xfrm>
              <a:off x="1209733" y="-1126098"/>
              <a:ext cx="94128" cy="93548"/>
            </a:xfrm>
            <a:custGeom>
              <a:avLst/>
              <a:gdLst/>
              <a:ahLst/>
              <a:cxnLst/>
              <a:rect l="l" t="t" r="r" b="b"/>
              <a:pathLst>
                <a:path w="1298" h="1290" extrusionOk="0">
                  <a:moveTo>
                    <a:pt x="1090" y="1"/>
                  </a:moveTo>
                  <a:cubicBezTo>
                    <a:pt x="1014" y="1"/>
                    <a:pt x="934" y="24"/>
                    <a:pt x="865" y="61"/>
                  </a:cubicBezTo>
                  <a:cubicBezTo>
                    <a:pt x="663" y="188"/>
                    <a:pt x="508" y="402"/>
                    <a:pt x="358" y="580"/>
                  </a:cubicBezTo>
                  <a:cubicBezTo>
                    <a:pt x="277" y="678"/>
                    <a:pt x="190" y="765"/>
                    <a:pt x="110" y="857"/>
                  </a:cubicBezTo>
                  <a:cubicBezTo>
                    <a:pt x="58" y="926"/>
                    <a:pt x="0" y="1007"/>
                    <a:pt x="0" y="1093"/>
                  </a:cubicBezTo>
                  <a:cubicBezTo>
                    <a:pt x="0" y="1122"/>
                    <a:pt x="12" y="1145"/>
                    <a:pt x="18" y="1168"/>
                  </a:cubicBezTo>
                  <a:cubicBezTo>
                    <a:pt x="0" y="1209"/>
                    <a:pt x="23" y="1261"/>
                    <a:pt x="58" y="1290"/>
                  </a:cubicBezTo>
                  <a:cubicBezTo>
                    <a:pt x="433" y="921"/>
                    <a:pt x="830" y="575"/>
                    <a:pt x="1211" y="217"/>
                  </a:cubicBezTo>
                  <a:cubicBezTo>
                    <a:pt x="1240" y="171"/>
                    <a:pt x="1269" y="119"/>
                    <a:pt x="1298" y="79"/>
                  </a:cubicBezTo>
                  <a:cubicBezTo>
                    <a:pt x="1240" y="24"/>
                    <a:pt x="1166" y="1"/>
                    <a:pt x="1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5"/>
            <p:cNvSpPr/>
            <p:nvPr/>
          </p:nvSpPr>
          <p:spPr>
            <a:xfrm>
              <a:off x="1315463" y="-1162212"/>
              <a:ext cx="85788" cy="113345"/>
            </a:xfrm>
            <a:custGeom>
              <a:avLst/>
              <a:gdLst/>
              <a:ahLst/>
              <a:cxnLst/>
              <a:rect l="l" t="t" r="r" b="b"/>
              <a:pathLst>
                <a:path w="1183" h="1563" extrusionOk="0">
                  <a:moveTo>
                    <a:pt x="843" y="0"/>
                  </a:moveTo>
                  <a:cubicBezTo>
                    <a:pt x="549" y="398"/>
                    <a:pt x="260" y="802"/>
                    <a:pt x="1" y="1217"/>
                  </a:cubicBezTo>
                  <a:cubicBezTo>
                    <a:pt x="70" y="1303"/>
                    <a:pt x="151" y="1384"/>
                    <a:pt x="237" y="1447"/>
                  </a:cubicBezTo>
                  <a:cubicBezTo>
                    <a:pt x="312" y="1499"/>
                    <a:pt x="387" y="1540"/>
                    <a:pt x="468" y="1563"/>
                  </a:cubicBezTo>
                  <a:cubicBezTo>
                    <a:pt x="762" y="1246"/>
                    <a:pt x="993" y="871"/>
                    <a:pt x="1183" y="473"/>
                  </a:cubicBezTo>
                  <a:cubicBezTo>
                    <a:pt x="1137" y="375"/>
                    <a:pt x="1091" y="288"/>
                    <a:pt x="1033" y="208"/>
                  </a:cubicBezTo>
                  <a:cubicBezTo>
                    <a:pt x="970" y="127"/>
                    <a:pt x="918" y="64"/>
                    <a:pt x="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5"/>
            <p:cNvSpPr/>
            <p:nvPr/>
          </p:nvSpPr>
          <p:spPr>
            <a:xfrm>
              <a:off x="1267384" y="-1011449"/>
              <a:ext cx="499356" cy="358164"/>
            </a:xfrm>
            <a:custGeom>
              <a:avLst/>
              <a:gdLst/>
              <a:ahLst/>
              <a:cxnLst/>
              <a:rect l="l" t="t" r="r" b="b"/>
              <a:pathLst>
                <a:path w="6886" h="4939" extrusionOk="0">
                  <a:moveTo>
                    <a:pt x="3011" y="960"/>
                  </a:moveTo>
                  <a:lnTo>
                    <a:pt x="3011" y="960"/>
                  </a:lnTo>
                  <a:cubicBezTo>
                    <a:pt x="2966" y="982"/>
                    <a:pt x="2922" y="1004"/>
                    <a:pt x="2879" y="1026"/>
                  </a:cubicBezTo>
                  <a:lnTo>
                    <a:pt x="2879" y="1026"/>
                  </a:lnTo>
                  <a:cubicBezTo>
                    <a:pt x="2915" y="1008"/>
                    <a:pt x="2959" y="986"/>
                    <a:pt x="3011" y="960"/>
                  </a:cubicBezTo>
                  <a:close/>
                  <a:moveTo>
                    <a:pt x="6435" y="2678"/>
                  </a:moveTo>
                  <a:cubicBezTo>
                    <a:pt x="6504" y="2678"/>
                    <a:pt x="6564" y="2686"/>
                    <a:pt x="6614" y="2701"/>
                  </a:cubicBezTo>
                  <a:cubicBezTo>
                    <a:pt x="6522" y="2684"/>
                    <a:pt x="6430" y="2684"/>
                    <a:pt x="6326" y="2684"/>
                  </a:cubicBezTo>
                  <a:cubicBezTo>
                    <a:pt x="6364" y="2680"/>
                    <a:pt x="6401" y="2678"/>
                    <a:pt x="6435" y="2678"/>
                  </a:cubicBezTo>
                  <a:close/>
                  <a:moveTo>
                    <a:pt x="6812" y="2773"/>
                  </a:moveTo>
                  <a:lnTo>
                    <a:pt x="6812" y="2773"/>
                  </a:lnTo>
                  <a:cubicBezTo>
                    <a:pt x="6817" y="2778"/>
                    <a:pt x="6822" y="2783"/>
                    <a:pt x="6828" y="2787"/>
                  </a:cubicBezTo>
                  <a:cubicBezTo>
                    <a:pt x="6822" y="2782"/>
                    <a:pt x="6817" y="2777"/>
                    <a:pt x="6812" y="2773"/>
                  </a:cubicBezTo>
                  <a:close/>
                  <a:moveTo>
                    <a:pt x="6753" y="2764"/>
                  </a:moveTo>
                  <a:lnTo>
                    <a:pt x="6753" y="2764"/>
                  </a:lnTo>
                  <a:cubicBezTo>
                    <a:pt x="6782" y="2787"/>
                    <a:pt x="6799" y="2816"/>
                    <a:pt x="6799" y="2845"/>
                  </a:cubicBezTo>
                  <a:cubicBezTo>
                    <a:pt x="6799" y="2828"/>
                    <a:pt x="6776" y="2787"/>
                    <a:pt x="6753" y="2764"/>
                  </a:cubicBezTo>
                  <a:close/>
                  <a:moveTo>
                    <a:pt x="6251" y="2920"/>
                  </a:moveTo>
                  <a:cubicBezTo>
                    <a:pt x="6234" y="2920"/>
                    <a:pt x="6228" y="2920"/>
                    <a:pt x="6211" y="2932"/>
                  </a:cubicBezTo>
                  <a:lnTo>
                    <a:pt x="6251" y="2920"/>
                  </a:lnTo>
                  <a:close/>
                  <a:moveTo>
                    <a:pt x="4978" y="3035"/>
                  </a:moveTo>
                  <a:cubicBezTo>
                    <a:pt x="4981" y="3035"/>
                    <a:pt x="4985" y="3035"/>
                    <a:pt x="4988" y="3035"/>
                  </a:cubicBezTo>
                  <a:lnTo>
                    <a:pt x="4988" y="3035"/>
                  </a:lnTo>
                  <a:cubicBezTo>
                    <a:pt x="4985" y="3035"/>
                    <a:pt x="4982" y="3035"/>
                    <a:pt x="4978" y="3035"/>
                  </a:cubicBezTo>
                  <a:cubicBezTo>
                    <a:pt x="4839" y="3035"/>
                    <a:pt x="4732" y="3151"/>
                    <a:pt x="4619" y="3162"/>
                  </a:cubicBezTo>
                  <a:cubicBezTo>
                    <a:pt x="4732" y="3145"/>
                    <a:pt x="4839" y="3035"/>
                    <a:pt x="4978" y="3035"/>
                  </a:cubicBezTo>
                  <a:close/>
                  <a:moveTo>
                    <a:pt x="4539" y="3116"/>
                  </a:moveTo>
                  <a:cubicBezTo>
                    <a:pt x="4504" y="3145"/>
                    <a:pt x="4441" y="3174"/>
                    <a:pt x="4366" y="3203"/>
                  </a:cubicBezTo>
                  <a:cubicBezTo>
                    <a:pt x="4441" y="3174"/>
                    <a:pt x="4498" y="3145"/>
                    <a:pt x="4539" y="3116"/>
                  </a:cubicBezTo>
                  <a:close/>
                  <a:moveTo>
                    <a:pt x="4366" y="3203"/>
                  </a:moveTo>
                  <a:lnTo>
                    <a:pt x="4366" y="3203"/>
                  </a:lnTo>
                  <a:cubicBezTo>
                    <a:pt x="4222" y="3266"/>
                    <a:pt x="4020" y="3324"/>
                    <a:pt x="3858" y="3364"/>
                  </a:cubicBezTo>
                  <a:cubicBezTo>
                    <a:pt x="4043" y="3266"/>
                    <a:pt x="4216" y="3231"/>
                    <a:pt x="4366" y="3203"/>
                  </a:cubicBezTo>
                  <a:close/>
                  <a:moveTo>
                    <a:pt x="4136" y="1"/>
                  </a:moveTo>
                  <a:cubicBezTo>
                    <a:pt x="4115" y="1"/>
                    <a:pt x="4093" y="1"/>
                    <a:pt x="4072" y="3"/>
                  </a:cubicBezTo>
                  <a:cubicBezTo>
                    <a:pt x="4020" y="3"/>
                    <a:pt x="3962" y="8"/>
                    <a:pt x="3916" y="26"/>
                  </a:cubicBezTo>
                  <a:cubicBezTo>
                    <a:pt x="3864" y="31"/>
                    <a:pt x="3789" y="54"/>
                    <a:pt x="3772" y="60"/>
                  </a:cubicBezTo>
                  <a:cubicBezTo>
                    <a:pt x="3697" y="83"/>
                    <a:pt x="3633" y="106"/>
                    <a:pt x="3558" y="124"/>
                  </a:cubicBezTo>
                  <a:cubicBezTo>
                    <a:pt x="3426" y="176"/>
                    <a:pt x="3287" y="239"/>
                    <a:pt x="3143" y="308"/>
                  </a:cubicBezTo>
                  <a:cubicBezTo>
                    <a:pt x="2861" y="441"/>
                    <a:pt x="2578" y="614"/>
                    <a:pt x="2307" y="798"/>
                  </a:cubicBezTo>
                  <a:cubicBezTo>
                    <a:pt x="1759" y="1150"/>
                    <a:pt x="1252" y="1548"/>
                    <a:pt x="906" y="1813"/>
                  </a:cubicBezTo>
                  <a:cubicBezTo>
                    <a:pt x="468" y="2211"/>
                    <a:pt x="410" y="2361"/>
                    <a:pt x="462" y="2401"/>
                  </a:cubicBezTo>
                  <a:cubicBezTo>
                    <a:pt x="476" y="2414"/>
                    <a:pt x="499" y="2419"/>
                    <a:pt x="525" y="2419"/>
                  </a:cubicBezTo>
                  <a:cubicBezTo>
                    <a:pt x="592" y="2419"/>
                    <a:pt x="682" y="2385"/>
                    <a:pt x="699" y="2372"/>
                  </a:cubicBezTo>
                  <a:cubicBezTo>
                    <a:pt x="1039" y="2222"/>
                    <a:pt x="1298" y="2044"/>
                    <a:pt x="1627" y="1813"/>
                  </a:cubicBezTo>
                  <a:cubicBezTo>
                    <a:pt x="1938" y="1599"/>
                    <a:pt x="2314" y="1319"/>
                    <a:pt x="2879" y="1026"/>
                  </a:cubicBezTo>
                  <a:lnTo>
                    <a:pt x="2879" y="1026"/>
                  </a:lnTo>
                  <a:cubicBezTo>
                    <a:pt x="2804" y="1064"/>
                    <a:pt x="2761" y="1082"/>
                    <a:pt x="2747" y="1082"/>
                  </a:cubicBezTo>
                  <a:cubicBezTo>
                    <a:pt x="2740" y="1082"/>
                    <a:pt x="2740" y="1078"/>
                    <a:pt x="2745" y="1069"/>
                  </a:cubicBezTo>
                  <a:cubicBezTo>
                    <a:pt x="2769" y="1040"/>
                    <a:pt x="2890" y="954"/>
                    <a:pt x="3068" y="844"/>
                  </a:cubicBezTo>
                  <a:cubicBezTo>
                    <a:pt x="3253" y="741"/>
                    <a:pt x="3489" y="614"/>
                    <a:pt x="3743" y="527"/>
                  </a:cubicBezTo>
                  <a:cubicBezTo>
                    <a:pt x="3801" y="510"/>
                    <a:pt x="3870" y="487"/>
                    <a:pt x="3922" y="481"/>
                  </a:cubicBezTo>
                  <a:cubicBezTo>
                    <a:pt x="3956" y="470"/>
                    <a:pt x="3991" y="470"/>
                    <a:pt x="4020" y="470"/>
                  </a:cubicBezTo>
                  <a:cubicBezTo>
                    <a:pt x="4089" y="470"/>
                    <a:pt x="4135" y="510"/>
                    <a:pt x="4135" y="556"/>
                  </a:cubicBezTo>
                  <a:cubicBezTo>
                    <a:pt x="4147" y="579"/>
                    <a:pt x="4118" y="602"/>
                    <a:pt x="4100" y="625"/>
                  </a:cubicBezTo>
                  <a:cubicBezTo>
                    <a:pt x="4072" y="654"/>
                    <a:pt x="4049" y="666"/>
                    <a:pt x="4031" y="683"/>
                  </a:cubicBezTo>
                  <a:lnTo>
                    <a:pt x="4014" y="689"/>
                  </a:lnTo>
                  <a:lnTo>
                    <a:pt x="4008" y="694"/>
                  </a:lnTo>
                  <a:lnTo>
                    <a:pt x="3985" y="718"/>
                  </a:lnTo>
                  <a:cubicBezTo>
                    <a:pt x="3956" y="746"/>
                    <a:pt x="3927" y="781"/>
                    <a:pt x="3899" y="810"/>
                  </a:cubicBezTo>
                  <a:cubicBezTo>
                    <a:pt x="3783" y="931"/>
                    <a:pt x="3656" y="1046"/>
                    <a:pt x="3518" y="1173"/>
                  </a:cubicBezTo>
                  <a:cubicBezTo>
                    <a:pt x="3241" y="1409"/>
                    <a:pt x="2924" y="1652"/>
                    <a:pt x="2601" y="1894"/>
                  </a:cubicBezTo>
                  <a:cubicBezTo>
                    <a:pt x="2273" y="2130"/>
                    <a:pt x="1927" y="2367"/>
                    <a:pt x="1581" y="2615"/>
                  </a:cubicBezTo>
                  <a:cubicBezTo>
                    <a:pt x="1241" y="2857"/>
                    <a:pt x="906" y="3093"/>
                    <a:pt x="577" y="3266"/>
                  </a:cubicBezTo>
                  <a:cubicBezTo>
                    <a:pt x="387" y="3364"/>
                    <a:pt x="203" y="3456"/>
                    <a:pt x="1" y="3514"/>
                  </a:cubicBezTo>
                  <a:lnTo>
                    <a:pt x="34" y="3602"/>
                  </a:lnTo>
                  <a:lnTo>
                    <a:pt x="34" y="3602"/>
                  </a:lnTo>
                  <a:cubicBezTo>
                    <a:pt x="27" y="3605"/>
                    <a:pt x="20" y="3609"/>
                    <a:pt x="12" y="3612"/>
                  </a:cubicBezTo>
                  <a:lnTo>
                    <a:pt x="151" y="3975"/>
                  </a:lnTo>
                  <a:cubicBezTo>
                    <a:pt x="158" y="3973"/>
                    <a:pt x="166" y="3971"/>
                    <a:pt x="173" y="3968"/>
                  </a:cubicBezTo>
                  <a:lnTo>
                    <a:pt x="173" y="3968"/>
                  </a:lnTo>
                  <a:lnTo>
                    <a:pt x="208" y="4062"/>
                  </a:lnTo>
                  <a:cubicBezTo>
                    <a:pt x="312" y="4010"/>
                    <a:pt x="405" y="3958"/>
                    <a:pt x="514" y="3900"/>
                  </a:cubicBezTo>
                  <a:lnTo>
                    <a:pt x="814" y="3727"/>
                  </a:lnTo>
                  <a:cubicBezTo>
                    <a:pt x="1390" y="3399"/>
                    <a:pt x="1909" y="3018"/>
                    <a:pt x="2423" y="2661"/>
                  </a:cubicBezTo>
                  <a:cubicBezTo>
                    <a:pt x="2682" y="2482"/>
                    <a:pt x="2936" y="2315"/>
                    <a:pt x="3195" y="2165"/>
                  </a:cubicBezTo>
                  <a:cubicBezTo>
                    <a:pt x="3455" y="2009"/>
                    <a:pt x="3720" y="1871"/>
                    <a:pt x="3991" y="1761"/>
                  </a:cubicBezTo>
                  <a:lnTo>
                    <a:pt x="4095" y="1721"/>
                  </a:lnTo>
                  <a:lnTo>
                    <a:pt x="4135" y="1704"/>
                  </a:lnTo>
                  <a:lnTo>
                    <a:pt x="4152" y="1698"/>
                  </a:lnTo>
                  <a:cubicBezTo>
                    <a:pt x="4158" y="1698"/>
                    <a:pt x="4164" y="1704"/>
                    <a:pt x="4158" y="1709"/>
                  </a:cubicBezTo>
                  <a:lnTo>
                    <a:pt x="4158" y="1721"/>
                  </a:lnTo>
                  <a:lnTo>
                    <a:pt x="4152" y="1727"/>
                  </a:lnTo>
                  <a:cubicBezTo>
                    <a:pt x="4135" y="1755"/>
                    <a:pt x="4129" y="1778"/>
                    <a:pt x="4118" y="1807"/>
                  </a:cubicBezTo>
                  <a:cubicBezTo>
                    <a:pt x="4089" y="1865"/>
                    <a:pt x="4049" y="1923"/>
                    <a:pt x="4008" y="1969"/>
                  </a:cubicBezTo>
                  <a:cubicBezTo>
                    <a:pt x="3927" y="2084"/>
                    <a:pt x="3829" y="2199"/>
                    <a:pt x="3720" y="2309"/>
                  </a:cubicBezTo>
                  <a:cubicBezTo>
                    <a:pt x="3293" y="2759"/>
                    <a:pt x="2780" y="3162"/>
                    <a:pt x="2244" y="3566"/>
                  </a:cubicBezTo>
                  <a:cubicBezTo>
                    <a:pt x="2140" y="3641"/>
                    <a:pt x="2042" y="3716"/>
                    <a:pt x="1938" y="3802"/>
                  </a:cubicBezTo>
                  <a:lnTo>
                    <a:pt x="1033" y="4563"/>
                  </a:lnTo>
                  <a:lnTo>
                    <a:pt x="2175" y="4315"/>
                  </a:lnTo>
                  <a:cubicBezTo>
                    <a:pt x="2273" y="4292"/>
                    <a:pt x="2342" y="4269"/>
                    <a:pt x="2417" y="4240"/>
                  </a:cubicBezTo>
                  <a:cubicBezTo>
                    <a:pt x="2486" y="4217"/>
                    <a:pt x="2549" y="4189"/>
                    <a:pt x="2619" y="4171"/>
                  </a:cubicBezTo>
                  <a:cubicBezTo>
                    <a:pt x="2745" y="4119"/>
                    <a:pt x="2867" y="4067"/>
                    <a:pt x="2993" y="4010"/>
                  </a:cubicBezTo>
                  <a:cubicBezTo>
                    <a:pt x="3230" y="3900"/>
                    <a:pt x="3466" y="3802"/>
                    <a:pt x="3697" y="3710"/>
                  </a:cubicBezTo>
                  <a:cubicBezTo>
                    <a:pt x="4106" y="3543"/>
                    <a:pt x="4556" y="3404"/>
                    <a:pt x="4896" y="3295"/>
                  </a:cubicBezTo>
                  <a:cubicBezTo>
                    <a:pt x="5161" y="3208"/>
                    <a:pt x="5404" y="3133"/>
                    <a:pt x="5634" y="3064"/>
                  </a:cubicBezTo>
                  <a:cubicBezTo>
                    <a:pt x="5749" y="3030"/>
                    <a:pt x="5865" y="3001"/>
                    <a:pt x="5980" y="2978"/>
                  </a:cubicBezTo>
                  <a:cubicBezTo>
                    <a:pt x="6038" y="2966"/>
                    <a:pt x="6090" y="2960"/>
                    <a:pt x="6147" y="2943"/>
                  </a:cubicBezTo>
                  <a:lnTo>
                    <a:pt x="6193" y="2937"/>
                  </a:lnTo>
                  <a:cubicBezTo>
                    <a:pt x="6205" y="2937"/>
                    <a:pt x="6205" y="2937"/>
                    <a:pt x="6211" y="2932"/>
                  </a:cubicBezTo>
                  <a:lnTo>
                    <a:pt x="6211" y="2932"/>
                  </a:lnTo>
                  <a:cubicBezTo>
                    <a:pt x="6193" y="2937"/>
                    <a:pt x="6165" y="2937"/>
                    <a:pt x="6142" y="2943"/>
                  </a:cubicBezTo>
                  <a:cubicBezTo>
                    <a:pt x="6084" y="2949"/>
                    <a:pt x="6026" y="2966"/>
                    <a:pt x="5974" y="2972"/>
                  </a:cubicBezTo>
                  <a:cubicBezTo>
                    <a:pt x="5865" y="2995"/>
                    <a:pt x="5761" y="3024"/>
                    <a:pt x="5651" y="3053"/>
                  </a:cubicBezTo>
                  <a:cubicBezTo>
                    <a:pt x="5432" y="3110"/>
                    <a:pt x="5202" y="3180"/>
                    <a:pt x="4936" y="3278"/>
                  </a:cubicBezTo>
                  <a:cubicBezTo>
                    <a:pt x="4874" y="3299"/>
                    <a:pt x="4840" y="3308"/>
                    <a:pt x="4829" y="3308"/>
                  </a:cubicBezTo>
                  <a:cubicBezTo>
                    <a:pt x="4775" y="3308"/>
                    <a:pt x="5211" y="3109"/>
                    <a:pt x="5415" y="3047"/>
                  </a:cubicBezTo>
                  <a:cubicBezTo>
                    <a:pt x="5513" y="3001"/>
                    <a:pt x="5692" y="3018"/>
                    <a:pt x="5796" y="2978"/>
                  </a:cubicBezTo>
                  <a:cubicBezTo>
                    <a:pt x="5905" y="2949"/>
                    <a:pt x="6009" y="2932"/>
                    <a:pt x="6124" y="2903"/>
                  </a:cubicBezTo>
                  <a:cubicBezTo>
                    <a:pt x="6153" y="2891"/>
                    <a:pt x="6182" y="2885"/>
                    <a:pt x="6205" y="2885"/>
                  </a:cubicBezTo>
                  <a:lnTo>
                    <a:pt x="6257" y="2874"/>
                  </a:lnTo>
                  <a:cubicBezTo>
                    <a:pt x="6286" y="2862"/>
                    <a:pt x="6320" y="2857"/>
                    <a:pt x="6366" y="2857"/>
                  </a:cubicBezTo>
                  <a:cubicBezTo>
                    <a:pt x="6370" y="2856"/>
                    <a:pt x="6373" y="2856"/>
                    <a:pt x="6376" y="2856"/>
                  </a:cubicBezTo>
                  <a:cubicBezTo>
                    <a:pt x="6430" y="2856"/>
                    <a:pt x="6379" y="2903"/>
                    <a:pt x="6407" y="2903"/>
                  </a:cubicBezTo>
                  <a:cubicBezTo>
                    <a:pt x="6453" y="2909"/>
                    <a:pt x="6493" y="2914"/>
                    <a:pt x="6528" y="2943"/>
                  </a:cubicBezTo>
                  <a:cubicBezTo>
                    <a:pt x="6539" y="2949"/>
                    <a:pt x="6545" y="2960"/>
                    <a:pt x="6557" y="2966"/>
                  </a:cubicBezTo>
                  <a:cubicBezTo>
                    <a:pt x="6557" y="2972"/>
                    <a:pt x="6551" y="2978"/>
                    <a:pt x="6551" y="2978"/>
                  </a:cubicBezTo>
                  <a:cubicBezTo>
                    <a:pt x="6545" y="2995"/>
                    <a:pt x="6539" y="3007"/>
                    <a:pt x="6528" y="3018"/>
                  </a:cubicBezTo>
                  <a:cubicBezTo>
                    <a:pt x="6499" y="3064"/>
                    <a:pt x="6453" y="3133"/>
                    <a:pt x="6384" y="3180"/>
                  </a:cubicBezTo>
                  <a:cubicBezTo>
                    <a:pt x="6257" y="3289"/>
                    <a:pt x="6142" y="3381"/>
                    <a:pt x="6032" y="3479"/>
                  </a:cubicBezTo>
                  <a:cubicBezTo>
                    <a:pt x="5963" y="3537"/>
                    <a:pt x="5888" y="3600"/>
                    <a:pt x="5819" y="3664"/>
                  </a:cubicBezTo>
                  <a:cubicBezTo>
                    <a:pt x="5773" y="3710"/>
                    <a:pt x="5732" y="3750"/>
                    <a:pt x="5686" y="3802"/>
                  </a:cubicBezTo>
                  <a:cubicBezTo>
                    <a:pt x="5721" y="3787"/>
                    <a:pt x="5742" y="3782"/>
                    <a:pt x="5762" y="3782"/>
                  </a:cubicBezTo>
                  <a:cubicBezTo>
                    <a:pt x="5771" y="3782"/>
                    <a:pt x="5780" y="3783"/>
                    <a:pt x="5790" y="3785"/>
                  </a:cubicBezTo>
                  <a:cubicBezTo>
                    <a:pt x="5780" y="3785"/>
                    <a:pt x="5771" y="3784"/>
                    <a:pt x="5762" y="3784"/>
                  </a:cubicBezTo>
                  <a:cubicBezTo>
                    <a:pt x="5742" y="3784"/>
                    <a:pt x="5721" y="3787"/>
                    <a:pt x="5686" y="3802"/>
                  </a:cubicBezTo>
                  <a:cubicBezTo>
                    <a:pt x="5363" y="4125"/>
                    <a:pt x="4983" y="4494"/>
                    <a:pt x="4614" y="4823"/>
                  </a:cubicBezTo>
                  <a:lnTo>
                    <a:pt x="4619" y="4823"/>
                  </a:lnTo>
                  <a:cubicBezTo>
                    <a:pt x="4838" y="4638"/>
                    <a:pt x="5058" y="4460"/>
                    <a:pt x="5305" y="4287"/>
                  </a:cubicBezTo>
                  <a:lnTo>
                    <a:pt x="5305" y="4287"/>
                  </a:lnTo>
                  <a:cubicBezTo>
                    <a:pt x="5260" y="4317"/>
                    <a:pt x="5235" y="4333"/>
                    <a:pt x="5228" y="4333"/>
                  </a:cubicBezTo>
                  <a:cubicBezTo>
                    <a:pt x="5218" y="4333"/>
                    <a:pt x="5247" y="4302"/>
                    <a:pt x="5311" y="4240"/>
                  </a:cubicBezTo>
                  <a:cubicBezTo>
                    <a:pt x="5346" y="4217"/>
                    <a:pt x="5375" y="4206"/>
                    <a:pt x="5415" y="4183"/>
                  </a:cubicBezTo>
                  <a:lnTo>
                    <a:pt x="5415" y="4183"/>
                  </a:lnTo>
                  <a:cubicBezTo>
                    <a:pt x="5225" y="4362"/>
                    <a:pt x="5046" y="4546"/>
                    <a:pt x="4827" y="4667"/>
                  </a:cubicBezTo>
                  <a:cubicBezTo>
                    <a:pt x="4827" y="4667"/>
                    <a:pt x="4752" y="4748"/>
                    <a:pt x="4712" y="4788"/>
                  </a:cubicBezTo>
                  <a:cubicBezTo>
                    <a:pt x="4669" y="4819"/>
                    <a:pt x="4653" y="4822"/>
                    <a:pt x="4639" y="4822"/>
                  </a:cubicBezTo>
                  <a:cubicBezTo>
                    <a:pt x="4637" y="4822"/>
                    <a:pt x="4634" y="4821"/>
                    <a:pt x="4632" y="4821"/>
                  </a:cubicBezTo>
                  <a:cubicBezTo>
                    <a:pt x="4628" y="4821"/>
                    <a:pt x="4624" y="4822"/>
                    <a:pt x="4619" y="4823"/>
                  </a:cubicBezTo>
                  <a:cubicBezTo>
                    <a:pt x="4579" y="4863"/>
                    <a:pt x="4533" y="4898"/>
                    <a:pt x="4492" y="4938"/>
                  </a:cubicBezTo>
                  <a:cubicBezTo>
                    <a:pt x="4550" y="4909"/>
                    <a:pt x="4648" y="4840"/>
                    <a:pt x="4740" y="4782"/>
                  </a:cubicBezTo>
                  <a:cubicBezTo>
                    <a:pt x="4815" y="4707"/>
                    <a:pt x="4896" y="4661"/>
                    <a:pt x="4896" y="4661"/>
                  </a:cubicBezTo>
                  <a:cubicBezTo>
                    <a:pt x="5450" y="4183"/>
                    <a:pt x="5969" y="3739"/>
                    <a:pt x="6464" y="3283"/>
                  </a:cubicBezTo>
                  <a:cubicBezTo>
                    <a:pt x="6499" y="3237"/>
                    <a:pt x="6516" y="3208"/>
                    <a:pt x="6574" y="3162"/>
                  </a:cubicBezTo>
                  <a:lnTo>
                    <a:pt x="6701" y="3053"/>
                  </a:lnTo>
                  <a:lnTo>
                    <a:pt x="6810" y="2943"/>
                  </a:lnTo>
                  <a:lnTo>
                    <a:pt x="6868" y="2891"/>
                  </a:lnTo>
                  <a:cubicBezTo>
                    <a:pt x="6868" y="2885"/>
                    <a:pt x="6885" y="2885"/>
                    <a:pt x="6885" y="2880"/>
                  </a:cubicBezTo>
                  <a:lnTo>
                    <a:pt x="6874" y="2862"/>
                  </a:lnTo>
                  <a:cubicBezTo>
                    <a:pt x="6868" y="2851"/>
                    <a:pt x="6862" y="2845"/>
                    <a:pt x="6856" y="2828"/>
                  </a:cubicBezTo>
                  <a:cubicBezTo>
                    <a:pt x="6833" y="2799"/>
                    <a:pt x="6805" y="2776"/>
                    <a:pt x="6776" y="2759"/>
                  </a:cubicBezTo>
                  <a:cubicBezTo>
                    <a:pt x="6750" y="2749"/>
                    <a:pt x="6737" y="2744"/>
                    <a:pt x="6733" y="2744"/>
                  </a:cubicBezTo>
                  <a:cubicBezTo>
                    <a:pt x="6728" y="2744"/>
                    <a:pt x="6734" y="2749"/>
                    <a:pt x="6746" y="2759"/>
                  </a:cubicBezTo>
                  <a:lnTo>
                    <a:pt x="6746" y="2759"/>
                  </a:lnTo>
                  <a:cubicBezTo>
                    <a:pt x="6712" y="2733"/>
                    <a:pt x="6668" y="2712"/>
                    <a:pt x="6614" y="2701"/>
                  </a:cubicBezTo>
                  <a:lnTo>
                    <a:pt x="6614" y="2701"/>
                  </a:lnTo>
                  <a:cubicBezTo>
                    <a:pt x="6672" y="2707"/>
                    <a:pt x="6730" y="2730"/>
                    <a:pt x="6782" y="2759"/>
                  </a:cubicBezTo>
                  <a:cubicBezTo>
                    <a:pt x="6793" y="2762"/>
                    <a:pt x="6802" y="2766"/>
                    <a:pt x="6812" y="2773"/>
                  </a:cubicBezTo>
                  <a:lnTo>
                    <a:pt x="6812" y="2773"/>
                  </a:lnTo>
                  <a:cubicBezTo>
                    <a:pt x="6727" y="2704"/>
                    <a:pt x="6619" y="2683"/>
                    <a:pt x="6511" y="2678"/>
                  </a:cubicBezTo>
                  <a:cubicBezTo>
                    <a:pt x="6480" y="2676"/>
                    <a:pt x="6448" y="2676"/>
                    <a:pt x="6415" y="2676"/>
                  </a:cubicBezTo>
                  <a:cubicBezTo>
                    <a:pt x="6325" y="2676"/>
                    <a:pt x="6232" y="2681"/>
                    <a:pt x="6147" y="2689"/>
                  </a:cubicBezTo>
                  <a:cubicBezTo>
                    <a:pt x="6095" y="2701"/>
                    <a:pt x="6049" y="2707"/>
                    <a:pt x="6009" y="2718"/>
                  </a:cubicBezTo>
                  <a:cubicBezTo>
                    <a:pt x="5853" y="2759"/>
                    <a:pt x="5692" y="2799"/>
                    <a:pt x="5594" y="2799"/>
                  </a:cubicBezTo>
                  <a:cubicBezTo>
                    <a:pt x="5559" y="2805"/>
                    <a:pt x="5513" y="2822"/>
                    <a:pt x="5478" y="2828"/>
                  </a:cubicBezTo>
                  <a:lnTo>
                    <a:pt x="5502" y="2828"/>
                  </a:lnTo>
                  <a:cubicBezTo>
                    <a:pt x="5484" y="2828"/>
                    <a:pt x="5461" y="2834"/>
                    <a:pt x="5455" y="2834"/>
                  </a:cubicBezTo>
                  <a:cubicBezTo>
                    <a:pt x="5288" y="2880"/>
                    <a:pt x="5133" y="2920"/>
                    <a:pt x="4965" y="2972"/>
                  </a:cubicBezTo>
                  <a:cubicBezTo>
                    <a:pt x="4648" y="3064"/>
                    <a:pt x="4331" y="3174"/>
                    <a:pt x="4008" y="3289"/>
                  </a:cubicBezTo>
                  <a:cubicBezTo>
                    <a:pt x="3685" y="3404"/>
                    <a:pt x="3374" y="3520"/>
                    <a:pt x="3057" y="3635"/>
                  </a:cubicBezTo>
                  <a:cubicBezTo>
                    <a:pt x="2895" y="3693"/>
                    <a:pt x="2745" y="3745"/>
                    <a:pt x="2590" y="3802"/>
                  </a:cubicBezTo>
                  <a:cubicBezTo>
                    <a:pt x="2581" y="3805"/>
                    <a:pt x="2573" y="3808"/>
                    <a:pt x="2564" y="3811"/>
                  </a:cubicBezTo>
                  <a:lnTo>
                    <a:pt x="2564" y="3811"/>
                  </a:lnTo>
                  <a:cubicBezTo>
                    <a:pt x="3030" y="3457"/>
                    <a:pt x="3497" y="3096"/>
                    <a:pt x="3927" y="2684"/>
                  </a:cubicBezTo>
                  <a:cubicBezTo>
                    <a:pt x="4066" y="2557"/>
                    <a:pt x="4193" y="2418"/>
                    <a:pt x="4320" y="2269"/>
                  </a:cubicBezTo>
                  <a:cubicBezTo>
                    <a:pt x="4377" y="2188"/>
                    <a:pt x="4435" y="2107"/>
                    <a:pt x="4481" y="2021"/>
                  </a:cubicBezTo>
                  <a:cubicBezTo>
                    <a:pt x="4510" y="1980"/>
                    <a:pt x="4533" y="1934"/>
                    <a:pt x="4556" y="1882"/>
                  </a:cubicBezTo>
                  <a:cubicBezTo>
                    <a:pt x="4567" y="1865"/>
                    <a:pt x="4579" y="1825"/>
                    <a:pt x="4585" y="1807"/>
                  </a:cubicBezTo>
                  <a:cubicBezTo>
                    <a:pt x="4591" y="1778"/>
                    <a:pt x="4608" y="1750"/>
                    <a:pt x="4608" y="1721"/>
                  </a:cubicBezTo>
                  <a:cubicBezTo>
                    <a:pt x="4637" y="1594"/>
                    <a:pt x="4619" y="1467"/>
                    <a:pt x="4550" y="1375"/>
                  </a:cubicBezTo>
                  <a:cubicBezTo>
                    <a:pt x="4510" y="1323"/>
                    <a:pt x="4475" y="1277"/>
                    <a:pt x="4423" y="1242"/>
                  </a:cubicBezTo>
                  <a:lnTo>
                    <a:pt x="4389" y="1213"/>
                  </a:lnTo>
                  <a:cubicBezTo>
                    <a:pt x="4377" y="1213"/>
                    <a:pt x="4360" y="1219"/>
                    <a:pt x="4348" y="1219"/>
                  </a:cubicBezTo>
                  <a:lnTo>
                    <a:pt x="4262" y="1242"/>
                  </a:lnTo>
                  <a:cubicBezTo>
                    <a:pt x="4241" y="1246"/>
                    <a:pt x="4221" y="1251"/>
                    <a:pt x="4202" y="1255"/>
                  </a:cubicBezTo>
                  <a:lnTo>
                    <a:pt x="4202" y="1255"/>
                  </a:lnTo>
                  <a:cubicBezTo>
                    <a:pt x="4283" y="1169"/>
                    <a:pt x="4359" y="1092"/>
                    <a:pt x="4441" y="989"/>
                  </a:cubicBezTo>
                  <a:cubicBezTo>
                    <a:pt x="4504" y="914"/>
                    <a:pt x="4556" y="827"/>
                    <a:pt x="4614" y="741"/>
                  </a:cubicBezTo>
                  <a:cubicBezTo>
                    <a:pt x="4671" y="654"/>
                    <a:pt x="4729" y="568"/>
                    <a:pt x="4781" y="470"/>
                  </a:cubicBezTo>
                  <a:cubicBezTo>
                    <a:pt x="4758" y="412"/>
                    <a:pt x="4752" y="372"/>
                    <a:pt x="4706" y="297"/>
                  </a:cubicBezTo>
                  <a:cubicBezTo>
                    <a:pt x="4671" y="227"/>
                    <a:pt x="4619" y="170"/>
                    <a:pt x="4556" y="124"/>
                  </a:cubicBezTo>
                  <a:cubicBezTo>
                    <a:pt x="4448" y="42"/>
                    <a:pt x="4304" y="1"/>
                    <a:pt x="4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4" name="Google Shape;574;p25"/>
          <p:cNvSpPr/>
          <p:nvPr/>
        </p:nvSpPr>
        <p:spPr>
          <a:xfrm rot="-3109475" flipH="1">
            <a:off x="9232451" y="4882147"/>
            <a:ext cx="4805783" cy="3021580"/>
          </a:xfrm>
          <a:custGeom>
            <a:avLst/>
            <a:gdLst/>
            <a:ahLst/>
            <a:cxnLst/>
            <a:rect l="l" t="t" r="r" b="b"/>
            <a:pathLst>
              <a:path w="30180" h="16925" extrusionOk="0">
                <a:moveTo>
                  <a:pt x="7447" y="1"/>
                </a:moveTo>
                <a:cubicBezTo>
                  <a:pt x="5397" y="1"/>
                  <a:pt x="2585" y="788"/>
                  <a:pt x="1598" y="2388"/>
                </a:cubicBezTo>
                <a:cubicBezTo>
                  <a:pt x="1" y="4948"/>
                  <a:pt x="3051" y="7998"/>
                  <a:pt x="4786" y="9486"/>
                </a:cubicBezTo>
                <a:cubicBezTo>
                  <a:pt x="7150" y="11521"/>
                  <a:pt x="9607" y="13493"/>
                  <a:pt x="12368" y="14958"/>
                </a:cubicBezTo>
                <a:cubicBezTo>
                  <a:pt x="14450" y="16060"/>
                  <a:pt x="17273" y="16925"/>
                  <a:pt x="19940" y="16925"/>
                </a:cubicBezTo>
                <a:cubicBezTo>
                  <a:pt x="21918" y="16925"/>
                  <a:pt x="23810" y="16449"/>
                  <a:pt x="25249" y="15240"/>
                </a:cubicBezTo>
                <a:cubicBezTo>
                  <a:pt x="27066" y="13718"/>
                  <a:pt x="28767" y="11919"/>
                  <a:pt x="29476" y="9659"/>
                </a:cubicBezTo>
                <a:cubicBezTo>
                  <a:pt x="30179" y="7404"/>
                  <a:pt x="29631" y="4614"/>
                  <a:pt x="27671" y="3299"/>
                </a:cubicBezTo>
                <a:cubicBezTo>
                  <a:pt x="26713" y="2651"/>
                  <a:pt x="25567" y="2430"/>
                  <a:pt x="24395" y="2430"/>
                </a:cubicBezTo>
                <a:cubicBezTo>
                  <a:pt x="23669" y="2430"/>
                  <a:pt x="22934" y="2515"/>
                  <a:pt x="22228" y="2636"/>
                </a:cubicBezTo>
                <a:cubicBezTo>
                  <a:pt x="20721" y="2895"/>
                  <a:pt x="19206" y="3297"/>
                  <a:pt x="17686" y="3297"/>
                </a:cubicBezTo>
                <a:cubicBezTo>
                  <a:pt x="17346" y="3297"/>
                  <a:pt x="17005" y="3276"/>
                  <a:pt x="16664" y="3230"/>
                </a:cubicBezTo>
                <a:cubicBezTo>
                  <a:pt x="15903" y="3126"/>
                  <a:pt x="15176" y="2896"/>
                  <a:pt x="14461" y="2596"/>
                </a:cubicBezTo>
                <a:cubicBezTo>
                  <a:pt x="12478" y="1777"/>
                  <a:pt x="10627" y="457"/>
                  <a:pt x="8494" y="82"/>
                </a:cubicBezTo>
                <a:cubicBezTo>
                  <a:pt x="8182" y="28"/>
                  <a:pt x="7828" y="1"/>
                  <a:pt x="744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75" name="Google Shape;575;p25"/>
          <p:cNvGrpSpPr/>
          <p:nvPr/>
        </p:nvGrpSpPr>
        <p:grpSpPr>
          <a:xfrm flipH="1">
            <a:off x="-19884" y="4619233"/>
            <a:ext cx="2810007" cy="2639479"/>
            <a:chOff x="834675" y="-1030956"/>
            <a:chExt cx="1344329" cy="1262747"/>
          </a:xfrm>
        </p:grpSpPr>
        <p:sp>
          <p:nvSpPr>
            <p:cNvPr id="576" name="Google Shape;576;p25"/>
            <p:cNvSpPr/>
            <p:nvPr/>
          </p:nvSpPr>
          <p:spPr>
            <a:xfrm>
              <a:off x="834675" y="-1030956"/>
              <a:ext cx="1344329" cy="1262747"/>
            </a:xfrm>
            <a:custGeom>
              <a:avLst/>
              <a:gdLst/>
              <a:ahLst/>
              <a:cxnLst/>
              <a:rect l="l" t="t" r="r" b="b"/>
              <a:pathLst>
                <a:path w="18538" h="17413" extrusionOk="0">
                  <a:moveTo>
                    <a:pt x="6813" y="16318"/>
                  </a:moveTo>
                  <a:cubicBezTo>
                    <a:pt x="6810" y="16322"/>
                    <a:pt x="6807" y="16328"/>
                    <a:pt x="6804" y="16335"/>
                  </a:cubicBezTo>
                  <a:cubicBezTo>
                    <a:pt x="6810" y="16329"/>
                    <a:pt x="6810" y="16324"/>
                    <a:pt x="6815" y="16318"/>
                  </a:cubicBezTo>
                  <a:cubicBezTo>
                    <a:pt x="6815" y="16318"/>
                    <a:pt x="6814" y="16318"/>
                    <a:pt x="6813" y="16318"/>
                  </a:cubicBezTo>
                  <a:close/>
                  <a:moveTo>
                    <a:pt x="6689" y="16301"/>
                  </a:moveTo>
                  <a:lnTo>
                    <a:pt x="6689" y="16301"/>
                  </a:lnTo>
                  <a:cubicBezTo>
                    <a:pt x="6614" y="16525"/>
                    <a:pt x="6562" y="16756"/>
                    <a:pt x="6516" y="16992"/>
                  </a:cubicBezTo>
                  <a:cubicBezTo>
                    <a:pt x="6487" y="17096"/>
                    <a:pt x="6464" y="17194"/>
                    <a:pt x="6441" y="17287"/>
                  </a:cubicBezTo>
                  <a:cubicBezTo>
                    <a:pt x="6481" y="17160"/>
                    <a:pt x="6510" y="17027"/>
                    <a:pt x="6550" y="16894"/>
                  </a:cubicBezTo>
                  <a:cubicBezTo>
                    <a:pt x="6602" y="16733"/>
                    <a:pt x="6614" y="16537"/>
                    <a:pt x="6689" y="16301"/>
                  </a:cubicBezTo>
                  <a:close/>
                  <a:moveTo>
                    <a:pt x="18537" y="1"/>
                  </a:moveTo>
                  <a:cubicBezTo>
                    <a:pt x="16963" y="1448"/>
                    <a:pt x="16612" y="4256"/>
                    <a:pt x="14426" y="5063"/>
                  </a:cubicBezTo>
                  <a:cubicBezTo>
                    <a:pt x="13665" y="5346"/>
                    <a:pt x="12841" y="5305"/>
                    <a:pt x="12028" y="5340"/>
                  </a:cubicBezTo>
                  <a:cubicBezTo>
                    <a:pt x="11745" y="5351"/>
                    <a:pt x="11463" y="5374"/>
                    <a:pt x="11192" y="5426"/>
                  </a:cubicBezTo>
                  <a:cubicBezTo>
                    <a:pt x="9727" y="5697"/>
                    <a:pt x="9364" y="6660"/>
                    <a:pt x="8332" y="7450"/>
                  </a:cubicBezTo>
                  <a:cubicBezTo>
                    <a:pt x="7438" y="8136"/>
                    <a:pt x="6320" y="8107"/>
                    <a:pt x="5224" y="8332"/>
                  </a:cubicBezTo>
                  <a:cubicBezTo>
                    <a:pt x="3696" y="8638"/>
                    <a:pt x="2364" y="9526"/>
                    <a:pt x="1298" y="10679"/>
                  </a:cubicBezTo>
                  <a:cubicBezTo>
                    <a:pt x="819" y="11198"/>
                    <a:pt x="404" y="11769"/>
                    <a:pt x="41" y="12357"/>
                  </a:cubicBezTo>
                  <a:lnTo>
                    <a:pt x="0" y="12426"/>
                  </a:lnTo>
                  <a:cubicBezTo>
                    <a:pt x="12" y="12437"/>
                    <a:pt x="35" y="12455"/>
                    <a:pt x="58" y="12466"/>
                  </a:cubicBezTo>
                  <a:cubicBezTo>
                    <a:pt x="634" y="12870"/>
                    <a:pt x="957" y="13550"/>
                    <a:pt x="1447" y="14040"/>
                  </a:cubicBezTo>
                  <a:cubicBezTo>
                    <a:pt x="1615" y="14196"/>
                    <a:pt x="1753" y="14375"/>
                    <a:pt x="1961" y="14479"/>
                  </a:cubicBezTo>
                  <a:cubicBezTo>
                    <a:pt x="2243" y="14617"/>
                    <a:pt x="2572" y="14605"/>
                    <a:pt x="2860" y="14761"/>
                  </a:cubicBezTo>
                  <a:cubicBezTo>
                    <a:pt x="3269" y="14974"/>
                    <a:pt x="3581" y="15297"/>
                    <a:pt x="3956" y="15545"/>
                  </a:cubicBezTo>
                  <a:cubicBezTo>
                    <a:pt x="4838" y="16116"/>
                    <a:pt x="5737" y="16203"/>
                    <a:pt x="6689" y="16301"/>
                  </a:cubicBezTo>
                  <a:cubicBezTo>
                    <a:pt x="6728" y="16306"/>
                    <a:pt x="6774" y="16317"/>
                    <a:pt x="6813" y="16318"/>
                  </a:cubicBezTo>
                  <a:lnTo>
                    <a:pt x="6813" y="16318"/>
                  </a:lnTo>
                  <a:cubicBezTo>
                    <a:pt x="6816" y="16315"/>
                    <a:pt x="6818" y="16313"/>
                    <a:pt x="6820" y="16313"/>
                  </a:cubicBezTo>
                  <a:lnTo>
                    <a:pt x="6820" y="16313"/>
                  </a:lnTo>
                  <a:cubicBezTo>
                    <a:pt x="6824" y="16313"/>
                    <a:pt x="6824" y="16323"/>
                    <a:pt x="6815" y="16347"/>
                  </a:cubicBezTo>
                  <a:cubicBezTo>
                    <a:pt x="6827" y="16329"/>
                    <a:pt x="6827" y="16324"/>
                    <a:pt x="6833" y="16306"/>
                  </a:cubicBezTo>
                  <a:cubicBezTo>
                    <a:pt x="7115" y="16335"/>
                    <a:pt x="7404" y="16364"/>
                    <a:pt x="7692" y="16416"/>
                  </a:cubicBezTo>
                  <a:cubicBezTo>
                    <a:pt x="8107" y="16491"/>
                    <a:pt x="8453" y="16675"/>
                    <a:pt x="8845" y="16825"/>
                  </a:cubicBezTo>
                  <a:cubicBezTo>
                    <a:pt x="9081" y="16923"/>
                    <a:pt x="9318" y="16981"/>
                    <a:pt x="9572" y="17021"/>
                  </a:cubicBezTo>
                  <a:cubicBezTo>
                    <a:pt x="10584" y="17196"/>
                    <a:pt x="11616" y="17222"/>
                    <a:pt x="12644" y="17222"/>
                  </a:cubicBezTo>
                  <a:cubicBezTo>
                    <a:pt x="13074" y="17222"/>
                    <a:pt x="13503" y="17217"/>
                    <a:pt x="13931" y="17217"/>
                  </a:cubicBezTo>
                  <a:cubicBezTo>
                    <a:pt x="14340" y="17217"/>
                    <a:pt x="14663" y="17298"/>
                    <a:pt x="15049" y="17390"/>
                  </a:cubicBezTo>
                  <a:cubicBezTo>
                    <a:pt x="15113" y="17407"/>
                    <a:pt x="15508" y="17413"/>
                    <a:pt x="16010" y="17413"/>
                  </a:cubicBezTo>
                  <a:cubicBezTo>
                    <a:pt x="16831" y="17413"/>
                    <a:pt x="17940" y="17398"/>
                    <a:pt x="18363" y="17398"/>
                  </a:cubicBezTo>
                  <a:cubicBezTo>
                    <a:pt x="18474" y="17398"/>
                    <a:pt x="18537" y="17399"/>
                    <a:pt x="18537" y="17402"/>
                  </a:cubicBezTo>
                  <a:lnTo>
                    <a:pt x="185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5"/>
            <p:cNvSpPr/>
            <p:nvPr/>
          </p:nvSpPr>
          <p:spPr>
            <a:xfrm>
              <a:off x="1351431" y="-356548"/>
              <a:ext cx="646929" cy="446635"/>
            </a:xfrm>
            <a:custGeom>
              <a:avLst/>
              <a:gdLst/>
              <a:ahLst/>
              <a:cxnLst/>
              <a:rect l="l" t="t" r="r" b="b"/>
              <a:pathLst>
                <a:path w="8921" h="6159" extrusionOk="0">
                  <a:moveTo>
                    <a:pt x="3048" y="2575"/>
                  </a:moveTo>
                  <a:cubicBezTo>
                    <a:pt x="3198" y="2575"/>
                    <a:pt x="3351" y="2586"/>
                    <a:pt x="3495" y="2613"/>
                  </a:cubicBezTo>
                  <a:cubicBezTo>
                    <a:pt x="3610" y="2624"/>
                    <a:pt x="3726" y="2653"/>
                    <a:pt x="3829" y="2688"/>
                  </a:cubicBezTo>
                  <a:cubicBezTo>
                    <a:pt x="3939" y="2728"/>
                    <a:pt x="4037" y="2786"/>
                    <a:pt x="4095" y="2855"/>
                  </a:cubicBezTo>
                  <a:cubicBezTo>
                    <a:pt x="4158" y="2936"/>
                    <a:pt x="4152" y="3045"/>
                    <a:pt x="4100" y="3137"/>
                  </a:cubicBezTo>
                  <a:cubicBezTo>
                    <a:pt x="4043" y="3224"/>
                    <a:pt x="3945" y="3293"/>
                    <a:pt x="3841" y="3351"/>
                  </a:cubicBezTo>
                  <a:cubicBezTo>
                    <a:pt x="3628" y="3460"/>
                    <a:pt x="3374" y="3518"/>
                    <a:pt x="3137" y="3524"/>
                  </a:cubicBezTo>
                  <a:lnTo>
                    <a:pt x="3051" y="3524"/>
                  </a:lnTo>
                  <a:cubicBezTo>
                    <a:pt x="3022" y="3524"/>
                    <a:pt x="2999" y="3518"/>
                    <a:pt x="2970" y="3512"/>
                  </a:cubicBezTo>
                  <a:lnTo>
                    <a:pt x="2884" y="3489"/>
                  </a:lnTo>
                  <a:cubicBezTo>
                    <a:pt x="2855" y="3483"/>
                    <a:pt x="2826" y="3478"/>
                    <a:pt x="2803" y="3460"/>
                  </a:cubicBezTo>
                  <a:cubicBezTo>
                    <a:pt x="2699" y="3420"/>
                    <a:pt x="2595" y="3368"/>
                    <a:pt x="2497" y="3293"/>
                  </a:cubicBezTo>
                  <a:cubicBezTo>
                    <a:pt x="2338" y="3185"/>
                    <a:pt x="2197" y="3050"/>
                    <a:pt x="2076" y="2898"/>
                  </a:cubicBezTo>
                  <a:lnTo>
                    <a:pt x="2076" y="2898"/>
                  </a:lnTo>
                  <a:cubicBezTo>
                    <a:pt x="2120" y="2878"/>
                    <a:pt x="2161" y="2855"/>
                    <a:pt x="2198" y="2832"/>
                  </a:cubicBezTo>
                  <a:cubicBezTo>
                    <a:pt x="2301" y="2774"/>
                    <a:pt x="2399" y="2717"/>
                    <a:pt x="2503" y="2670"/>
                  </a:cubicBezTo>
                  <a:cubicBezTo>
                    <a:pt x="2601" y="2619"/>
                    <a:pt x="2705" y="2590"/>
                    <a:pt x="2815" y="2584"/>
                  </a:cubicBezTo>
                  <a:cubicBezTo>
                    <a:pt x="2890" y="2578"/>
                    <a:pt x="2969" y="2575"/>
                    <a:pt x="3048" y="2575"/>
                  </a:cubicBezTo>
                  <a:close/>
                  <a:moveTo>
                    <a:pt x="2443" y="4848"/>
                  </a:moveTo>
                  <a:lnTo>
                    <a:pt x="2443" y="4848"/>
                  </a:lnTo>
                  <a:cubicBezTo>
                    <a:pt x="2479" y="4857"/>
                    <a:pt x="2515" y="4863"/>
                    <a:pt x="2561" y="4873"/>
                  </a:cubicBezTo>
                  <a:cubicBezTo>
                    <a:pt x="2515" y="4867"/>
                    <a:pt x="2469" y="4861"/>
                    <a:pt x="2422" y="4861"/>
                  </a:cubicBezTo>
                  <a:cubicBezTo>
                    <a:pt x="2459" y="4861"/>
                    <a:pt x="2459" y="4854"/>
                    <a:pt x="2443" y="4848"/>
                  </a:cubicBezTo>
                  <a:close/>
                  <a:moveTo>
                    <a:pt x="2561" y="4873"/>
                  </a:moveTo>
                  <a:cubicBezTo>
                    <a:pt x="2630" y="4890"/>
                    <a:pt x="2705" y="4925"/>
                    <a:pt x="2763" y="4983"/>
                  </a:cubicBezTo>
                  <a:cubicBezTo>
                    <a:pt x="2699" y="4925"/>
                    <a:pt x="2624" y="4896"/>
                    <a:pt x="2561" y="4873"/>
                  </a:cubicBezTo>
                  <a:close/>
                  <a:moveTo>
                    <a:pt x="1356" y="5190"/>
                  </a:moveTo>
                  <a:lnTo>
                    <a:pt x="1356" y="5190"/>
                  </a:lnTo>
                  <a:cubicBezTo>
                    <a:pt x="1517" y="5271"/>
                    <a:pt x="1638" y="5334"/>
                    <a:pt x="1759" y="5392"/>
                  </a:cubicBezTo>
                  <a:cubicBezTo>
                    <a:pt x="1633" y="5357"/>
                    <a:pt x="1465" y="5277"/>
                    <a:pt x="1356" y="5190"/>
                  </a:cubicBezTo>
                  <a:close/>
                  <a:moveTo>
                    <a:pt x="1759" y="5392"/>
                  </a:moveTo>
                  <a:lnTo>
                    <a:pt x="1759" y="5392"/>
                  </a:lnTo>
                  <a:cubicBezTo>
                    <a:pt x="1759" y="5392"/>
                    <a:pt x="1759" y="5392"/>
                    <a:pt x="1759" y="5392"/>
                  </a:cubicBezTo>
                  <a:lnTo>
                    <a:pt x="1759" y="5392"/>
                  </a:lnTo>
                  <a:cubicBezTo>
                    <a:pt x="1759" y="5392"/>
                    <a:pt x="1759" y="5392"/>
                    <a:pt x="1759" y="5392"/>
                  </a:cubicBezTo>
                  <a:close/>
                  <a:moveTo>
                    <a:pt x="1759" y="5392"/>
                  </a:moveTo>
                  <a:lnTo>
                    <a:pt x="1759" y="5392"/>
                  </a:lnTo>
                  <a:cubicBezTo>
                    <a:pt x="1834" y="5426"/>
                    <a:pt x="1898" y="5455"/>
                    <a:pt x="1955" y="5484"/>
                  </a:cubicBezTo>
                  <a:cubicBezTo>
                    <a:pt x="1892" y="5467"/>
                    <a:pt x="1823" y="5426"/>
                    <a:pt x="1759" y="5392"/>
                  </a:cubicBezTo>
                  <a:close/>
                  <a:moveTo>
                    <a:pt x="2382" y="4861"/>
                  </a:moveTo>
                  <a:cubicBezTo>
                    <a:pt x="2474" y="4861"/>
                    <a:pt x="2567" y="4885"/>
                    <a:pt x="2647" y="4925"/>
                  </a:cubicBezTo>
                  <a:cubicBezTo>
                    <a:pt x="2728" y="4971"/>
                    <a:pt x="2792" y="5034"/>
                    <a:pt x="2832" y="5115"/>
                  </a:cubicBezTo>
                  <a:cubicBezTo>
                    <a:pt x="2855" y="5150"/>
                    <a:pt x="2872" y="5184"/>
                    <a:pt x="2878" y="5219"/>
                  </a:cubicBezTo>
                  <a:cubicBezTo>
                    <a:pt x="2901" y="5282"/>
                    <a:pt x="2913" y="5352"/>
                    <a:pt x="2901" y="5409"/>
                  </a:cubicBezTo>
                  <a:cubicBezTo>
                    <a:pt x="2890" y="5438"/>
                    <a:pt x="2878" y="5461"/>
                    <a:pt x="2861" y="5478"/>
                  </a:cubicBezTo>
                  <a:cubicBezTo>
                    <a:pt x="2849" y="5496"/>
                    <a:pt x="2826" y="5507"/>
                    <a:pt x="2803" y="5519"/>
                  </a:cubicBezTo>
                  <a:cubicBezTo>
                    <a:pt x="2774" y="5530"/>
                    <a:pt x="2757" y="5536"/>
                    <a:pt x="2717" y="5548"/>
                  </a:cubicBezTo>
                  <a:lnTo>
                    <a:pt x="2705" y="5548"/>
                  </a:lnTo>
                  <a:cubicBezTo>
                    <a:pt x="2680" y="5550"/>
                    <a:pt x="2655" y="5551"/>
                    <a:pt x="2630" y="5551"/>
                  </a:cubicBezTo>
                  <a:cubicBezTo>
                    <a:pt x="2515" y="5551"/>
                    <a:pt x="2398" y="5531"/>
                    <a:pt x="2284" y="5507"/>
                  </a:cubicBezTo>
                  <a:cubicBezTo>
                    <a:pt x="2013" y="5444"/>
                    <a:pt x="1731" y="5380"/>
                    <a:pt x="1477" y="5248"/>
                  </a:cubicBezTo>
                  <a:cubicBezTo>
                    <a:pt x="1417" y="5212"/>
                    <a:pt x="1358" y="5177"/>
                    <a:pt x="1302" y="5139"/>
                  </a:cubicBezTo>
                  <a:lnTo>
                    <a:pt x="1302" y="5139"/>
                  </a:lnTo>
                  <a:cubicBezTo>
                    <a:pt x="1342" y="5121"/>
                    <a:pt x="1381" y="5104"/>
                    <a:pt x="1419" y="5086"/>
                  </a:cubicBezTo>
                  <a:cubicBezTo>
                    <a:pt x="1558" y="5029"/>
                    <a:pt x="1690" y="4977"/>
                    <a:pt x="1823" y="4942"/>
                  </a:cubicBezTo>
                  <a:cubicBezTo>
                    <a:pt x="1869" y="4919"/>
                    <a:pt x="1892" y="4902"/>
                    <a:pt x="1955" y="4896"/>
                  </a:cubicBezTo>
                  <a:cubicBezTo>
                    <a:pt x="1996" y="4890"/>
                    <a:pt x="2042" y="4890"/>
                    <a:pt x="2094" y="4885"/>
                  </a:cubicBezTo>
                  <a:cubicBezTo>
                    <a:pt x="2169" y="4867"/>
                    <a:pt x="2255" y="4861"/>
                    <a:pt x="2336" y="4861"/>
                  </a:cubicBezTo>
                  <a:close/>
                  <a:moveTo>
                    <a:pt x="154" y="5980"/>
                  </a:moveTo>
                  <a:cubicBezTo>
                    <a:pt x="145" y="5992"/>
                    <a:pt x="136" y="6003"/>
                    <a:pt x="126" y="6014"/>
                  </a:cubicBezTo>
                  <a:lnTo>
                    <a:pt x="126" y="6014"/>
                  </a:lnTo>
                  <a:cubicBezTo>
                    <a:pt x="133" y="6008"/>
                    <a:pt x="141" y="5999"/>
                    <a:pt x="151" y="5986"/>
                  </a:cubicBezTo>
                  <a:cubicBezTo>
                    <a:pt x="152" y="5984"/>
                    <a:pt x="153" y="5982"/>
                    <a:pt x="154" y="5980"/>
                  </a:cubicBezTo>
                  <a:close/>
                  <a:moveTo>
                    <a:pt x="6493" y="1"/>
                  </a:moveTo>
                  <a:cubicBezTo>
                    <a:pt x="6712" y="1"/>
                    <a:pt x="6776" y="7"/>
                    <a:pt x="6747" y="18"/>
                  </a:cubicBezTo>
                  <a:cubicBezTo>
                    <a:pt x="6718" y="24"/>
                    <a:pt x="6591" y="35"/>
                    <a:pt x="6401" y="53"/>
                  </a:cubicBezTo>
                  <a:cubicBezTo>
                    <a:pt x="6247" y="63"/>
                    <a:pt x="6054" y="77"/>
                    <a:pt x="5855" y="77"/>
                  </a:cubicBezTo>
                  <a:cubicBezTo>
                    <a:pt x="5824" y="77"/>
                    <a:pt x="5792" y="77"/>
                    <a:pt x="5761" y="76"/>
                  </a:cubicBezTo>
                  <a:cubicBezTo>
                    <a:pt x="5519" y="64"/>
                    <a:pt x="5277" y="53"/>
                    <a:pt x="5075" y="35"/>
                  </a:cubicBezTo>
                  <a:cubicBezTo>
                    <a:pt x="4917" y="22"/>
                    <a:pt x="4747" y="13"/>
                    <a:pt x="4568" y="13"/>
                  </a:cubicBezTo>
                  <a:cubicBezTo>
                    <a:pt x="4155" y="13"/>
                    <a:pt x="3697" y="57"/>
                    <a:pt x="3230" y="174"/>
                  </a:cubicBezTo>
                  <a:cubicBezTo>
                    <a:pt x="3063" y="220"/>
                    <a:pt x="2895" y="260"/>
                    <a:pt x="2722" y="318"/>
                  </a:cubicBezTo>
                  <a:cubicBezTo>
                    <a:pt x="2624" y="364"/>
                    <a:pt x="2544" y="399"/>
                    <a:pt x="2463" y="451"/>
                  </a:cubicBezTo>
                  <a:cubicBezTo>
                    <a:pt x="2388" y="491"/>
                    <a:pt x="2313" y="543"/>
                    <a:pt x="2244" y="583"/>
                  </a:cubicBezTo>
                  <a:cubicBezTo>
                    <a:pt x="2100" y="681"/>
                    <a:pt x="1955" y="779"/>
                    <a:pt x="1817" y="895"/>
                  </a:cubicBezTo>
                  <a:cubicBezTo>
                    <a:pt x="1742" y="952"/>
                    <a:pt x="1679" y="1010"/>
                    <a:pt x="1615" y="1073"/>
                  </a:cubicBezTo>
                  <a:cubicBezTo>
                    <a:pt x="1581" y="1102"/>
                    <a:pt x="1552" y="1148"/>
                    <a:pt x="1511" y="1183"/>
                  </a:cubicBezTo>
                  <a:lnTo>
                    <a:pt x="1465" y="1246"/>
                  </a:lnTo>
                  <a:cubicBezTo>
                    <a:pt x="1448" y="1269"/>
                    <a:pt x="1425" y="1304"/>
                    <a:pt x="1413" y="1344"/>
                  </a:cubicBezTo>
                  <a:cubicBezTo>
                    <a:pt x="1408" y="1356"/>
                    <a:pt x="1408" y="1373"/>
                    <a:pt x="1402" y="1385"/>
                  </a:cubicBezTo>
                  <a:lnTo>
                    <a:pt x="1390" y="1413"/>
                  </a:lnTo>
                  <a:lnTo>
                    <a:pt x="1379" y="1465"/>
                  </a:lnTo>
                  <a:lnTo>
                    <a:pt x="1356" y="1563"/>
                  </a:lnTo>
                  <a:cubicBezTo>
                    <a:pt x="1344" y="1633"/>
                    <a:pt x="1327" y="1702"/>
                    <a:pt x="1315" y="1765"/>
                  </a:cubicBezTo>
                  <a:lnTo>
                    <a:pt x="1292" y="1875"/>
                  </a:lnTo>
                  <a:lnTo>
                    <a:pt x="1287" y="1932"/>
                  </a:lnTo>
                  <a:lnTo>
                    <a:pt x="1275" y="1961"/>
                  </a:lnTo>
                  <a:lnTo>
                    <a:pt x="1275" y="1979"/>
                  </a:lnTo>
                  <a:lnTo>
                    <a:pt x="1275" y="1984"/>
                  </a:lnTo>
                  <a:lnTo>
                    <a:pt x="1287" y="1984"/>
                  </a:lnTo>
                  <a:lnTo>
                    <a:pt x="1304" y="1990"/>
                  </a:lnTo>
                  <a:lnTo>
                    <a:pt x="1350" y="1996"/>
                  </a:lnTo>
                  <a:lnTo>
                    <a:pt x="1437" y="2013"/>
                  </a:lnTo>
                  <a:lnTo>
                    <a:pt x="1469" y="2018"/>
                  </a:lnTo>
                  <a:lnTo>
                    <a:pt x="1469" y="2018"/>
                  </a:lnTo>
                  <a:cubicBezTo>
                    <a:pt x="1409" y="2013"/>
                    <a:pt x="1345" y="2013"/>
                    <a:pt x="1275" y="2007"/>
                  </a:cubicBezTo>
                  <a:lnTo>
                    <a:pt x="1275" y="2077"/>
                  </a:lnTo>
                  <a:lnTo>
                    <a:pt x="1275" y="2140"/>
                  </a:lnTo>
                  <a:cubicBezTo>
                    <a:pt x="1275" y="2186"/>
                    <a:pt x="1281" y="2238"/>
                    <a:pt x="1298" y="2284"/>
                  </a:cubicBezTo>
                  <a:cubicBezTo>
                    <a:pt x="1321" y="2382"/>
                    <a:pt x="1356" y="2480"/>
                    <a:pt x="1413" y="2561"/>
                  </a:cubicBezTo>
                  <a:cubicBezTo>
                    <a:pt x="1463" y="2638"/>
                    <a:pt x="1517" y="2704"/>
                    <a:pt x="1562" y="2765"/>
                  </a:cubicBezTo>
                  <a:lnTo>
                    <a:pt x="1562" y="2765"/>
                  </a:lnTo>
                  <a:cubicBezTo>
                    <a:pt x="1502" y="2783"/>
                    <a:pt x="1437" y="2810"/>
                    <a:pt x="1373" y="2849"/>
                  </a:cubicBezTo>
                  <a:cubicBezTo>
                    <a:pt x="1333" y="2872"/>
                    <a:pt x="1292" y="2890"/>
                    <a:pt x="1246" y="2918"/>
                  </a:cubicBezTo>
                  <a:cubicBezTo>
                    <a:pt x="1206" y="2947"/>
                    <a:pt x="1171" y="2988"/>
                    <a:pt x="1142" y="3022"/>
                  </a:cubicBezTo>
                  <a:cubicBezTo>
                    <a:pt x="1016" y="3161"/>
                    <a:pt x="946" y="3293"/>
                    <a:pt x="871" y="3437"/>
                  </a:cubicBezTo>
                  <a:cubicBezTo>
                    <a:pt x="802" y="3593"/>
                    <a:pt x="750" y="3743"/>
                    <a:pt x="710" y="3893"/>
                  </a:cubicBezTo>
                  <a:cubicBezTo>
                    <a:pt x="670" y="4043"/>
                    <a:pt x="641" y="4198"/>
                    <a:pt x="641" y="4371"/>
                  </a:cubicBezTo>
                  <a:cubicBezTo>
                    <a:pt x="652" y="4527"/>
                    <a:pt x="687" y="4694"/>
                    <a:pt x="756" y="4833"/>
                  </a:cubicBezTo>
                  <a:cubicBezTo>
                    <a:pt x="818" y="4952"/>
                    <a:pt x="896" y="5056"/>
                    <a:pt x="987" y="5140"/>
                  </a:cubicBezTo>
                  <a:lnTo>
                    <a:pt x="987" y="5140"/>
                  </a:lnTo>
                  <a:cubicBezTo>
                    <a:pt x="821" y="5242"/>
                    <a:pt x="651" y="5370"/>
                    <a:pt x="497" y="5519"/>
                  </a:cubicBezTo>
                  <a:cubicBezTo>
                    <a:pt x="341" y="5669"/>
                    <a:pt x="197" y="5847"/>
                    <a:pt x="82" y="6026"/>
                  </a:cubicBezTo>
                  <a:lnTo>
                    <a:pt x="87" y="6026"/>
                  </a:lnTo>
                  <a:cubicBezTo>
                    <a:pt x="226" y="5832"/>
                    <a:pt x="387" y="5653"/>
                    <a:pt x="589" y="5511"/>
                  </a:cubicBezTo>
                  <a:lnTo>
                    <a:pt x="589" y="5511"/>
                  </a:lnTo>
                  <a:cubicBezTo>
                    <a:pt x="569" y="5525"/>
                    <a:pt x="555" y="5532"/>
                    <a:pt x="550" y="5532"/>
                  </a:cubicBezTo>
                  <a:cubicBezTo>
                    <a:pt x="549" y="5532"/>
                    <a:pt x="549" y="5531"/>
                    <a:pt x="549" y="5530"/>
                  </a:cubicBezTo>
                  <a:cubicBezTo>
                    <a:pt x="549" y="5525"/>
                    <a:pt x="572" y="5496"/>
                    <a:pt x="618" y="5461"/>
                  </a:cubicBezTo>
                  <a:lnTo>
                    <a:pt x="704" y="5415"/>
                  </a:lnTo>
                  <a:lnTo>
                    <a:pt x="704" y="5415"/>
                  </a:lnTo>
                  <a:cubicBezTo>
                    <a:pt x="672" y="5442"/>
                    <a:pt x="640" y="5469"/>
                    <a:pt x="610" y="5497"/>
                  </a:cubicBezTo>
                  <a:lnTo>
                    <a:pt x="610" y="5497"/>
                  </a:lnTo>
                  <a:cubicBezTo>
                    <a:pt x="610" y="5497"/>
                    <a:pt x="611" y="5496"/>
                    <a:pt x="612" y="5496"/>
                  </a:cubicBezTo>
                  <a:lnTo>
                    <a:pt x="612" y="5496"/>
                  </a:lnTo>
                  <a:cubicBezTo>
                    <a:pt x="611" y="5496"/>
                    <a:pt x="610" y="5497"/>
                    <a:pt x="609" y="5498"/>
                  </a:cubicBezTo>
                  <a:lnTo>
                    <a:pt x="609" y="5498"/>
                  </a:lnTo>
                  <a:cubicBezTo>
                    <a:pt x="609" y="5498"/>
                    <a:pt x="609" y="5497"/>
                    <a:pt x="610" y="5497"/>
                  </a:cubicBezTo>
                  <a:lnTo>
                    <a:pt x="610" y="5497"/>
                  </a:lnTo>
                  <a:cubicBezTo>
                    <a:pt x="603" y="5502"/>
                    <a:pt x="596" y="5507"/>
                    <a:pt x="589" y="5511"/>
                  </a:cubicBezTo>
                  <a:lnTo>
                    <a:pt x="589" y="5511"/>
                  </a:lnTo>
                  <a:cubicBezTo>
                    <a:pt x="595" y="5507"/>
                    <a:pt x="602" y="5503"/>
                    <a:pt x="609" y="5498"/>
                  </a:cubicBezTo>
                  <a:lnTo>
                    <a:pt x="609" y="5498"/>
                  </a:lnTo>
                  <a:cubicBezTo>
                    <a:pt x="475" y="5619"/>
                    <a:pt x="353" y="5748"/>
                    <a:pt x="231" y="5865"/>
                  </a:cubicBezTo>
                  <a:cubicBezTo>
                    <a:pt x="231" y="5865"/>
                    <a:pt x="183" y="5934"/>
                    <a:pt x="154" y="5980"/>
                  </a:cubicBezTo>
                  <a:lnTo>
                    <a:pt x="154" y="5980"/>
                  </a:lnTo>
                  <a:cubicBezTo>
                    <a:pt x="159" y="5975"/>
                    <a:pt x="163" y="5969"/>
                    <a:pt x="168" y="5963"/>
                  </a:cubicBezTo>
                  <a:cubicBezTo>
                    <a:pt x="197" y="5928"/>
                    <a:pt x="231" y="5899"/>
                    <a:pt x="255" y="5870"/>
                  </a:cubicBezTo>
                  <a:cubicBezTo>
                    <a:pt x="312" y="5865"/>
                    <a:pt x="324" y="5847"/>
                    <a:pt x="324" y="5847"/>
                  </a:cubicBezTo>
                  <a:cubicBezTo>
                    <a:pt x="526" y="5611"/>
                    <a:pt x="768" y="5415"/>
                    <a:pt x="1027" y="5271"/>
                  </a:cubicBezTo>
                  <a:cubicBezTo>
                    <a:pt x="1051" y="5258"/>
                    <a:pt x="1074" y="5246"/>
                    <a:pt x="1098" y="5234"/>
                  </a:cubicBezTo>
                  <a:lnTo>
                    <a:pt x="1098" y="5234"/>
                  </a:lnTo>
                  <a:cubicBezTo>
                    <a:pt x="1424" y="5485"/>
                    <a:pt x="1821" y="5598"/>
                    <a:pt x="2105" y="5669"/>
                  </a:cubicBezTo>
                  <a:cubicBezTo>
                    <a:pt x="2226" y="5697"/>
                    <a:pt x="2348" y="5715"/>
                    <a:pt x="2474" y="5732"/>
                  </a:cubicBezTo>
                  <a:cubicBezTo>
                    <a:pt x="2506" y="5735"/>
                    <a:pt x="2538" y="5736"/>
                    <a:pt x="2570" y="5736"/>
                  </a:cubicBezTo>
                  <a:cubicBezTo>
                    <a:pt x="2601" y="5736"/>
                    <a:pt x="2633" y="5735"/>
                    <a:pt x="2665" y="5732"/>
                  </a:cubicBezTo>
                  <a:cubicBezTo>
                    <a:pt x="2705" y="5732"/>
                    <a:pt x="2740" y="5726"/>
                    <a:pt x="2774" y="5709"/>
                  </a:cubicBezTo>
                  <a:cubicBezTo>
                    <a:pt x="2820" y="5697"/>
                    <a:pt x="2861" y="5680"/>
                    <a:pt x="2895" y="5651"/>
                  </a:cubicBezTo>
                  <a:cubicBezTo>
                    <a:pt x="2970" y="5599"/>
                    <a:pt x="3022" y="5525"/>
                    <a:pt x="3039" y="5438"/>
                  </a:cubicBezTo>
                  <a:cubicBezTo>
                    <a:pt x="3051" y="5392"/>
                    <a:pt x="3051" y="5352"/>
                    <a:pt x="3051" y="5305"/>
                  </a:cubicBezTo>
                  <a:cubicBezTo>
                    <a:pt x="3051" y="5265"/>
                    <a:pt x="3034" y="5236"/>
                    <a:pt x="3028" y="5207"/>
                  </a:cubicBezTo>
                  <a:cubicBezTo>
                    <a:pt x="3011" y="5138"/>
                    <a:pt x="2993" y="5092"/>
                    <a:pt x="2964" y="5034"/>
                  </a:cubicBezTo>
                  <a:cubicBezTo>
                    <a:pt x="2936" y="4977"/>
                    <a:pt x="2890" y="4919"/>
                    <a:pt x="2838" y="4873"/>
                  </a:cubicBezTo>
                  <a:lnTo>
                    <a:pt x="2838" y="4873"/>
                  </a:lnTo>
                  <a:cubicBezTo>
                    <a:pt x="2895" y="4925"/>
                    <a:pt x="2936" y="4983"/>
                    <a:pt x="2964" y="5046"/>
                  </a:cubicBezTo>
                  <a:lnTo>
                    <a:pt x="2982" y="5092"/>
                  </a:lnTo>
                  <a:lnTo>
                    <a:pt x="2999" y="5132"/>
                  </a:lnTo>
                  <a:cubicBezTo>
                    <a:pt x="3005" y="5161"/>
                    <a:pt x="3022" y="5190"/>
                    <a:pt x="3028" y="5219"/>
                  </a:cubicBezTo>
                  <a:cubicBezTo>
                    <a:pt x="3039" y="5277"/>
                    <a:pt x="3051" y="5363"/>
                    <a:pt x="3034" y="5444"/>
                  </a:cubicBezTo>
                  <a:cubicBezTo>
                    <a:pt x="3011" y="5525"/>
                    <a:pt x="2970" y="5594"/>
                    <a:pt x="2907" y="5640"/>
                  </a:cubicBezTo>
                  <a:cubicBezTo>
                    <a:pt x="2866" y="5663"/>
                    <a:pt x="2832" y="5680"/>
                    <a:pt x="2797" y="5697"/>
                  </a:cubicBezTo>
                  <a:cubicBezTo>
                    <a:pt x="2751" y="5709"/>
                    <a:pt x="2722" y="5721"/>
                    <a:pt x="2688" y="5721"/>
                  </a:cubicBezTo>
                  <a:cubicBezTo>
                    <a:pt x="2624" y="5726"/>
                    <a:pt x="2567" y="5726"/>
                    <a:pt x="2503" y="5726"/>
                  </a:cubicBezTo>
                  <a:cubicBezTo>
                    <a:pt x="2376" y="5721"/>
                    <a:pt x="2261" y="5697"/>
                    <a:pt x="2134" y="5669"/>
                  </a:cubicBezTo>
                  <a:cubicBezTo>
                    <a:pt x="2028" y="5647"/>
                    <a:pt x="2013" y="5639"/>
                    <a:pt x="2049" y="5639"/>
                  </a:cubicBezTo>
                  <a:cubicBezTo>
                    <a:pt x="2070" y="5639"/>
                    <a:pt x="2109" y="5641"/>
                    <a:pt x="2157" y="5646"/>
                  </a:cubicBezTo>
                  <a:cubicBezTo>
                    <a:pt x="2256" y="5659"/>
                    <a:pt x="2402" y="5672"/>
                    <a:pt x="2522" y="5672"/>
                  </a:cubicBezTo>
                  <a:cubicBezTo>
                    <a:pt x="2557" y="5672"/>
                    <a:pt x="2590" y="5671"/>
                    <a:pt x="2619" y="5669"/>
                  </a:cubicBezTo>
                  <a:cubicBezTo>
                    <a:pt x="2665" y="5663"/>
                    <a:pt x="2740" y="5669"/>
                    <a:pt x="2832" y="5634"/>
                  </a:cubicBezTo>
                  <a:cubicBezTo>
                    <a:pt x="2918" y="5605"/>
                    <a:pt x="2993" y="5525"/>
                    <a:pt x="3005" y="5450"/>
                  </a:cubicBezTo>
                  <a:cubicBezTo>
                    <a:pt x="3034" y="5380"/>
                    <a:pt x="3028" y="5294"/>
                    <a:pt x="3011" y="5236"/>
                  </a:cubicBezTo>
                  <a:cubicBezTo>
                    <a:pt x="2999" y="5173"/>
                    <a:pt x="2982" y="5127"/>
                    <a:pt x="2953" y="5069"/>
                  </a:cubicBezTo>
                  <a:cubicBezTo>
                    <a:pt x="2936" y="5011"/>
                    <a:pt x="2890" y="4959"/>
                    <a:pt x="2849" y="4913"/>
                  </a:cubicBezTo>
                  <a:cubicBezTo>
                    <a:pt x="2803" y="4867"/>
                    <a:pt x="2745" y="4827"/>
                    <a:pt x="2688" y="4798"/>
                  </a:cubicBezTo>
                  <a:cubicBezTo>
                    <a:pt x="2636" y="4775"/>
                    <a:pt x="2619" y="4758"/>
                    <a:pt x="2601" y="4746"/>
                  </a:cubicBezTo>
                  <a:cubicBezTo>
                    <a:pt x="2590" y="4729"/>
                    <a:pt x="2578" y="4723"/>
                    <a:pt x="2549" y="4717"/>
                  </a:cubicBezTo>
                  <a:cubicBezTo>
                    <a:pt x="2493" y="4706"/>
                    <a:pt x="2439" y="4701"/>
                    <a:pt x="2388" y="4701"/>
                  </a:cubicBezTo>
                  <a:cubicBezTo>
                    <a:pt x="2282" y="4701"/>
                    <a:pt x="2187" y="4721"/>
                    <a:pt x="2105" y="4740"/>
                  </a:cubicBezTo>
                  <a:cubicBezTo>
                    <a:pt x="1984" y="4769"/>
                    <a:pt x="1881" y="4804"/>
                    <a:pt x="1782" y="4827"/>
                  </a:cubicBezTo>
                  <a:cubicBezTo>
                    <a:pt x="1638" y="4861"/>
                    <a:pt x="1506" y="4902"/>
                    <a:pt x="1385" y="4948"/>
                  </a:cubicBezTo>
                  <a:cubicBezTo>
                    <a:pt x="1310" y="4975"/>
                    <a:pt x="1246" y="5001"/>
                    <a:pt x="1173" y="5037"/>
                  </a:cubicBezTo>
                  <a:lnTo>
                    <a:pt x="1173" y="5037"/>
                  </a:lnTo>
                  <a:cubicBezTo>
                    <a:pt x="1103" y="4967"/>
                    <a:pt x="1039" y="4885"/>
                    <a:pt x="998" y="4804"/>
                  </a:cubicBezTo>
                  <a:cubicBezTo>
                    <a:pt x="895" y="4608"/>
                    <a:pt x="871" y="4383"/>
                    <a:pt x="923" y="4170"/>
                  </a:cubicBezTo>
                  <a:cubicBezTo>
                    <a:pt x="969" y="3950"/>
                    <a:pt x="1044" y="3737"/>
                    <a:pt x="1142" y="3541"/>
                  </a:cubicBezTo>
                  <a:cubicBezTo>
                    <a:pt x="1189" y="3437"/>
                    <a:pt x="1246" y="3345"/>
                    <a:pt x="1315" y="3259"/>
                  </a:cubicBezTo>
                  <a:cubicBezTo>
                    <a:pt x="1350" y="3218"/>
                    <a:pt x="1385" y="3178"/>
                    <a:pt x="1419" y="3149"/>
                  </a:cubicBezTo>
                  <a:cubicBezTo>
                    <a:pt x="1465" y="3120"/>
                    <a:pt x="1506" y="3103"/>
                    <a:pt x="1558" y="3080"/>
                  </a:cubicBezTo>
                  <a:cubicBezTo>
                    <a:pt x="1619" y="3052"/>
                    <a:pt x="1681" y="3031"/>
                    <a:pt x="1744" y="3011"/>
                  </a:cubicBezTo>
                  <a:lnTo>
                    <a:pt x="1744" y="3011"/>
                  </a:lnTo>
                  <a:cubicBezTo>
                    <a:pt x="1911" y="3232"/>
                    <a:pt x="2115" y="3435"/>
                    <a:pt x="2365" y="3593"/>
                  </a:cubicBezTo>
                  <a:cubicBezTo>
                    <a:pt x="2492" y="3679"/>
                    <a:pt x="2636" y="3743"/>
                    <a:pt x="2797" y="3783"/>
                  </a:cubicBezTo>
                  <a:cubicBezTo>
                    <a:pt x="2832" y="3801"/>
                    <a:pt x="2878" y="3806"/>
                    <a:pt x="2913" y="3812"/>
                  </a:cubicBezTo>
                  <a:cubicBezTo>
                    <a:pt x="2947" y="3824"/>
                    <a:pt x="2999" y="3829"/>
                    <a:pt x="3039" y="3829"/>
                  </a:cubicBezTo>
                  <a:cubicBezTo>
                    <a:pt x="3126" y="3829"/>
                    <a:pt x="3201" y="3829"/>
                    <a:pt x="3282" y="3812"/>
                  </a:cubicBezTo>
                  <a:cubicBezTo>
                    <a:pt x="3432" y="3795"/>
                    <a:pt x="3576" y="3766"/>
                    <a:pt x="3720" y="3714"/>
                  </a:cubicBezTo>
                  <a:cubicBezTo>
                    <a:pt x="3864" y="3662"/>
                    <a:pt x="4008" y="3604"/>
                    <a:pt x="4146" y="3506"/>
                  </a:cubicBezTo>
                  <a:cubicBezTo>
                    <a:pt x="4210" y="3455"/>
                    <a:pt x="4285" y="3391"/>
                    <a:pt x="4337" y="3310"/>
                  </a:cubicBezTo>
                  <a:cubicBezTo>
                    <a:pt x="4400" y="3230"/>
                    <a:pt x="4441" y="3114"/>
                    <a:pt x="4441" y="2999"/>
                  </a:cubicBezTo>
                  <a:cubicBezTo>
                    <a:pt x="4446" y="2890"/>
                    <a:pt x="4412" y="2763"/>
                    <a:pt x="4348" y="2676"/>
                  </a:cubicBezTo>
                  <a:cubicBezTo>
                    <a:pt x="4279" y="2584"/>
                    <a:pt x="4204" y="2526"/>
                    <a:pt x="4123" y="2480"/>
                  </a:cubicBezTo>
                  <a:cubicBezTo>
                    <a:pt x="3968" y="2394"/>
                    <a:pt x="3824" y="2359"/>
                    <a:pt x="3668" y="2330"/>
                  </a:cubicBezTo>
                  <a:cubicBezTo>
                    <a:pt x="3524" y="2301"/>
                    <a:pt x="3380" y="2284"/>
                    <a:pt x="3235" y="2278"/>
                  </a:cubicBezTo>
                  <a:cubicBezTo>
                    <a:pt x="3166" y="2278"/>
                    <a:pt x="3091" y="2273"/>
                    <a:pt x="3022" y="2273"/>
                  </a:cubicBezTo>
                  <a:cubicBezTo>
                    <a:pt x="2947" y="2273"/>
                    <a:pt x="2878" y="2273"/>
                    <a:pt x="2797" y="2278"/>
                  </a:cubicBezTo>
                  <a:cubicBezTo>
                    <a:pt x="2630" y="2296"/>
                    <a:pt x="2463" y="2353"/>
                    <a:pt x="2330" y="2423"/>
                  </a:cubicBezTo>
                  <a:cubicBezTo>
                    <a:pt x="2192" y="2497"/>
                    <a:pt x="2082" y="2567"/>
                    <a:pt x="1967" y="2624"/>
                  </a:cubicBezTo>
                  <a:cubicBezTo>
                    <a:pt x="1945" y="2637"/>
                    <a:pt x="1921" y="2647"/>
                    <a:pt x="1895" y="2658"/>
                  </a:cubicBezTo>
                  <a:lnTo>
                    <a:pt x="1895" y="2658"/>
                  </a:lnTo>
                  <a:lnTo>
                    <a:pt x="1852" y="2601"/>
                  </a:lnTo>
                  <a:cubicBezTo>
                    <a:pt x="1806" y="2538"/>
                    <a:pt x="1759" y="2480"/>
                    <a:pt x="1725" y="2423"/>
                  </a:cubicBezTo>
                  <a:cubicBezTo>
                    <a:pt x="1690" y="2365"/>
                    <a:pt x="1667" y="2307"/>
                    <a:pt x="1650" y="2250"/>
                  </a:cubicBezTo>
                  <a:cubicBezTo>
                    <a:pt x="1638" y="2192"/>
                    <a:pt x="1638" y="2123"/>
                    <a:pt x="1644" y="2065"/>
                  </a:cubicBezTo>
                  <a:cubicBezTo>
                    <a:pt x="1667" y="1961"/>
                    <a:pt x="1679" y="1863"/>
                    <a:pt x="1702" y="1759"/>
                  </a:cubicBezTo>
                  <a:lnTo>
                    <a:pt x="1731" y="1604"/>
                  </a:lnTo>
                  <a:lnTo>
                    <a:pt x="1748" y="1523"/>
                  </a:lnTo>
                  <a:lnTo>
                    <a:pt x="1754" y="1488"/>
                  </a:lnTo>
                  <a:cubicBezTo>
                    <a:pt x="1754" y="1471"/>
                    <a:pt x="1754" y="1471"/>
                    <a:pt x="1759" y="1465"/>
                  </a:cubicBezTo>
                  <a:cubicBezTo>
                    <a:pt x="1765" y="1460"/>
                    <a:pt x="1765" y="1448"/>
                    <a:pt x="1771" y="1437"/>
                  </a:cubicBezTo>
                  <a:lnTo>
                    <a:pt x="1806" y="1402"/>
                  </a:lnTo>
                  <a:cubicBezTo>
                    <a:pt x="1834" y="1373"/>
                    <a:pt x="1852" y="1344"/>
                    <a:pt x="1881" y="1321"/>
                  </a:cubicBezTo>
                  <a:cubicBezTo>
                    <a:pt x="1938" y="1264"/>
                    <a:pt x="2002" y="1212"/>
                    <a:pt x="2071" y="1160"/>
                  </a:cubicBezTo>
                  <a:cubicBezTo>
                    <a:pt x="2198" y="1062"/>
                    <a:pt x="2342" y="958"/>
                    <a:pt x="2480" y="871"/>
                  </a:cubicBezTo>
                  <a:cubicBezTo>
                    <a:pt x="2624" y="785"/>
                    <a:pt x="2774" y="693"/>
                    <a:pt x="2907" y="658"/>
                  </a:cubicBezTo>
                  <a:cubicBezTo>
                    <a:pt x="3063" y="606"/>
                    <a:pt x="3230" y="566"/>
                    <a:pt x="3397" y="526"/>
                  </a:cubicBezTo>
                  <a:cubicBezTo>
                    <a:pt x="3879" y="421"/>
                    <a:pt x="4380" y="386"/>
                    <a:pt x="4895" y="386"/>
                  </a:cubicBezTo>
                  <a:cubicBezTo>
                    <a:pt x="5088" y="386"/>
                    <a:pt x="5282" y="391"/>
                    <a:pt x="5478" y="399"/>
                  </a:cubicBezTo>
                  <a:cubicBezTo>
                    <a:pt x="5571" y="399"/>
                    <a:pt x="5680" y="404"/>
                    <a:pt x="5796" y="404"/>
                  </a:cubicBezTo>
                  <a:cubicBezTo>
                    <a:pt x="5911" y="404"/>
                    <a:pt x="6043" y="404"/>
                    <a:pt x="6170" y="399"/>
                  </a:cubicBezTo>
                  <a:cubicBezTo>
                    <a:pt x="6430" y="381"/>
                    <a:pt x="6695" y="364"/>
                    <a:pt x="6954" y="353"/>
                  </a:cubicBezTo>
                  <a:cubicBezTo>
                    <a:pt x="7087" y="353"/>
                    <a:pt x="7214" y="353"/>
                    <a:pt x="7329" y="370"/>
                  </a:cubicBezTo>
                  <a:cubicBezTo>
                    <a:pt x="7358" y="376"/>
                    <a:pt x="7387" y="376"/>
                    <a:pt x="7416" y="381"/>
                  </a:cubicBezTo>
                  <a:cubicBezTo>
                    <a:pt x="7445" y="393"/>
                    <a:pt x="7473" y="393"/>
                    <a:pt x="7496" y="399"/>
                  </a:cubicBezTo>
                  <a:cubicBezTo>
                    <a:pt x="7554" y="410"/>
                    <a:pt x="7606" y="428"/>
                    <a:pt x="7664" y="439"/>
                  </a:cubicBezTo>
                  <a:cubicBezTo>
                    <a:pt x="7877" y="514"/>
                    <a:pt x="8085" y="606"/>
                    <a:pt x="8269" y="681"/>
                  </a:cubicBezTo>
                  <a:cubicBezTo>
                    <a:pt x="8511" y="768"/>
                    <a:pt x="8684" y="785"/>
                    <a:pt x="8788" y="785"/>
                  </a:cubicBezTo>
                  <a:cubicBezTo>
                    <a:pt x="8886" y="785"/>
                    <a:pt x="8921" y="768"/>
                    <a:pt x="8915" y="739"/>
                  </a:cubicBezTo>
                  <a:cubicBezTo>
                    <a:pt x="8915" y="716"/>
                    <a:pt x="8880" y="687"/>
                    <a:pt x="8846" y="658"/>
                  </a:cubicBezTo>
                  <a:cubicBezTo>
                    <a:pt x="8805" y="635"/>
                    <a:pt x="8771" y="612"/>
                    <a:pt x="8759" y="606"/>
                  </a:cubicBezTo>
                  <a:cubicBezTo>
                    <a:pt x="8477" y="468"/>
                    <a:pt x="8252" y="335"/>
                    <a:pt x="7923" y="197"/>
                  </a:cubicBezTo>
                  <a:cubicBezTo>
                    <a:pt x="7837" y="162"/>
                    <a:pt x="7750" y="133"/>
                    <a:pt x="7646" y="93"/>
                  </a:cubicBezTo>
                  <a:cubicBezTo>
                    <a:pt x="7548" y="64"/>
                    <a:pt x="7439" y="47"/>
                    <a:pt x="7318" y="30"/>
                  </a:cubicBezTo>
                  <a:cubicBezTo>
                    <a:pt x="7076" y="1"/>
                    <a:pt x="6810" y="1"/>
                    <a:pt x="6493" y="1"/>
                  </a:cubicBezTo>
                  <a:close/>
                  <a:moveTo>
                    <a:pt x="126" y="6014"/>
                  </a:moveTo>
                  <a:lnTo>
                    <a:pt x="126" y="6014"/>
                  </a:lnTo>
                  <a:cubicBezTo>
                    <a:pt x="106" y="6033"/>
                    <a:pt x="99" y="6029"/>
                    <a:pt x="82" y="6038"/>
                  </a:cubicBezTo>
                  <a:cubicBezTo>
                    <a:pt x="53" y="6078"/>
                    <a:pt x="24" y="6113"/>
                    <a:pt x="1" y="6159"/>
                  </a:cubicBezTo>
                  <a:cubicBezTo>
                    <a:pt x="27" y="6123"/>
                    <a:pt x="78" y="6071"/>
                    <a:pt x="126" y="6014"/>
                  </a:cubicBezTo>
                  <a:close/>
                </a:path>
              </a:pathLst>
            </a:custGeom>
            <a:solidFill>
              <a:schemeClr val="lt1"/>
            </a:solidFill>
            <a:ln w="425" cap="flat" cmpd="sng">
              <a:solidFill>
                <a:srgbClr val="FFFFFF"/>
              </a:solidFill>
              <a:prstDash val="solid"/>
              <a:miter lim="5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8" name="Google Shape;578;p25"/>
          <p:cNvGrpSpPr/>
          <p:nvPr/>
        </p:nvGrpSpPr>
        <p:grpSpPr>
          <a:xfrm flipH="1">
            <a:off x="2118814" y="6271885"/>
            <a:ext cx="1059527" cy="671977"/>
            <a:chOff x="-183837" y="4639513"/>
            <a:chExt cx="794645" cy="503983"/>
          </a:xfrm>
        </p:grpSpPr>
        <p:sp>
          <p:nvSpPr>
            <p:cNvPr id="579" name="Google Shape;579;p25"/>
            <p:cNvSpPr/>
            <p:nvPr/>
          </p:nvSpPr>
          <p:spPr>
            <a:xfrm>
              <a:off x="20622" y="4928477"/>
              <a:ext cx="340319" cy="213200"/>
            </a:xfrm>
            <a:custGeom>
              <a:avLst/>
              <a:gdLst/>
              <a:ahLst/>
              <a:cxnLst/>
              <a:rect l="l" t="t" r="r" b="b"/>
              <a:pathLst>
                <a:path w="2803" h="1756" extrusionOk="0">
                  <a:moveTo>
                    <a:pt x="1956" y="1"/>
                  </a:moveTo>
                  <a:cubicBezTo>
                    <a:pt x="1940" y="1"/>
                    <a:pt x="1924" y="1"/>
                    <a:pt x="1909" y="2"/>
                  </a:cubicBezTo>
                  <a:cubicBezTo>
                    <a:pt x="1499" y="20"/>
                    <a:pt x="1107" y="221"/>
                    <a:pt x="773" y="458"/>
                  </a:cubicBezTo>
                  <a:cubicBezTo>
                    <a:pt x="663" y="544"/>
                    <a:pt x="548" y="636"/>
                    <a:pt x="438" y="740"/>
                  </a:cubicBezTo>
                  <a:cubicBezTo>
                    <a:pt x="334" y="896"/>
                    <a:pt x="248" y="1069"/>
                    <a:pt x="173" y="1236"/>
                  </a:cubicBezTo>
                  <a:cubicBezTo>
                    <a:pt x="104" y="1363"/>
                    <a:pt x="46" y="1501"/>
                    <a:pt x="0" y="1640"/>
                  </a:cubicBezTo>
                  <a:cubicBezTo>
                    <a:pt x="865" y="1680"/>
                    <a:pt x="1718" y="1732"/>
                    <a:pt x="2583" y="1755"/>
                  </a:cubicBezTo>
                  <a:lnTo>
                    <a:pt x="2797" y="1755"/>
                  </a:lnTo>
                  <a:cubicBezTo>
                    <a:pt x="2802" y="1513"/>
                    <a:pt x="2797" y="1271"/>
                    <a:pt x="2773" y="1029"/>
                  </a:cubicBezTo>
                  <a:cubicBezTo>
                    <a:pt x="2750" y="948"/>
                    <a:pt x="2727" y="861"/>
                    <a:pt x="2710" y="781"/>
                  </a:cubicBezTo>
                  <a:cubicBezTo>
                    <a:pt x="2606" y="469"/>
                    <a:pt x="2451" y="198"/>
                    <a:pt x="2180" y="31"/>
                  </a:cubicBezTo>
                  <a:cubicBezTo>
                    <a:pt x="2108" y="12"/>
                    <a:pt x="2032" y="1"/>
                    <a:pt x="1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5"/>
            <p:cNvSpPr/>
            <p:nvPr/>
          </p:nvSpPr>
          <p:spPr>
            <a:xfrm>
              <a:off x="-183837" y="4639513"/>
              <a:ext cx="794645" cy="503983"/>
            </a:xfrm>
            <a:custGeom>
              <a:avLst/>
              <a:gdLst/>
              <a:ahLst/>
              <a:cxnLst/>
              <a:rect l="l" t="t" r="r" b="b"/>
              <a:pathLst>
                <a:path w="6545" h="4151" extrusionOk="0">
                  <a:moveTo>
                    <a:pt x="3800" y="1"/>
                  </a:moveTo>
                  <a:cubicBezTo>
                    <a:pt x="3604" y="1"/>
                    <a:pt x="3420" y="53"/>
                    <a:pt x="3229" y="122"/>
                  </a:cubicBezTo>
                  <a:cubicBezTo>
                    <a:pt x="2272" y="456"/>
                    <a:pt x="1534" y="1154"/>
                    <a:pt x="981" y="1984"/>
                  </a:cubicBezTo>
                  <a:cubicBezTo>
                    <a:pt x="571" y="2596"/>
                    <a:pt x="254" y="3276"/>
                    <a:pt x="0" y="3968"/>
                  </a:cubicBezTo>
                  <a:cubicBezTo>
                    <a:pt x="122" y="3968"/>
                    <a:pt x="248" y="3968"/>
                    <a:pt x="369" y="3974"/>
                  </a:cubicBezTo>
                  <a:cubicBezTo>
                    <a:pt x="617" y="3985"/>
                    <a:pt x="865" y="3991"/>
                    <a:pt x="1113" y="3997"/>
                  </a:cubicBezTo>
                  <a:cubicBezTo>
                    <a:pt x="1344" y="3460"/>
                    <a:pt x="1615" y="2941"/>
                    <a:pt x="1978" y="2498"/>
                  </a:cubicBezTo>
                  <a:cubicBezTo>
                    <a:pt x="2332" y="2062"/>
                    <a:pt x="2819" y="1704"/>
                    <a:pt x="3397" y="1704"/>
                  </a:cubicBezTo>
                  <a:cubicBezTo>
                    <a:pt x="3431" y="1704"/>
                    <a:pt x="3465" y="1705"/>
                    <a:pt x="3500" y="1708"/>
                  </a:cubicBezTo>
                  <a:cubicBezTo>
                    <a:pt x="4757" y="1800"/>
                    <a:pt x="4780" y="3057"/>
                    <a:pt x="4775" y="4147"/>
                  </a:cubicBezTo>
                  <a:cubicBezTo>
                    <a:pt x="4890" y="4149"/>
                    <a:pt x="5006" y="4150"/>
                    <a:pt x="5121" y="4150"/>
                  </a:cubicBezTo>
                  <a:cubicBezTo>
                    <a:pt x="5559" y="4150"/>
                    <a:pt x="5997" y="4134"/>
                    <a:pt x="6435" y="4106"/>
                  </a:cubicBezTo>
                  <a:cubicBezTo>
                    <a:pt x="6545" y="3639"/>
                    <a:pt x="6527" y="3138"/>
                    <a:pt x="6424" y="2676"/>
                  </a:cubicBezTo>
                  <a:cubicBezTo>
                    <a:pt x="6158" y="1506"/>
                    <a:pt x="5582" y="445"/>
                    <a:pt x="4371" y="99"/>
                  </a:cubicBezTo>
                  <a:cubicBezTo>
                    <a:pt x="4181" y="47"/>
                    <a:pt x="3996" y="1"/>
                    <a:pt x="3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1" name="Google Shape;581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5"/>
          <p:cNvSpPr txBox="1">
            <a:spLocks noGrp="1"/>
          </p:cNvSpPr>
          <p:nvPr>
            <p:ph type="subTitle" idx="1"/>
          </p:nvPr>
        </p:nvSpPr>
        <p:spPr>
          <a:xfrm>
            <a:off x="6592592" y="3459864"/>
            <a:ext cx="35440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5"/>
          <p:cNvSpPr txBox="1">
            <a:spLocks noGrp="1"/>
          </p:cNvSpPr>
          <p:nvPr>
            <p:ph type="subTitle" idx="2"/>
          </p:nvPr>
        </p:nvSpPr>
        <p:spPr>
          <a:xfrm>
            <a:off x="2055400" y="3459864"/>
            <a:ext cx="35440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25"/>
          <p:cNvSpPr txBox="1">
            <a:spLocks noGrp="1"/>
          </p:cNvSpPr>
          <p:nvPr>
            <p:ph type="subTitle" idx="3"/>
          </p:nvPr>
        </p:nvSpPr>
        <p:spPr>
          <a:xfrm>
            <a:off x="2055600" y="2816267"/>
            <a:ext cx="35440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85" name="Google Shape;585;p25"/>
          <p:cNvSpPr txBox="1">
            <a:spLocks noGrp="1"/>
          </p:cNvSpPr>
          <p:nvPr>
            <p:ph type="subTitle" idx="4"/>
          </p:nvPr>
        </p:nvSpPr>
        <p:spPr>
          <a:xfrm>
            <a:off x="6592796" y="2816267"/>
            <a:ext cx="35440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74759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6"/>
          <p:cNvSpPr/>
          <p:nvPr/>
        </p:nvSpPr>
        <p:spPr>
          <a:xfrm rot="1800031">
            <a:off x="-1033045" y="5860420"/>
            <a:ext cx="3332641" cy="2041627"/>
          </a:xfrm>
          <a:custGeom>
            <a:avLst/>
            <a:gdLst/>
            <a:ahLst/>
            <a:cxnLst/>
            <a:rect l="l" t="t" r="r" b="b"/>
            <a:pathLst>
              <a:path w="32111" h="19672" extrusionOk="0">
                <a:moveTo>
                  <a:pt x="8681" y="1"/>
                </a:moveTo>
                <a:cubicBezTo>
                  <a:pt x="8240" y="1"/>
                  <a:pt x="7803" y="20"/>
                  <a:pt x="7375" y="68"/>
                </a:cubicBezTo>
                <a:cubicBezTo>
                  <a:pt x="7104" y="108"/>
                  <a:pt x="6856" y="189"/>
                  <a:pt x="6596" y="276"/>
                </a:cubicBezTo>
                <a:cubicBezTo>
                  <a:pt x="5864" y="518"/>
                  <a:pt x="5068" y="593"/>
                  <a:pt x="4290" y="598"/>
                </a:cubicBezTo>
                <a:cubicBezTo>
                  <a:pt x="3827" y="601"/>
                  <a:pt x="3320" y="636"/>
                  <a:pt x="2819" y="636"/>
                </a:cubicBezTo>
                <a:cubicBezTo>
                  <a:pt x="2378" y="636"/>
                  <a:pt x="1942" y="609"/>
                  <a:pt x="1545" y="512"/>
                </a:cubicBezTo>
                <a:cubicBezTo>
                  <a:pt x="1403" y="477"/>
                  <a:pt x="1276" y="455"/>
                  <a:pt x="1163" y="455"/>
                </a:cubicBezTo>
                <a:cubicBezTo>
                  <a:pt x="887" y="455"/>
                  <a:pt x="700" y="587"/>
                  <a:pt x="605" y="985"/>
                </a:cubicBezTo>
                <a:cubicBezTo>
                  <a:pt x="605" y="996"/>
                  <a:pt x="600" y="1002"/>
                  <a:pt x="611" y="1014"/>
                </a:cubicBezTo>
                <a:cubicBezTo>
                  <a:pt x="254" y="2634"/>
                  <a:pt x="530" y="4323"/>
                  <a:pt x="571" y="5949"/>
                </a:cubicBezTo>
                <a:cubicBezTo>
                  <a:pt x="605" y="7385"/>
                  <a:pt x="190" y="8786"/>
                  <a:pt x="369" y="10227"/>
                </a:cubicBezTo>
                <a:cubicBezTo>
                  <a:pt x="548" y="11680"/>
                  <a:pt x="75" y="13053"/>
                  <a:pt x="40" y="14500"/>
                </a:cubicBezTo>
                <a:cubicBezTo>
                  <a:pt x="0" y="15780"/>
                  <a:pt x="605" y="16835"/>
                  <a:pt x="1171" y="17930"/>
                </a:cubicBezTo>
                <a:cubicBezTo>
                  <a:pt x="1395" y="18363"/>
                  <a:pt x="1465" y="18749"/>
                  <a:pt x="1499" y="19228"/>
                </a:cubicBezTo>
                <a:cubicBezTo>
                  <a:pt x="1661" y="19276"/>
                  <a:pt x="1836" y="19291"/>
                  <a:pt x="2016" y="19291"/>
                </a:cubicBezTo>
                <a:cubicBezTo>
                  <a:pt x="2303" y="19291"/>
                  <a:pt x="2604" y="19254"/>
                  <a:pt x="2885" y="19254"/>
                </a:cubicBezTo>
                <a:cubicBezTo>
                  <a:pt x="2977" y="19254"/>
                  <a:pt x="3067" y="19258"/>
                  <a:pt x="3154" y="19268"/>
                </a:cubicBezTo>
                <a:cubicBezTo>
                  <a:pt x="3944" y="19372"/>
                  <a:pt x="4717" y="19516"/>
                  <a:pt x="5518" y="19539"/>
                </a:cubicBezTo>
                <a:cubicBezTo>
                  <a:pt x="6017" y="19552"/>
                  <a:pt x="6518" y="19556"/>
                  <a:pt x="7018" y="19556"/>
                </a:cubicBezTo>
                <a:cubicBezTo>
                  <a:pt x="7853" y="19556"/>
                  <a:pt x="8689" y="19545"/>
                  <a:pt x="9525" y="19545"/>
                </a:cubicBezTo>
                <a:cubicBezTo>
                  <a:pt x="12668" y="19545"/>
                  <a:pt x="15787" y="19608"/>
                  <a:pt x="18924" y="19666"/>
                </a:cubicBezTo>
                <a:cubicBezTo>
                  <a:pt x="19131" y="19670"/>
                  <a:pt x="19339" y="19672"/>
                  <a:pt x="19546" y="19672"/>
                </a:cubicBezTo>
                <a:cubicBezTo>
                  <a:pt x="22087" y="19672"/>
                  <a:pt x="24621" y="19399"/>
                  <a:pt x="27169" y="19383"/>
                </a:cubicBezTo>
                <a:cubicBezTo>
                  <a:pt x="27847" y="19383"/>
                  <a:pt x="28529" y="19398"/>
                  <a:pt x="29208" y="19398"/>
                </a:cubicBezTo>
                <a:cubicBezTo>
                  <a:pt x="29378" y="19398"/>
                  <a:pt x="29548" y="19397"/>
                  <a:pt x="29717" y="19395"/>
                </a:cubicBezTo>
                <a:cubicBezTo>
                  <a:pt x="29773" y="19395"/>
                  <a:pt x="29827" y="19397"/>
                  <a:pt x="29880" y="19397"/>
                </a:cubicBezTo>
                <a:cubicBezTo>
                  <a:pt x="30073" y="19397"/>
                  <a:pt x="30243" y="19375"/>
                  <a:pt x="30375" y="19176"/>
                </a:cubicBezTo>
                <a:cubicBezTo>
                  <a:pt x="30599" y="18830"/>
                  <a:pt x="30253" y="18680"/>
                  <a:pt x="30155" y="18357"/>
                </a:cubicBezTo>
                <a:cubicBezTo>
                  <a:pt x="30069" y="18063"/>
                  <a:pt x="30121" y="17631"/>
                  <a:pt x="30196" y="17331"/>
                </a:cubicBezTo>
                <a:cubicBezTo>
                  <a:pt x="30461" y="16593"/>
                  <a:pt x="30807" y="15837"/>
                  <a:pt x="30905" y="15053"/>
                </a:cubicBezTo>
                <a:cubicBezTo>
                  <a:pt x="30974" y="14575"/>
                  <a:pt x="30859" y="14154"/>
                  <a:pt x="30749" y="13687"/>
                </a:cubicBezTo>
                <a:cubicBezTo>
                  <a:pt x="30432" y="12280"/>
                  <a:pt x="30865" y="10700"/>
                  <a:pt x="30899" y="9276"/>
                </a:cubicBezTo>
                <a:cubicBezTo>
                  <a:pt x="30922" y="8157"/>
                  <a:pt x="31015" y="7068"/>
                  <a:pt x="31193" y="5966"/>
                </a:cubicBezTo>
                <a:cubicBezTo>
                  <a:pt x="31384" y="4779"/>
                  <a:pt x="31389" y="3447"/>
                  <a:pt x="31770" y="2294"/>
                </a:cubicBezTo>
                <a:cubicBezTo>
                  <a:pt x="31868" y="2017"/>
                  <a:pt x="32110" y="1596"/>
                  <a:pt x="31816" y="1365"/>
                </a:cubicBezTo>
                <a:cubicBezTo>
                  <a:pt x="31594" y="1196"/>
                  <a:pt x="31078" y="1159"/>
                  <a:pt x="30601" y="1159"/>
                </a:cubicBezTo>
                <a:cubicBezTo>
                  <a:pt x="30234" y="1159"/>
                  <a:pt x="29891" y="1181"/>
                  <a:pt x="29723" y="1181"/>
                </a:cubicBezTo>
                <a:cubicBezTo>
                  <a:pt x="29535" y="1178"/>
                  <a:pt x="29347" y="1177"/>
                  <a:pt x="29159" y="1177"/>
                </a:cubicBezTo>
                <a:cubicBezTo>
                  <a:pt x="28735" y="1177"/>
                  <a:pt x="28311" y="1182"/>
                  <a:pt x="27887" y="1182"/>
                </a:cubicBezTo>
                <a:cubicBezTo>
                  <a:pt x="27445" y="1182"/>
                  <a:pt x="27004" y="1176"/>
                  <a:pt x="26563" y="1152"/>
                </a:cubicBezTo>
                <a:cubicBezTo>
                  <a:pt x="24505" y="1031"/>
                  <a:pt x="22447" y="1002"/>
                  <a:pt x="20405" y="743"/>
                </a:cubicBezTo>
                <a:cubicBezTo>
                  <a:pt x="17644" y="391"/>
                  <a:pt x="14853" y="322"/>
                  <a:pt x="12074" y="178"/>
                </a:cubicBezTo>
                <a:cubicBezTo>
                  <a:pt x="10974" y="124"/>
                  <a:pt x="9814" y="1"/>
                  <a:pt x="868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88" name="Google Shape;588;p26"/>
          <p:cNvGrpSpPr/>
          <p:nvPr/>
        </p:nvGrpSpPr>
        <p:grpSpPr>
          <a:xfrm rot="-7362530">
            <a:off x="-1028280" y="-2452771"/>
            <a:ext cx="3618531" cy="3987705"/>
            <a:chOff x="853022" y="-1869325"/>
            <a:chExt cx="1612789" cy="1777331"/>
          </a:xfrm>
        </p:grpSpPr>
        <p:sp>
          <p:nvSpPr>
            <p:cNvPr id="589" name="Google Shape;589;p26"/>
            <p:cNvSpPr/>
            <p:nvPr/>
          </p:nvSpPr>
          <p:spPr>
            <a:xfrm>
              <a:off x="853022" y="-1869325"/>
              <a:ext cx="1612789" cy="1777331"/>
            </a:xfrm>
            <a:custGeom>
              <a:avLst/>
              <a:gdLst/>
              <a:ahLst/>
              <a:cxnLst/>
              <a:rect l="l" t="t" r="r" b="b"/>
              <a:pathLst>
                <a:path w="22240" h="24509" extrusionOk="0">
                  <a:moveTo>
                    <a:pt x="12377" y="0"/>
                  </a:moveTo>
                  <a:cubicBezTo>
                    <a:pt x="11004" y="0"/>
                    <a:pt x="9333" y="366"/>
                    <a:pt x="8119" y="981"/>
                  </a:cubicBezTo>
                  <a:cubicBezTo>
                    <a:pt x="7473" y="1310"/>
                    <a:pt x="6862" y="1691"/>
                    <a:pt x="6182" y="1967"/>
                  </a:cubicBezTo>
                  <a:cubicBezTo>
                    <a:pt x="5663" y="2175"/>
                    <a:pt x="5121" y="2319"/>
                    <a:pt x="4596" y="2509"/>
                  </a:cubicBezTo>
                  <a:cubicBezTo>
                    <a:pt x="4227" y="2659"/>
                    <a:pt x="3864" y="2826"/>
                    <a:pt x="3507" y="3005"/>
                  </a:cubicBezTo>
                  <a:cubicBezTo>
                    <a:pt x="3184" y="3161"/>
                    <a:pt x="2861" y="3322"/>
                    <a:pt x="2544" y="3472"/>
                  </a:cubicBezTo>
                  <a:cubicBezTo>
                    <a:pt x="1842" y="4034"/>
                    <a:pt x="2006" y="4714"/>
                    <a:pt x="2034" y="4714"/>
                  </a:cubicBezTo>
                  <a:cubicBezTo>
                    <a:pt x="2035" y="4714"/>
                    <a:pt x="2036" y="4714"/>
                    <a:pt x="2036" y="4712"/>
                  </a:cubicBezTo>
                  <a:lnTo>
                    <a:pt x="2036" y="4712"/>
                  </a:lnTo>
                  <a:cubicBezTo>
                    <a:pt x="2267" y="4971"/>
                    <a:pt x="1829" y="5986"/>
                    <a:pt x="1800" y="6073"/>
                  </a:cubicBezTo>
                  <a:cubicBezTo>
                    <a:pt x="1587" y="6811"/>
                    <a:pt x="1391" y="7554"/>
                    <a:pt x="1125" y="8281"/>
                  </a:cubicBezTo>
                  <a:cubicBezTo>
                    <a:pt x="756" y="9273"/>
                    <a:pt x="560" y="10270"/>
                    <a:pt x="433" y="11302"/>
                  </a:cubicBezTo>
                  <a:cubicBezTo>
                    <a:pt x="387" y="11631"/>
                    <a:pt x="353" y="11971"/>
                    <a:pt x="324" y="12317"/>
                  </a:cubicBezTo>
                  <a:cubicBezTo>
                    <a:pt x="289" y="12744"/>
                    <a:pt x="249" y="13164"/>
                    <a:pt x="174" y="13585"/>
                  </a:cubicBezTo>
                  <a:cubicBezTo>
                    <a:pt x="116" y="13914"/>
                    <a:pt x="1" y="14243"/>
                    <a:pt x="7" y="14577"/>
                  </a:cubicBezTo>
                  <a:cubicBezTo>
                    <a:pt x="12" y="15050"/>
                    <a:pt x="145" y="15557"/>
                    <a:pt x="232" y="16019"/>
                  </a:cubicBezTo>
                  <a:cubicBezTo>
                    <a:pt x="278" y="16272"/>
                    <a:pt x="353" y="16457"/>
                    <a:pt x="353" y="16722"/>
                  </a:cubicBezTo>
                  <a:cubicBezTo>
                    <a:pt x="358" y="17074"/>
                    <a:pt x="474" y="17397"/>
                    <a:pt x="583" y="17731"/>
                  </a:cubicBezTo>
                  <a:cubicBezTo>
                    <a:pt x="785" y="18365"/>
                    <a:pt x="837" y="18953"/>
                    <a:pt x="750" y="19616"/>
                  </a:cubicBezTo>
                  <a:cubicBezTo>
                    <a:pt x="635" y="20487"/>
                    <a:pt x="635" y="21323"/>
                    <a:pt x="987" y="22142"/>
                  </a:cubicBezTo>
                  <a:cubicBezTo>
                    <a:pt x="998" y="22176"/>
                    <a:pt x="1021" y="22211"/>
                    <a:pt x="1039" y="22246"/>
                  </a:cubicBezTo>
                  <a:cubicBezTo>
                    <a:pt x="1385" y="22949"/>
                    <a:pt x="2065" y="23451"/>
                    <a:pt x="2722" y="23849"/>
                  </a:cubicBezTo>
                  <a:cubicBezTo>
                    <a:pt x="3507" y="24327"/>
                    <a:pt x="4429" y="24437"/>
                    <a:pt x="5334" y="24483"/>
                  </a:cubicBezTo>
                  <a:cubicBezTo>
                    <a:pt x="5639" y="24498"/>
                    <a:pt x="5941" y="24509"/>
                    <a:pt x="6240" y="24509"/>
                  </a:cubicBezTo>
                  <a:cubicBezTo>
                    <a:pt x="6967" y="24509"/>
                    <a:pt x="7683" y="24446"/>
                    <a:pt x="8402" y="24229"/>
                  </a:cubicBezTo>
                  <a:cubicBezTo>
                    <a:pt x="9734" y="23831"/>
                    <a:pt x="11048" y="23185"/>
                    <a:pt x="12230" y="22430"/>
                  </a:cubicBezTo>
                  <a:cubicBezTo>
                    <a:pt x="13245" y="21715"/>
                    <a:pt x="14122" y="20873"/>
                    <a:pt x="14877" y="19893"/>
                  </a:cubicBezTo>
                  <a:cubicBezTo>
                    <a:pt x="15788" y="18850"/>
                    <a:pt x="16676" y="17777"/>
                    <a:pt x="17518" y="16676"/>
                  </a:cubicBezTo>
                  <a:cubicBezTo>
                    <a:pt x="17777" y="16336"/>
                    <a:pt x="18031" y="16001"/>
                    <a:pt x="18273" y="15650"/>
                  </a:cubicBezTo>
                  <a:cubicBezTo>
                    <a:pt x="19161" y="14427"/>
                    <a:pt x="19980" y="13164"/>
                    <a:pt x="20677" y="11821"/>
                  </a:cubicBezTo>
                  <a:cubicBezTo>
                    <a:pt x="21237" y="10841"/>
                    <a:pt x="21681" y="9803"/>
                    <a:pt x="21998" y="8708"/>
                  </a:cubicBezTo>
                  <a:cubicBezTo>
                    <a:pt x="22073" y="8142"/>
                    <a:pt x="22159" y="7589"/>
                    <a:pt x="22240" y="7024"/>
                  </a:cubicBezTo>
                  <a:cubicBezTo>
                    <a:pt x="22142" y="6286"/>
                    <a:pt x="21865" y="5617"/>
                    <a:pt x="21410" y="5035"/>
                  </a:cubicBezTo>
                  <a:cubicBezTo>
                    <a:pt x="20971" y="4251"/>
                    <a:pt x="20424" y="3547"/>
                    <a:pt x="19766" y="2919"/>
                  </a:cubicBezTo>
                  <a:cubicBezTo>
                    <a:pt x="18671" y="1910"/>
                    <a:pt x="17460" y="1125"/>
                    <a:pt x="16047" y="624"/>
                  </a:cubicBezTo>
                  <a:cubicBezTo>
                    <a:pt x="14894" y="214"/>
                    <a:pt x="13729" y="18"/>
                    <a:pt x="12501" y="1"/>
                  </a:cubicBezTo>
                  <a:cubicBezTo>
                    <a:pt x="12460" y="0"/>
                    <a:pt x="12419" y="0"/>
                    <a:pt x="12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6"/>
            <p:cNvSpPr/>
            <p:nvPr/>
          </p:nvSpPr>
          <p:spPr>
            <a:xfrm>
              <a:off x="1232721" y="-1260110"/>
              <a:ext cx="80784" cy="114215"/>
            </a:xfrm>
            <a:custGeom>
              <a:avLst/>
              <a:gdLst/>
              <a:ahLst/>
              <a:cxnLst/>
              <a:rect l="l" t="t" r="r" b="b"/>
              <a:pathLst>
                <a:path w="1114" h="1575" extrusionOk="0">
                  <a:moveTo>
                    <a:pt x="877" y="1"/>
                  </a:moveTo>
                  <a:cubicBezTo>
                    <a:pt x="577" y="468"/>
                    <a:pt x="300" y="952"/>
                    <a:pt x="0" y="1419"/>
                  </a:cubicBezTo>
                  <a:cubicBezTo>
                    <a:pt x="23" y="1460"/>
                    <a:pt x="70" y="1489"/>
                    <a:pt x="110" y="1494"/>
                  </a:cubicBezTo>
                  <a:cubicBezTo>
                    <a:pt x="139" y="1546"/>
                    <a:pt x="202" y="1575"/>
                    <a:pt x="260" y="1575"/>
                  </a:cubicBezTo>
                  <a:cubicBezTo>
                    <a:pt x="588" y="1229"/>
                    <a:pt x="848" y="825"/>
                    <a:pt x="1113" y="439"/>
                  </a:cubicBezTo>
                  <a:cubicBezTo>
                    <a:pt x="1113" y="433"/>
                    <a:pt x="1113" y="410"/>
                    <a:pt x="1107" y="399"/>
                  </a:cubicBezTo>
                  <a:cubicBezTo>
                    <a:pt x="1090" y="289"/>
                    <a:pt x="1055" y="180"/>
                    <a:pt x="992" y="93"/>
                  </a:cubicBezTo>
                  <a:lnTo>
                    <a:pt x="992" y="87"/>
                  </a:lnTo>
                  <a:cubicBezTo>
                    <a:pt x="963" y="47"/>
                    <a:pt x="917" y="18"/>
                    <a:pt x="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6"/>
            <p:cNvSpPr/>
            <p:nvPr/>
          </p:nvSpPr>
          <p:spPr>
            <a:xfrm>
              <a:off x="1378190" y="-1332047"/>
              <a:ext cx="82452" cy="60842"/>
            </a:xfrm>
            <a:custGeom>
              <a:avLst/>
              <a:gdLst/>
              <a:ahLst/>
              <a:cxnLst/>
              <a:rect l="l" t="t" r="r" b="b"/>
              <a:pathLst>
                <a:path w="1137" h="839" extrusionOk="0">
                  <a:moveTo>
                    <a:pt x="957" y="0"/>
                  </a:moveTo>
                  <a:cubicBezTo>
                    <a:pt x="771" y="0"/>
                    <a:pt x="583" y="38"/>
                    <a:pt x="404" y="99"/>
                  </a:cubicBezTo>
                  <a:cubicBezTo>
                    <a:pt x="324" y="220"/>
                    <a:pt x="243" y="336"/>
                    <a:pt x="168" y="457"/>
                  </a:cubicBezTo>
                  <a:cubicBezTo>
                    <a:pt x="122" y="532"/>
                    <a:pt x="82" y="601"/>
                    <a:pt x="41" y="682"/>
                  </a:cubicBezTo>
                  <a:cubicBezTo>
                    <a:pt x="24" y="728"/>
                    <a:pt x="7" y="762"/>
                    <a:pt x="1" y="797"/>
                  </a:cubicBezTo>
                  <a:cubicBezTo>
                    <a:pt x="131" y="826"/>
                    <a:pt x="261" y="839"/>
                    <a:pt x="395" y="839"/>
                  </a:cubicBezTo>
                  <a:cubicBezTo>
                    <a:pt x="474" y="839"/>
                    <a:pt x="554" y="834"/>
                    <a:pt x="635" y="826"/>
                  </a:cubicBezTo>
                  <a:cubicBezTo>
                    <a:pt x="647" y="808"/>
                    <a:pt x="670" y="785"/>
                    <a:pt x="681" y="768"/>
                  </a:cubicBezTo>
                  <a:cubicBezTo>
                    <a:pt x="871" y="537"/>
                    <a:pt x="993" y="272"/>
                    <a:pt x="1137" y="13"/>
                  </a:cubicBezTo>
                  <a:cubicBezTo>
                    <a:pt x="1077" y="4"/>
                    <a:pt x="1018" y="0"/>
                    <a:pt x="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26"/>
            <p:cNvSpPr/>
            <p:nvPr/>
          </p:nvSpPr>
          <p:spPr>
            <a:xfrm>
              <a:off x="1410388" y="-1431105"/>
              <a:ext cx="49820" cy="56564"/>
            </a:xfrm>
            <a:custGeom>
              <a:avLst/>
              <a:gdLst/>
              <a:ahLst/>
              <a:cxnLst/>
              <a:rect l="l" t="t" r="r" b="b"/>
              <a:pathLst>
                <a:path w="687" h="780" extrusionOk="0">
                  <a:moveTo>
                    <a:pt x="341" y="1"/>
                  </a:moveTo>
                  <a:cubicBezTo>
                    <a:pt x="226" y="185"/>
                    <a:pt x="116" y="370"/>
                    <a:pt x="1" y="548"/>
                  </a:cubicBezTo>
                  <a:lnTo>
                    <a:pt x="24" y="595"/>
                  </a:lnTo>
                  <a:cubicBezTo>
                    <a:pt x="41" y="618"/>
                    <a:pt x="47" y="635"/>
                    <a:pt x="70" y="658"/>
                  </a:cubicBezTo>
                  <a:lnTo>
                    <a:pt x="76" y="658"/>
                  </a:lnTo>
                  <a:lnTo>
                    <a:pt x="87" y="675"/>
                  </a:lnTo>
                  <a:cubicBezTo>
                    <a:pt x="105" y="681"/>
                    <a:pt x="116" y="693"/>
                    <a:pt x="128" y="704"/>
                  </a:cubicBezTo>
                  <a:lnTo>
                    <a:pt x="133" y="704"/>
                  </a:lnTo>
                  <a:cubicBezTo>
                    <a:pt x="139" y="710"/>
                    <a:pt x="145" y="710"/>
                    <a:pt x="156" y="716"/>
                  </a:cubicBezTo>
                  <a:lnTo>
                    <a:pt x="197" y="739"/>
                  </a:lnTo>
                  <a:lnTo>
                    <a:pt x="283" y="779"/>
                  </a:lnTo>
                  <a:cubicBezTo>
                    <a:pt x="433" y="572"/>
                    <a:pt x="583" y="370"/>
                    <a:pt x="687" y="133"/>
                  </a:cubicBezTo>
                  <a:cubicBezTo>
                    <a:pt x="583" y="70"/>
                    <a:pt x="456" y="30"/>
                    <a:pt x="341" y="1"/>
                  </a:cubicBezTo>
                  <a:close/>
                </a:path>
              </a:pathLst>
            </a:custGeom>
            <a:solidFill>
              <a:srgbClr val="162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26"/>
            <p:cNvSpPr/>
            <p:nvPr/>
          </p:nvSpPr>
          <p:spPr>
            <a:xfrm>
              <a:off x="1104366" y="-1093683"/>
              <a:ext cx="85353" cy="105440"/>
            </a:xfrm>
            <a:custGeom>
              <a:avLst/>
              <a:gdLst/>
              <a:ahLst/>
              <a:cxnLst/>
              <a:rect l="l" t="t" r="r" b="b"/>
              <a:pathLst>
                <a:path w="1177" h="1454" extrusionOk="0">
                  <a:moveTo>
                    <a:pt x="842" y="1"/>
                  </a:moveTo>
                  <a:cubicBezTo>
                    <a:pt x="560" y="445"/>
                    <a:pt x="254" y="871"/>
                    <a:pt x="0" y="1333"/>
                  </a:cubicBezTo>
                  <a:cubicBezTo>
                    <a:pt x="64" y="1367"/>
                    <a:pt x="127" y="1402"/>
                    <a:pt x="208" y="1425"/>
                  </a:cubicBezTo>
                  <a:cubicBezTo>
                    <a:pt x="254" y="1442"/>
                    <a:pt x="294" y="1448"/>
                    <a:pt x="340" y="1454"/>
                  </a:cubicBezTo>
                  <a:cubicBezTo>
                    <a:pt x="398" y="1431"/>
                    <a:pt x="444" y="1402"/>
                    <a:pt x="490" y="1385"/>
                  </a:cubicBezTo>
                  <a:cubicBezTo>
                    <a:pt x="663" y="1269"/>
                    <a:pt x="779" y="1079"/>
                    <a:pt x="888" y="900"/>
                  </a:cubicBezTo>
                  <a:cubicBezTo>
                    <a:pt x="986" y="739"/>
                    <a:pt x="1073" y="577"/>
                    <a:pt x="1153" y="404"/>
                  </a:cubicBezTo>
                  <a:cubicBezTo>
                    <a:pt x="1165" y="375"/>
                    <a:pt x="1176" y="335"/>
                    <a:pt x="1176" y="301"/>
                  </a:cubicBezTo>
                  <a:cubicBezTo>
                    <a:pt x="1067" y="203"/>
                    <a:pt x="957" y="99"/>
                    <a:pt x="8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26"/>
            <p:cNvSpPr/>
            <p:nvPr/>
          </p:nvSpPr>
          <p:spPr>
            <a:xfrm>
              <a:off x="1081378" y="-1334077"/>
              <a:ext cx="94128" cy="87311"/>
            </a:xfrm>
            <a:custGeom>
              <a:avLst/>
              <a:gdLst/>
              <a:ahLst/>
              <a:cxnLst/>
              <a:rect l="l" t="t" r="r" b="b"/>
              <a:pathLst>
                <a:path w="1298" h="1204" extrusionOk="0">
                  <a:moveTo>
                    <a:pt x="946" y="0"/>
                  </a:moveTo>
                  <a:cubicBezTo>
                    <a:pt x="732" y="214"/>
                    <a:pt x="548" y="450"/>
                    <a:pt x="352" y="675"/>
                  </a:cubicBezTo>
                  <a:cubicBezTo>
                    <a:pt x="231" y="813"/>
                    <a:pt x="115" y="952"/>
                    <a:pt x="0" y="1096"/>
                  </a:cubicBezTo>
                  <a:cubicBezTo>
                    <a:pt x="127" y="1142"/>
                    <a:pt x="260" y="1188"/>
                    <a:pt x="398" y="1200"/>
                  </a:cubicBezTo>
                  <a:cubicBezTo>
                    <a:pt x="420" y="1203"/>
                    <a:pt x="440" y="1204"/>
                    <a:pt x="461" y="1204"/>
                  </a:cubicBezTo>
                  <a:cubicBezTo>
                    <a:pt x="522" y="1204"/>
                    <a:pt x="580" y="1191"/>
                    <a:pt x="640" y="1165"/>
                  </a:cubicBezTo>
                  <a:cubicBezTo>
                    <a:pt x="698" y="1142"/>
                    <a:pt x="750" y="1125"/>
                    <a:pt x="802" y="1107"/>
                  </a:cubicBezTo>
                  <a:cubicBezTo>
                    <a:pt x="986" y="865"/>
                    <a:pt x="1147" y="594"/>
                    <a:pt x="1274" y="306"/>
                  </a:cubicBezTo>
                  <a:cubicBezTo>
                    <a:pt x="1297" y="260"/>
                    <a:pt x="1263" y="191"/>
                    <a:pt x="1222" y="162"/>
                  </a:cubicBezTo>
                  <a:cubicBezTo>
                    <a:pt x="1211" y="156"/>
                    <a:pt x="1194" y="150"/>
                    <a:pt x="1182" y="150"/>
                  </a:cubicBezTo>
                  <a:cubicBezTo>
                    <a:pt x="1176" y="121"/>
                    <a:pt x="1153" y="98"/>
                    <a:pt x="1130" y="87"/>
                  </a:cubicBezTo>
                  <a:cubicBezTo>
                    <a:pt x="1119" y="75"/>
                    <a:pt x="1101" y="70"/>
                    <a:pt x="1090" y="70"/>
                  </a:cubicBezTo>
                  <a:lnTo>
                    <a:pt x="1101" y="58"/>
                  </a:lnTo>
                  <a:cubicBezTo>
                    <a:pt x="1107" y="46"/>
                    <a:pt x="1107" y="41"/>
                    <a:pt x="1119" y="35"/>
                  </a:cubicBezTo>
                  <a:cubicBezTo>
                    <a:pt x="1078" y="18"/>
                    <a:pt x="1044" y="12"/>
                    <a:pt x="1009" y="6"/>
                  </a:cubicBezTo>
                  <a:cubicBezTo>
                    <a:pt x="986" y="6"/>
                    <a:pt x="963" y="0"/>
                    <a:pt x="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26"/>
            <p:cNvSpPr/>
            <p:nvPr/>
          </p:nvSpPr>
          <p:spPr>
            <a:xfrm>
              <a:off x="1117709" y="-1205722"/>
              <a:ext cx="53155" cy="71140"/>
            </a:xfrm>
            <a:custGeom>
              <a:avLst/>
              <a:gdLst/>
              <a:ahLst/>
              <a:cxnLst/>
              <a:rect l="l" t="t" r="r" b="b"/>
              <a:pathLst>
                <a:path w="733" h="981" extrusionOk="0">
                  <a:moveTo>
                    <a:pt x="462" y="0"/>
                  </a:moveTo>
                  <a:cubicBezTo>
                    <a:pt x="335" y="145"/>
                    <a:pt x="214" y="300"/>
                    <a:pt x="105" y="462"/>
                  </a:cubicBezTo>
                  <a:cubicBezTo>
                    <a:pt x="70" y="514"/>
                    <a:pt x="30" y="560"/>
                    <a:pt x="1" y="617"/>
                  </a:cubicBezTo>
                  <a:cubicBezTo>
                    <a:pt x="1" y="629"/>
                    <a:pt x="12" y="635"/>
                    <a:pt x="12" y="652"/>
                  </a:cubicBezTo>
                  <a:cubicBezTo>
                    <a:pt x="24" y="687"/>
                    <a:pt x="41" y="727"/>
                    <a:pt x="53" y="767"/>
                  </a:cubicBezTo>
                  <a:cubicBezTo>
                    <a:pt x="58" y="773"/>
                    <a:pt x="58" y="779"/>
                    <a:pt x="64" y="785"/>
                  </a:cubicBezTo>
                  <a:lnTo>
                    <a:pt x="76" y="802"/>
                  </a:lnTo>
                  <a:cubicBezTo>
                    <a:pt x="81" y="813"/>
                    <a:pt x="87" y="831"/>
                    <a:pt x="105" y="842"/>
                  </a:cubicBezTo>
                  <a:lnTo>
                    <a:pt x="168" y="929"/>
                  </a:lnTo>
                  <a:cubicBezTo>
                    <a:pt x="174" y="946"/>
                    <a:pt x="191" y="952"/>
                    <a:pt x="197" y="963"/>
                  </a:cubicBezTo>
                  <a:lnTo>
                    <a:pt x="197" y="975"/>
                  </a:lnTo>
                  <a:lnTo>
                    <a:pt x="203" y="981"/>
                  </a:lnTo>
                  <a:cubicBezTo>
                    <a:pt x="231" y="975"/>
                    <a:pt x="254" y="963"/>
                    <a:pt x="277" y="946"/>
                  </a:cubicBezTo>
                  <a:cubicBezTo>
                    <a:pt x="485" y="790"/>
                    <a:pt x="652" y="571"/>
                    <a:pt x="733" y="318"/>
                  </a:cubicBezTo>
                  <a:cubicBezTo>
                    <a:pt x="716" y="295"/>
                    <a:pt x="704" y="266"/>
                    <a:pt x="687" y="243"/>
                  </a:cubicBezTo>
                  <a:cubicBezTo>
                    <a:pt x="623" y="145"/>
                    <a:pt x="548" y="7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26"/>
            <p:cNvSpPr/>
            <p:nvPr/>
          </p:nvSpPr>
          <p:spPr>
            <a:xfrm>
              <a:off x="1188413" y="-1296513"/>
              <a:ext cx="41407" cy="44598"/>
            </a:xfrm>
            <a:custGeom>
              <a:avLst/>
              <a:gdLst/>
              <a:ahLst/>
              <a:cxnLst/>
              <a:rect l="l" t="t" r="r" b="b"/>
              <a:pathLst>
                <a:path w="571" h="615" extrusionOk="0">
                  <a:moveTo>
                    <a:pt x="353" y="0"/>
                  </a:moveTo>
                  <a:cubicBezTo>
                    <a:pt x="330" y="0"/>
                    <a:pt x="309" y="14"/>
                    <a:pt x="288" y="30"/>
                  </a:cubicBezTo>
                  <a:cubicBezTo>
                    <a:pt x="265" y="42"/>
                    <a:pt x="242" y="65"/>
                    <a:pt x="231" y="88"/>
                  </a:cubicBezTo>
                  <a:lnTo>
                    <a:pt x="213" y="99"/>
                  </a:lnTo>
                  <a:cubicBezTo>
                    <a:pt x="208" y="117"/>
                    <a:pt x="196" y="122"/>
                    <a:pt x="185" y="134"/>
                  </a:cubicBezTo>
                  <a:cubicBezTo>
                    <a:pt x="167" y="163"/>
                    <a:pt x="150" y="186"/>
                    <a:pt x="139" y="220"/>
                  </a:cubicBezTo>
                  <a:cubicBezTo>
                    <a:pt x="87" y="290"/>
                    <a:pt x="41" y="353"/>
                    <a:pt x="6" y="434"/>
                  </a:cubicBezTo>
                  <a:cubicBezTo>
                    <a:pt x="0" y="445"/>
                    <a:pt x="0" y="474"/>
                    <a:pt x="6" y="497"/>
                  </a:cubicBezTo>
                  <a:cubicBezTo>
                    <a:pt x="12" y="526"/>
                    <a:pt x="29" y="549"/>
                    <a:pt x="52" y="561"/>
                  </a:cubicBezTo>
                  <a:cubicBezTo>
                    <a:pt x="74" y="579"/>
                    <a:pt x="104" y="588"/>
                    <a:pt x="133" y="588"/>
                  </a:cubicBezTo>
                  <a:cubicBezTo>
                    <a:pt x="150" y="588"/>
                    <a:pt x="166" y="584"/>
                    <a:pt x="179" y="578"/>
                  </a:cubicBezTo>
                  <a:lnTo>
                    <a:pt x="179" y="584"/>
                  </a:lnTo>
                  <a:cubicBezTo>
                    <a:pt x="198" y="603"/>
                    <a:pt x="229" y="615"/>
                    <a:pt x="257" y="615"/>
                  </a:cubicBezTo>
                  <a:cubicBezTo>
                    <a:pt x="270" y="615"/>
                    <a:pt x="283" y="612"/>
                    <a:pt x="294" y="607"/>
                  </a:cubicBezTo>
                  <a:cubicBezTo>
                    <a:pt x="329" y="584"/>
                    <a:pt x="369" y="555"/>
                    <a:pt x="404" y="526"/>
                  </a:cubicBezTo>
                  <a:cubicBezTo>
                    <a:pt x="438" y="497"/>
                    <a:pt x="467" y="463"/>
                    <a:pt x="490" y="416"/>
                  </a:cubicBezTo>
                  <a:cubicBezTo>
                    <a:pt x="531" y="330"/>
                    <a:pt x="559" y="243"/>
                    <a:pt x="571" y="151"/>
                  </a:cubicBezTo>
                  <a:cubicBezTo>
                    <a:pt x="571" y="105"/>
                    <a:pt x="542" y="65"/>
                    <a:pt x="508" y="36"/>
                  </a:cubicBezTo>
                  <a:cubicBezTo>
                    <a:pt x="488" y="21"/>
                    <a:pt x="464" y="15"/>
                    <a:pt x="441" y="15"/>
                  </a:cubicBezTo>
                  <a:cubicBezTo>
                    <a:pt x="430" y="15"/>
                    <a:pt x="419" y="17"/>
                    <a:pt x="410" y="19"/>
                  </a:cubicBezTo>
                  <a:cubicBezTo>
                    <a:pt x="404" y="13"/>
                    <a:pt x="398" y="13"/>
                    <a:pt x="381" y="7"/>
                  </a:cubicBezTo>
                  <a:cubicBezTo>
                    <a:pt x="371" y="2"/>
                    <a:pt x="362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26"/>
            <p:cNvSpPr/>
            <p:nvPr/>
          </p:nvSpPr>
          <p:spPr>
            <a:xfrm>
              <a:off x="1209733" y="-1126098"/>
              <a:ext cx="94128" cy="93548"/>
            </a:xfrm>
            <a:custGeom>
              <a:avLst/>
              <a:gdLst/>
              <a:ahLst/>
              <a:cxnLst/>
              <a:rect l="l" t="t" r="r" b="b"/>
              <a:pathLst>
                <a:path w="1298" h="1290" extrusionOk="0">
                  <a:moveTo>
                    <a:pt x="1090" y="1"/>
                  </a:moveTo>
                  <a:cubicBezTo>
                    <a:pt x="1014" y="1"/>
                    <a:pt x="934" y="24"/>
                    <a:pt x="865" y="61"/>
                  </a:cubicBezTo>
                  <a:cubicBezTo>
                    <a:pt x="663" y="188"/>
                    <a:pt x="508" y="402"/>
                    <a:pt x="358" y="580"/>
                  </a:cubicBezTo>
                  <a:cubicBezTo>
                    <a:pt x="277" y="678"/>
                    <a:pt x="190" y="765"/>
                    <a:pt x="110" y="857"/>
                  </a:cubicBezTo>
                  <a:cubicBezTo>
                    <a:pt x="58" y="926"/>
                    <a:pt x="0" y="1007"/>
                    <a:pt x="0" y="1093"/>
                  </a:cubicBezTo>
                  <a:cubicBezTo>
                    <a:pt x="0" y="1122"/>
                    <a:pt x="12" y="1145"/>
                    <a:pt x="18" y="1168"/>
                  </a:cubicBezTo>
                  <a:cubicBezTo>
                    <a:pt x="0" y="1209"/>
                    <a:pt x="23" y="1261"/>
                    <a:pt x="58" y="1290"/>
                  </a:cubicBezTo>
                  <a:cubicBezTo>
                    <a:pt x="433" y="921"/>
                    <a:pt x="830" y="575"/>
                    <a:pt x="1211" y="217"/>
                  </a:cubicBezTo>
                  <a:cubicBezTo>
                    <a:pt x="1240" y="171"/>
                    <a:pt x="1269" y="119"/>
                    <a:pt x="1298" y="79"/>
                  </a:cubicBezTo>
                  <a:cubicBezTo>
                    <a:pt x="1240" y="24"/>
                    <a:pt x="1166" y="1"/>
                    <a:pt x="1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26"/>
            <p:cNvSpPr/>
            <p:nvPr/>
          </p:nvSpPr>
          <p:spPr>
            <a:xfrm>
              <a:off x="1315463" y="-1162212"/>
              <a:ext cx="85788" cy="113345"/>
            </a:xfrm>
            <a:custGeom>
              <a:avLst/>
              <a:gdLst/>
              <a:ahLst/>
              <a:cxnLst/>
              <a:rect l="l" t="t" r="r" b="b"/>
              <a:pathLst>
                <a:path w="1183" h="1563" extrusionOk="0">
                  <a:moveTo>
                    <a:pt x="843" y="0"/>
                  </a:moveTo>
                  <a:cubicBezTo>
                    <a:pt x="549" y="398"/>
                    <a:pt x="260" y="802"/>
                    <a:pt x="1" y="1217"/>
                  </a:cubicBezTo>
                  <a:cubicBezTo>
                    <a:pt x="70" y="1303"/>
                    <a:pt x="151" y="1384"/>
                    <a:pt x="237" y="1447"/>
                  </a:cubicBezTo>
                  <a:cubicBezTo>
                    <a:pt x="312" y="1499"/>
                    <a:pt x="387" y="1540"/>
                    <a:pt x="468" y="1563"/>
                  </a:cubicBezTo>
                  <a:cubicBezTo>
                    <a:pt x="762" y="1246"/>
                    <a:pt x="993" y="871"/>
                    <a:pt x="1183" y="473"/>
                  </a:cubicBezTo>
                  <a:cubicBezTo>
                    <a:pt x="1137" y="375"/>
                    <a:pt x="1091" y="288"/>
                    <a:pt x="1033" y="208"/>
                  </a:cubicBezTo>
                  <a:cubicBezTo>
                    <a:pt x="970" y="127"/>
                    <a:pt x="918" y="64"/>
                    <a:pt x="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9" name="Google Shape;599;p26"/>
          <p:cNvSpPr/>
          <p:nvPr/>
        </p:nvSpPr>
        <p:spPr>
          <a:xfrm rot="-4487179">
            <a:off x="8996227" y="4550154"/>
            <a:ext cx="2889740" cy="4142692"/>
          </a:xfrm>
          <a:custGeom>
            <a:avLst/>
            <a:gdLst/>
            <a:ahLst/>
            <a:cxnLst/>
            <a:rect l="l" t="t" r="r" b="b"/>
            <a:pathLst>
              <a:path w="15816" h="22674" extrusionOk="0">
                <a:moveTo>
                  <a:pt x="13555" y="4481"/>
                </a:moveTo>
                <a:lnTo>
                  <a:pt x="13555" y="4481"/>
                </a:lnTo>
                <a:cubicBezTo>
                  <a:pt x="13555" y="4482"/>
                  <a:pt x="13555" y="4482"/>
                  <a:pt x="13556" y="4483"/>
                </a:cubicBezTo>
                <a:cubicBezTo>
                  <a:pt x="13555" y="4482"/>
                  <a:pt x="13555" y="4482"/>
                  <a:pt x="13555" y="4481"/>
                </a:cubicBezTo>
                <a:close/>
                <a:moveTo>
                  <a:pt x="12452" y="0"/>
                </a:moveTo>
                <a:cubicBezTo>
                  <a:pt x="11898" y="0"/>
                  <a:pt x="11132" y="481"/>
                  <a:pt x="10852" y="752"/>
                </a:cubicBezTo>
                <a:cubicBezTo>
                  <a:pt x="10656" y="937"/>
                  <a:pt x="10517" y="1167"/>
                  <a:pt x="10333" y="1358"/>
                </a:cubicBezTo>
                <a:cubicBezTo>
                  <a:pt x="9716" y="1963"/>
                  <a:pt x="8833" y="2194"/>
                  <a:pt x="8055" y="2482"/>
                </a:cubicBezTo>
                <a:cubicBezTo>
                  <a:pt x="7767" y="2580"/>
                  <a:pt x="7513" y="2753"/>
                  <a:pt x="7259" y="2926"/>
                </a:cubicBezTo>
                <a:cubicBezTo>
                  <a:pt x="6591" y="3393"/>
                  <a:pt x="5962" y="3906"/>
                  <a:pt x="5270" y="4356"/>
                </a:cubicBezTo>
                <a:cubicBezTo>
                  <a:pt x="4636" y="4759"/>
                  <a:pt x="3996" y="5151"/>
                  <a:pt x="3391" y="5607"/>
                </a:cubicBezTo>
                <a:cubicBezTo>
                  <a:pt x="2918" y="5970"/>
                  <a:pt x="2514" y="6380"/>
                  <a:pt x="2111" y="6818"/>
                </a:cubicBezTo>
                <a:cubicBezTo>
                  <a:pt x="1724" y="7239"/>
                  <a:pt x="1315" y="7648"/>
                  <a:pt x="963" y="8092"/>
                </a:cubicBezTo>
                <a:cubicBezTo>
                  <a:pt x="848" y="8236"/>
                  <a:pt x="738" y="8380"/>
                  <a:pt x="634" y="8548"/>
                </a:cubicBezTo>
                <a:cubicBezTo>
                  <a:pt x="375" y="8940"/>
                  <a:pt x="214" y="9378"/>
                  <a:pt x="144" y="9839"/>
                </a:cubicBezTo>
                <a:cubicBezTo>
                  <a:pt x="116" y="10035"/>
                  <a:pt x="81" y="10243"/>
                  <a:pt x="58" y="10439"/>
                </a:cubicBezTo>
                <a:cubicBezTo>
                  <a:pt x="0" y="10940"/>
                  <a:pt x="415" y="11344"/>
                  <a:pt x="531" y="11828"/>
                </a:cubicBezTo>
                <a:cubicBezTo>
                  <a:pt x="652" y="12347"/>
                  <a:pt x="588" y="12918"/>
                  <a:pt x="634" y="13448"/>
                </a:cubicBezTo>
                <a:cubicBezTo>
                  <a:pt x="692" y="14112"/>
                  <a:pt x="773" y="14746"/>
                  <a:pt x="911" y="15403"/>
                </a:cubicBezTo>
                <a:cubicBezTo>
                  <a:pt x="1107" y="16354"/>
                  <a:pt x="1413" y="17277"/>
                  <a:pt x="1459" y="18257"/>
                </a:cubicBezTo>
                <a:cubicBezTo>
                  <a:pt x="1499" y="19237"/>
                  <a:pt x="1540" y="20166"/>
                  <a:pt x="1891" y="21094"/>
                </a:cubicBezTo>
                <a:cubicBezTo>
                  <a:pt x="2105" y="21665"/>
                  <a:pt x="2324" y="22287"/>
                  <a:pt x="2929" y="22524"/>
                </a:cubicBezTo>
                <a:cubicBezTo>
                  <a:pt x="3205" y="22633"/>
                  <a:pt x="3515" y="22673"/>
                  <a:pt x="3837" y="22673"/>
                </a:cubicBezTo>
                <a:cubicBezTo>
                  <a:pt x="4520" y="22673"/>
                  <a:pt x="5258" y="22493"/>
                  <a:pt x="5841" y="22403"/>
                </a:cubicBezTo>
                <a:cubicBezTo>
                  <a:pt x="7006" y="22213"/>
                  <a:pt x="8153" y="21947"/>
                  <a:pt x="9312" y="21769"/>
                </a:cubicBezTo>
                <a:cubicBezTo>
                  <a:pt x="10431" y="21596"/>
                  <a:pt x="11567" y="21526"/>
                  <a:pt x="12679" y="21319"/>
                </a:cubicBezTo>
                <a:cubicBezTo>
                  <a:pt x="12939" y="21267"/>
                  <a:pt x="13216" y="21232"/>
                  <a:pt x="13458" y="21152"/>
                </a:cubicBezTo>
                <a:cubicBezTo>
                  <a:pt x="13677" y="21082"/>
                  <a:pt x="13792" y="20961"/>
                  <a:pt x="13965" y="20800"/>
                </a:cubicBezTo>
                <a:cubicBezTo>
                  <a:pt x="14357" y="20442"/>
                  <a:pt x="14761" y="20079"/>
                  <a:pt x="15176" y="19733"/>
                </a:cubicBezTo>
                <a:cubicBezTo>
                  <a:pt x="15620" y="19358"/>
                  <a:pt x="15747" y="19105"/>
                  <a:pt x="15787" y="18517"/>
                </a:cubicBezTo>
                <a:cubicBezTo>
                  <a:pt x="15816" y="18119"/>
                  <a:pt x="15764" y="17767"/>
                  <a:pt x="15695" y="17387"/>
                </a:cubicBezTo>
                <a:cubicBezTo>
                  <a:pt x="15499" y="16377"/>
                  <a:pt x="15816" y="15288"/>
                  <a:pt x="15799" y="14261"/>
                </a:cubicBezTo>
                <a:cubicBezTo>
                  <a:pt x="15799" y="13829"/>
                  <a:pt x="15764" y="13650"/>
                  <a:pt x="15355" y="13535"/>
                </a:cubicBezTo>
                <a:cubicBezTo>
                  <a:pt x="15233" y="13499"/>
                  <a:pt x="15130" y="13485"/>
                  <a:pt x="15032" y="13485"/>
                </a:cubicBezTo>
                <a:cubicBezTo>
                  <a:pt x="14906" y="13485"/>
                  <a:pt x="14788" y="13508"/>
                  <a:pt x="14645" y="13541"/>
                </a:cubicBezTo>
                <a:cubicBezTo>
                  <a:pt x="14479" y="13582"/>
                  <a:pt x="14270" y="13654"/>
                  <a:pt x="14095" y="13654"/>
                </a:cubicBezTo>
                <a:cubicBezTo>
                  <a:pt x="13925" y="13654"/>
                  <a:pt x="13786" y="13586"/>
                  <a:pt x="13746" y="13356"/>
                </a:cubicBezTo>
                <a:cubicBezTo>
                  <a:pt x="13677" y="12924"/>
                  <a:pt x="13717" y="12434"/>
                  <a:pt x="13734" y="12001"/>
                </a:cubicBezTo>
                <a:cubicBezTo>
                  <a:pt x="13746" y="11563"/>
                  <a:pt x="13775" y="11131"/>
                  <a:pt x="13769" y="10687"/>
                </a:cubicBezTo>
                <a:cubicBezTo>
                  <a:pt x="13763" y="10035"/>
                  <a:pt x="13879" y="9401"/>
                  <a:pt x="13879" y="8749"/>
                </a:cubicBezTo>
                <a:cubicBezTo>
                  <a:pt x="13879" y="8230"/>
                  <a:pt x="13919" y="7700"/>
                  <a:pt x="13873" y="7187"/>
                </a:cubicBezTo>
                <a:cubicBezTo>
                  <a:pt x="13821" y="6633"/>
                  <a:pt x="13769" y="6074"/>
                  <a:pt x="13683" y="5526"/>
                </a:cubicBezTo>
                <a:cubicBezTo>
                  <a:pt x="13636" y="5267"/>
                  <a:pt x="13683" y="5007"/>
                  <a:pt x="13631" y="4748"/>
                </a:cubicBezTo>
                <a:cubicBezTo>
                  <a:pt x="13631" y="4742"/>
                  <a:pt x="13547" y="4481"/>
                  <a:pt x="13554" y="4481"/>
                </a:cubicBezTo>
                <a:lnTo>
                  <a:pt x="13554" y="4481"/>
                </a:lnTo>
                <a:cubicBezTo>
                  <a:pt x="13554" y="4481"/>
                  <a:pt x="13555" y="4481"/>
                  <a:pt x="13555" y="4481"/>
                </a:cubicBezTo>
                <a:lnTo>
                  <a:pt x="13555" y="4481"/>
                </a:lnTo>
                <a:cubicBezTo>
                  <a:pt x="13503" y="4404"/>
                  <a:pt x="13442" y="4371"/>
                  <a:pt x="13375" y="4371"/>
                </a:cubicBezTo>
                <a:cubicBezTo>
                  <a:pt x="13048" y="4371"/>
                  <a:pt x="12572" y="5130"/>
                  <a:pt x="12333" y="5221"/>
                </a:cubicBezTo>
                <a:cubicBezTo>
                  <a:pt x="12172" y="4707"/>
                  <a:pt x="12506" y="3894"/>
                  <a:pt x="12535" y="3381"/>
                </a:cubicBezTo>
                <a:cubicBezTo>
                  <a:pt x="12576" y="2782"/>
                  <a:pt x="12483" y="2176"/>
                  <a:pt x="12558" y="1577"/>
                </a:cubicBezTo>
                <a:cubicBezTo>
                  <a:pt x="12616" y="1081"/>
                  <a:pt x="12766" y="614"/>
                  <a:pt x="12847" y="124"/>
                </a:cubicBezTo>
                <a:cubicBezTo>
                  <a:pt x="12741" y="37"/>
                  <a:pt x="12605" y="0"/>
                  <a:pt x="12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0" name="Google Shape;600;p26"/>
          <p:cNvSpPr/>
          <p:nvPr/>
        </p:nvSpPr>
        <p:spPr>
          <a:xfrm>
            <a:off x="6088385" y="5095145"/>
            <a:ext cx="6446183" cy="2227440"/>
          </a:xfrm>
          <a:custGeom>
            <a:avLst/>
            <a:gdLst/>
            <a:ahLst/>
            <a:cxnLst/>
            <a:rect l="l" t="t" r="r" b="b"/>
            <a:pathLst>
              <a:path w="58778" h="20311" extrusionOk="0">
                <a:moveTo>
                  <a:pt x="57207" y="1"/>
                </a:moveTo>
                <a:cubicBezTo>
                  <a:pt x="57037" y="1"/>
                  <a:pt x="56856" y="110"/>
                  <a:pt x="56713" y="170"/>
                </a:cubicBezTo>
                <a:cubicBezTo>
                  <a:pt x="55889" y="528"/>
                  <a:pt x="55382" y="1093"/>
                  <a:pt x="54966" y="1860"/>
                </a:cubicBezTo>
                <a:cubicBezTo>
                  <a:pt x="54667" y="2419"/>
                  <a:pt x="54344" y="3065"/>
                  <a:pt x="54234" y="3693"/>
                </a:cubicBezTo>
                <a:cubicBezTo>
                  <a:pt x="54171" y="4062"/>
                  <a:pt x="54171" y="4449"/>
                  <a:pt x="54205" y="4818"/>
                </a:cubicBezTo>
                <a:cubicBezTo>
                  <a:pt x="54263" y="5394"/>
                  <a:pt x="54090" y="5948"/>
                  <a:pt x="54084" y="6542"/>
                </a:cubicBezTo>
                <a:cubicBezTo>
                  <a:pt x="54084" y="7032"/>
                  <a:pt x="54119" y="7504"/>
                  <a:pt x="54165" y="7989"/>
                </a:cubicBezTo>
                <a:cubicBezTo>
                  <a:pt x="54188" y="8335"/>
                  <a:pt x="54228" y="8675"/>
                  <a:pt x="54292" y="9021"/>
                </a:cubicBezTo>
                <a:cubicBezTo>
                  <a:pt x="54407" y="9425"/>
                  <a:pt x="54551" y="9828"/>
                  <a:pt x="54718" y="10214"/>
                </a:cubicBezTo>
                <a:cubicBezTo>
                  <a:pt x="54880" y="10722"/>
                  <a:pt x="54926" y="11189"/>
                  <a:pt x="54857" y="11708"/>
                </a:cubicBezTo>
                <a:cubicBezTo>
                  <a:pt x="54811" y="12059"/>
                  <a:pt x="54684" y="12682"/>
                  <a:pt x="54309" y="12844"/>
                </a:cubicBezTo>
                <a:cubicBezTo>
                  <a:pt x="54220" y="12884"/>
                  <a:pt x="54128" y="12903"/>
                  <a:pt x="54033" y="12903"/>
                </a:cubicBezTo>
                <a:cubicBezTo>
                  <a:pt x="53430" y="12903"/>
                  <a:pt x="52739" y="12168"/>
                  <a:pt x="52435" y="11794"/>
                </a:cubicBezTo>
                <a:cubicBezTo>
                  <a:pt x="51634" y="10814"/>
                  <a:pt x="51478" y="9528"/>
                  <a:pt x="51201" y="8329"/>
                </a:cubicBezTo>
                <a:cubicBezTo>
                  <a:pt x="51080" y="7787"/>
                  <a:pt x="50913" y="7251"/>
                  <a:pt x="50671" y="6755"/>
                </a:cubicBezTo>
                <a:cubicBezTo>
                  <a:pt x="50532" y="6484"/>
                  <a:pt x="50486" y="6155"/>
                  <a:pt x="50331" y="5896"/>
                </a:cubicBezTo>
                <a:cubicBezTo>
                  <a:pt x="50192" y="5665"/>
                  <a:pt x="49973" y="5504"/>
                  <a:pt x="49748" y="5348"/>
                </a:cubicBezTo>
                <a:cubicBezTo>
                  <a:pt x="49368" y="5083"/>
                  <a:pt x="48889" y="4870"/>
                  <a:pt x="48416" y="4841"/>
                </a:cubicBezTo>
                <a:cubicBezTo>
                  <a:pt x="48341" y="4836"/>
                  <a:pt x="48266" y="4834"/>
                  <a:pt x="48190" y="4834"/>
                </a:cubicBezTo>
                <a:cubicBezTo>
                  <a:pt x="47848" y="4834"/>
                  <a:pt x="47501" y="4876"/>
                  <a:pt x="47160" y="4876"/>
                </a:cubicBezTo>
                <a:cubicBezTo>
                  <a:pt x="47142" y="4876"/>
                  <a:pt x="47125" y="4876"/>
                  <a:pt x="47108" y="4875"/>
                </a:cubicBezTo>
                <a:cubicBezTo>
                  <a:pt x="47034" y="4874"/>
                  <a:pt x="46961" y="4874"/>
                  <a:pt x="46888" y="4874"/>
                </a:cubicBezTo>
                <a:cubicBezTo>
                  <a:pt x="44151" y="4874"/>
                  <a:pt x="41484" y="5509"/>
                  <a:pt x="39266" y="7205"/>
                </a:cubicBezTo>
                <a:cubicBezTo>
                  <a:pt x="38211" y="8012"/>
                  <a:pt x="37098" y="8779"/>
                  <a:pt x="36060" y="9615"/>
                </a:cubicBezTo>
                <a:cubicBezTo>
                  <a:pt x="35172" y="10330"/>
                  <a:pt x="34325" y="11079"/>
                  <a:pt x="33454" y="11806"/>
                </a:cubicBezTo>
                <a:cubicBezTo>
                  <a:pt x="32906" y="12261"/>
                  <a:pt x="32260" y="12763"/>
                  <a:pt x="31580" y="12994"/>
                </a:cubicBezTo>
                <a:cubicBezTo>
                  <a:pt x="31469" y="13031"/>
                  <a:pt x="31362" y="13048"/>
                  <a:pt x="31258" y="13048"/>
                </a:cubicBezTo>
                <a:cubicBezTo>
                  <a:pt x="30916" y="13048"/>
                  <a:pt x="30611" y="12866"/>
                  <a:pt x="30323" y="12653"/>
                </a:cubicBezTo>
                <a:cubicBezTo>
                  <a:pt x="29735" y="12198"/>
                  <a:pt x="29060" y="11921"/>
                  <a:pt x="28438" y="11517"/>
                </a:cubicBezTo>
                <a:cubicBezTo>
                  <a:pt x="27626" y="11000"/>
                  <a:pt x="26738" y="10509"/>
                  <a:pt x="25778" y="10509"/>
                </a:cubicBezTo>
                <a:cubicBezTo>
                  <a:pt x="25647" y="10509"/>
                  <a:pt x="25515" y="10518"/>
                  <a:pt x="25382" y="10537"/>
                </a:cubicBezTo>
                <a:cubicBezTo>
                  <a:pt x="24823" y="10618"/>
                  <a:pt x="24332" y="10566"/>
                  <a:pt x="23802" y="10791"/>
                </a:cubicBezTo>
                <a:cubicBezTo>
                  <a:pt x="23179" y="11056"/>
                  <a:pt x="22591" y="11402"/>
                  <a:pt x="22049" y="11806"/>
                </a:cubicBezTo>
                <a:cubicBezTo>
                  <a:pt x="21617" y="12140"/>
                  <a:pt x="21323" y="12382"/>
                  <a:pt x="20786" y="12498"/>
                </a:cubicBezTo>
                <a:cubicBezTo>
                  <a:pt x="20492" y="12561"/>
                  <a:pt x="20210" y="12688"/>
                  <a:pt x="19910" y="12705"/>
                </a:cubicBezTo>
                <a:cubicBezTo>
                  <a:pt x="19885" y="12707"/>
                  <a:pt x="19861" y="12707"/>
                  <a:pt x="19838" y="12707"/>
                </a:cubicBezTo>
                <a:cubicBezTo>
                  <a:pt x="19339" y="12707"/>
                  <a:pt x="19271" y="12413"/>
                  <a:pt x="19160" y="11944"/>
                </a:cubicBezTo>
                <a:cubicBezTo>
                  <a:pt x="19057" y="11535"/>
                  <a:pt x="19057" y="11033"/>
                  <a:pt x="18809" y="10681"/>
                </a:cubicBezTo>
                <a:cubicBezTo>
                  <a:pt x="18630" y="10439"/>
                  <a:pt x="18359" y="10399"/>
                  <a:pt x="18151" y="10220"/>
                </a:cubicBezTo>
                <a:cubicBezTo>
                  <a:pt x="17973" y="10065"/>
                  <a:pt x="17869" y="9822"/>
                  <a:pt x="17684" y="9672"/>
                </a:cubicBezTo>
                <a:cubicBezTo>
                  <a:pt x="17425" y="9459"/>
                  <a:pt x="17079" y="9332"/>
                  <a:pt x="16802" y="9119"/>
                </a:cubicBezTo>
                <a:cubicBezTo>
                  <a:pt x="16572" y="8940"/>
                  <a:pt x="16370" y="8727"/>
                  <a:pt x="16139" y="8548"/>
                </a:cubicBezTo>
                <a:cubicBezTo>
                  <a:pt x="15534" y="8093"/>
                  <a:pt x="14784" y="7931"/>
                  <a:pt x="14058" y="7793"/>
                </a:cubicBezTo>
                <a:cubicBezTo>
                  <a:pt x="13870" y="7758"/>
                  <a:pt x="13682" y="7744"/>
                  <a:pt x="13496" y="7744"/>
                </a:cubicBezTo>
                <a:cubicBezTo>
                  <a:pt x="12744" y="7744"/>
                  <a:pt x="12005" y="7984"/>
                  <a:pt x="11284" y="8150"/>
                </a:cubicBezTo>
                <a:cubicBezTo>
                  <a:pt x="10835" y="8254"/>
                  <a:pt x="10477" y="8346"/>
                  <a:pt x="10079" y="8583"/>
                </a:cubicBezTo>
                <a:cubicBezTo>
                  <a:pt x="9774" y="8767"/>
                  <a:pt x="9474" y="8923"/>
                  <a:pt x="9157" y="9067"/>
                </a:cubicBezTo>
                <a:cubicBezTo>
                  <a:pt x="8649" y="9292"/>
                  <a:pt x="8073" y="9401"/>
                  <a:pt x="7548" y="9557"/>
                </a:cubicBezTo>
                <a:cubicBezTo>
                  <a:pt x="6510" y="9863"/>
                  <a:pt x="5449" y="10018"/>
                  <a:pt x="4388" y="10284"/>
                </a:cubicBezTo>
                <a:cubicBezTo>
                  <a:pt x="3973" y="10387"/>
                  <a:pt x="3541" y="10393"/>
                  <a:pt x="3154" y="10601"/>
                </a:cubicBezTo>
                <a:cubicBezTo>
                  <a:pt x="2820" y="10774"/>
                  <a:pt x="2509" y="10935"/>
                  <a:pt x="2174" y="11091"/>
                </a:cubicBezTo>
                <a:cubicBezTo>
                  <a:pt x="1759" y="11281"/>
                  <a:pt x="1344" y="11541"/>
                  <a:pt x="981" y="11812"/>
                </a:cubicBezTo>
                <a:cubicBezTo>
                  <a:pt x="721" y="12008"/>
                  <a:pt x="744" y="12256"/>
                  <a:pt x="750" y="12555"/>
                </a:cubicBezTo>
                <a:cubicBezTo>
                  <a:pt x="762" y="12849"/>
                  <a:pt x="779" y="13161"/>
                  <a:pt x="739" y="13455"/>
                </a:cubicBezTo>
                <a:cubicBezTo>
                  <a:pt x="658" y="14031"/>
                  <a:pt x="329" y="14533"/>
                  <a:pt x="173" y="15087"/>
                </a:cubicBezTo>
                <a:cubicBezTo>
                  <a:pt x="1" y="15727"/>
                  <a:pt x="52" y="16442"/>
                  <a:pt x="81" y="17099"/>
                </a:cubicBezTo>
                <a:cubicBezTo>
                  <a:pt x="110" y="17733"/>
                  <a:pt x="168" y="18436"/>
                  <a:pt x="300" y="19059"/>
                </a:cubicBezTo>
                <a:cubicBezTo>
                  <a:pt x="254" y="19180"/>
                  <a:pt x="283" y="19278"/>
                  <a:pt x="393" y="19336"/>
                </a:cubicBezTo>
                <a:cubicBezTo>
                  <a:pt x="625" y="19409"/>
                  <a:pt x="858" y="19444"/>
                  <a:pt x="1095" y="19444"/>
                </a:cubicBezTo>
                <a:cubicBezTo>
                  <a:pt x="1271" y="19444"/>
                  <a:pt x="1448" y="19425"/>
                  <a:pt x="1626" y="19388"/>
                </a:cubicBezTo>
                <a:cubicBezTo>
                  <a:pt x="2411" y="19278"/>
                  <a:pt x="3195" y="19209"/>
                  <a:pt x="3990" y="19175"/>
                </a:cubicBezTo>
                <a:cubicBezTo>
                  <a:pt x="4890" y="19180"/>
                  <a:pt x="5778" y="19267"/>
                  <a:pt x="6654" y="19445"/>
                </a:cubicBezTo>
                <a:cubicBezTo>
                  <a:pt x="8776" y="19763"/>
                  <a:pt x="10886" y="20011"/>
                  <a:pt x="13020" y="20212"/>
                </a:cubicBezTo>
                <a:cubicBezTo>
                  <a:pt x="13766" y="20283"/>
                  <a:pt x="14509" y="20311"/>
                  <a:pt x="15251" y="20311"/>
                </a:cubicBezTo>
                <a:cubicBezTo>
                  <a:pt x="17064" y="20311"/>
                  <a:pt x="18867" y="20143"/>
                  <a:pt x="20688" y="20016"/>
                </a:cubicBezTo>
                <a:cubicBezTo>
                  <a:pt x="22199" y="19895"/>
                  <a:pt x="23721" y="19820"/>
                  <a:pt x="25243" y="19786"/>
                </a:cubicBezTo>
                <a:cubicBezTo>
                  <a:pt x="25376" y="19786"/>
                  <a:pt x="25509" y="19787"/>
                  <a:pt x="25642" y="19787"/>
                </a:cubicBezTo>
                <a:cubicBezTo>
                  <a:pt x="26811" y="19787"/>
                  <a:pt x="27977" y="19764"/>
                  <a:pt x="29147" y="19728"/>
                </a:cubicBezTo>
                <a:cubicBezTo>
                  <a:pt x="31246" y="19613"/>
                  <a:pt x="33379" y="19330"/>
                  <a:pt x="35426" y="18857"/>
                </a:cubicBezTo>
                <a:cubicBezTo>
                  <a:pt x="37490" y="18373"/>
                  <a:pt x="39543" y="17675"/>
                  <a:pt x="41647" y="17427"/>
                </a:cubicBezTo>
                <a:cubicBezTo>
                  <a:pt x="42330" y="17346"/>
                  <a:pt x="43000" y="17303"/>
                  <a:pt x="43667" y="17303"/>
                </a:cubicBezTo>
                <a:cubicBezTo>
                  <a:pt x="44662" y="17303"/>
                  <a:pt x="45650" y="17400"/>
                  <a:pt x="46658" y="17618"/>
                </a:cubicBezTo>
                <a:cubicBezTo>
                  <a:pt x="47580" y="17866"/>
                  <a:pt x="48509" y="18091"/>
                  <a:pt x="49443" y="18281"/>
                </a:cubicBezTo>
                <a:cubicBezTo>
                  <a:pt x="50158" y="18385"/>
                  <a:pt x="50878" y="18477"/>
                  <a:pt x="51593" y="18540"/>
                </a:cubicBezTo>
                <a:cubicBezTo>
                  <a:pt x="52259" y="18611"/>
                  <a:pt x="52871" y="18696"/>
                  <a:pt x="53469" y="18696"/>
                </a:cubicBezTo>
                <a:cubicBezTo>
                  <a:pt x="53704" y="18696"/>
                  <a:pt x="53937" y="18682"/>
                  <a:pt x="54171" y="18650"/>
                </a:cubicBezTo>
                <a:cubicBezTo>
                  <a:pt x="54476" y="18604"/>
                  <a:pt x="54776" y="18523"/>
                  <a:pt x="55087" y="18402"/>
                </a:cubicBezTo>
                <a:cubicBezTo>
                  <a:pt x="55405" y="18275"/>
                  <a:pt x="55728" y="18165"/>
                  <a:pt x="56010" y="17958"/>
                </a:cubicBezTo>
                <a:cubicBezTo>
                  <a:pt x="56171" y="17843"/>
                  <a:pt x="56316" y="17698"/>
                  <a:pt x="56460" y="17560"/>
                </a:cubicBezTo>
                <a:cubicBezTo>
                  <a:pt x="57330" y="16701"/>
                  <a:pt x="58092" y="15755"/>
                  <a:pt x="58495" y="14585"/>
                </a:cubicBezTo>
                <a:cubicBezTo>
                  <a:pt x="58651" y="14129"/>
                  <a:pt x="58622" y="13662"/>
                  <a:pt x="58582" y="13190"/>
                </a:cubicBezTo>
                <a:cubicBezTo>
                  <a:pt x="58518" y="12434"/>
                  <a:pt x="58449" y="11685"/>
                  <a:pt x="58449" y="10924"/>
                </a:cubicBezTo>
                <a:cubicBezTo>
                  <a:pt x="58449" y="10324"/>
                  <a:pt x="58593" y="9788"/>
                  <a:pt x="58668" y="9205"/>
                </a:cubicBezTo>
                <a:cubicBezTo>
                  <a:pt x="58778" y="8398"/>
                  <a:pt x="58489" y="7481"/>
                  <a:pt x="58270" y="6715"/>
                </a:cubicBezTo>
                <a:cubicBezTo>
                  <a:pt x="58068" y="5994"/>
                  <a:pt x="58357" y="5198"/>
                  <a:pt x="58253" y="4443"/>
                </a:cubicBezTo>
                <a:cubicBezTo>
                  <a:pt x="58207" y="4131"/>
                  <a:pt x="58155" y="3832"/>
                  <a:pt x="58115" y="3520"/>
                </a:cubicBezTo>
                <a:cubicBezTo>
                  <a:pt x="58028" y="2823"/>
                  <a:pt x="58143" y="2119"/>
                  <a:pt x="58005" y="1427"/>
                </a:cubicBezTo>
                <a:cubicBezTo>
                  <a:pt x="57953" y="1197"/>
                  <a:pt x="57636" y="205"/>
                  <a:pt x="57371" y="44"/>
                </a:cubicBezTo>
                <a:cubicBezTo>
                  <a:pt x="57319" y="13"/>
                  <a:pt x="57263" y="1"/>
                  <a:pt x="5720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01" name="Google Shape;601;p26"/>
          <p:cNvGrpSpPr/>
          <p:nvPr/>
        </p:nvGrpSpPr>
        <p:grpSpPr>
          <a:xfrm rot="2199286">
            <a:off x="10619351" y="5966021"/>
            <a:ext cx="944933" cy="245388"/>
            <a:chOff x="2221829" y="386283"/>
            <a:chExt cx="596655" cy="154944"/>
          </a:xfrm>
        </p:grpSpPr>
        <p:sp>
          <p:nvSpPr>
            <p:cNvPr id="602" name="Google Shape;602;p26"/>
            <p:cNvSpPr/>
            <p:nvPr/>
          </p:nvSpPr>
          <p:spPr>
            <a:xfrm rot="5400000">
              <a:off x="2738787" y="450759"/>
              <a:ext cx="77113" cy="82283"/>
            </a:xfrm>
            <a:custGeom>
              <a:avLst/>
              <a:gdLst/>
              <a:ahLst/>
              <a:cxnLst/>
              <a:rect l="l" t="t" r="r" b="b"/>
              <a:pathLst>
                <a:path w="1074" h="1146" extrusionOk="0">
                  <a:moveTo>
                    <a:pt x="398" y="1"/>
                  </a:moveTo>
                  <a:cubicBezTo>
                    <a:pt x="387" y="1"/>
                    <a:pt x="375" y="2"/>
                    <a:pt x="364" y="3"/>
                  </a:cubicBezTo>
                  <a:cubicBezTo>
                    <a:pt x="179" y="9"/>
                    <a:pt x="1" y="159"/>
                    <a:pt x="12" y="355"/>
                  </a:cubicBezTo>
                  <a:cubicBezTo>
                    <a:pt x="18" y="447"/>
                    <a:pt x="18" y="551"/>
                    <a:pt x="30" y="643"/>
                  </a:cubicBezTo>
                  <a:cubicBezTo>
                    <a:pt x="35" y="799"/>
                    <a:pt x="133" y="960"/>
                    <a:pt x="289" y="995"/>
                  </a:cubicBezTo>
                  <a:cubicBezTo>
                    <a:pt x="313" y="999"/>
                    <a:pt x="337" y="1006"/>
                    <a:pt x="364" y="1006"/>
                  </a:cubicBezTo>
                  <a:cubicBezTo>
                    <a:pt x="377" y="1006"/>
                    <a:pt x="390" y="1004"/>
                    <a:pt x="404" y="1001"/>
                  </a:cubicBezTo>
                  <a:cubicBezTo>
                    <a:pt x="473" y="1088"/>
                    <a:pt x="585" y="1146"/>
                    <a:pt x="698" y="1146"/>
                  </a:cubicBezTo>
                  <a:cubicBezTo>
                    <a:pt x="727" y="1146"/>
                    <a:pt x="756" y="1142"/>
                    <a:pt x="785" y="1133"/>
                  </a:cubicBezTo>
                  <a:cubicBezTo>
                    <a:pt x="981" y="1070"/>
                    <a:pt x="1073" y="885"/>
                    <a:pt x="1027" y="695"/>
                  </a:cubicBezTo>
                  <a:lnTo>
                    <a:pt x="952" y="320"/>
                  </a:lnTo>
                  <a:lnTo>
                    <a:pt x="941" y="320"/>
                  </a:lnTo>
                  <a:cubicBezTo>
                    <a:pt x="935" y="292"/>
                    <a:pt x="923" y="263"/>
                    <a:pt x="912" y="228"/>
                  </a:cubicBezTo>
                  <a:cubicBezTo>
                    <a:pt x="859" y="112"/>
                    <a:pt x="724" y="54"/>
                    <a:pt x="595" y="54"/>
                  </a:cubicBezTo>
                  <a:cubicBezTo>
                    <a:pt x="583" y="54"/>
                    <a:pt x="572" y="54"/>
                    <a:pt x="560" y="55"/>
                  </a:cubicBezTo>
                  <a:cubicBezTo>
                    <a:pt x="511" y="26"/>
                    <a:pt x="458" y="1"/>
                    <a:pt x="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26"/>
            <p:cNvSpPr/>
            <p:nvPr/>
          </p:nvSpPr>
          <p:spPr>
            <a:xfrm rot="5400000">
              <a:off x="2615507" y="385134"/>
              <a:ext cx="86591" cy="88888"/>
            </a:xfrm>
            <a:custGeom>
              <a:avLst/>
              <a:gdLst/>
              <a:ahLst/>
              <a:cxnLst/>
              <a:rect l="l" t="t" r="r" b="b"/>
              <a:pathLst>
                <a:path w="1206" h="1238" extrusionOk="0">
                  <a:moveTo>
                    <a:pt x="459" y="1"/>
                  </a:moveTo>
                  <a:cubicBezTo>
                    <a:pt x="454" y="1"/>
                    <a:pt x="449" y="1"/>
                    <a:pt x="445" y="1"/>
                  </a:cubicBezTo>
                  <a:cubicBezTo>
                    <a:pt x="249" y="13"/>
                    <a:pt x="87" y="163"/>
                    <a:pt x="87" y="359"/>
                  </a:cubicBezTo>
                  <a:cubicBezTo>
                    <a:pt x="81" y="376"/>
                    <a:pt x="76" y="405"/>
                    <a:pt x="76" y="428"/>
                  </a:cubicBezTo>
                  <a:cubicBezTo>
                    <a:pt x="53" y="503"/>
                    <a:pt x="41" y="566"/>
                    <a:pt x="30" y="635"/>
                  </a:cubicBezTo>
                  <a:cubicBezTo>
                    <a:pt x="1" y="826"/>
                    <a:pt x="47" y="999"/>
                    <a:pt x="185" y="1137"/>
                  </a:cubicBezTo>
                  <a:cubicBezTo>
                    <a:pt x="244" y="1206"/>
                    <a:pt x="334" y="1238"/>
                    <a:pt x="427" y="1238"/>
                  </a:cubicBezTo>
                  <a:cubicBezTo>
                    <a:pt x="489" y="1238"/>
                    <a:pt x="552" y="1223"/>
                    <a:pt x="606" y="1195"/>
                  </a:cubicBezTo>
                  <a:cubicBezTo>
                    <a:pt x="681" y="1149"/>
                    <a:pt x="744" y="1091"/>
                    <a:pt x="796" y="1028"/>
                  </a:cubicBezTo>
                  <a:cubicBezTo>
                    <a:pt x="802" y="1022"/>
                    <a:pt x="808" y="1022"/>
                    <a:pt x="825" y="1010"/>
                  </a:cubicBezTo>
                  <a:cubicBezTo>
                    <a:pt x="860" y="993"/>
                    <a:pt x="894" y="964"/>
                    <a:pt x="923" y="935"/>
                  </a:cubicBezTo>
                  <a:cubicBezTo>
                    <a:pt x="1039" y="895"/>
                    <a:pt x="1137" y="820"/>
                    <a:pt x="1154" y="693"/>
                  </a:cubicBezTo>
                  <a:cubicBezTo>
                    <a:pt x="1206" y="445"/>
                    <a:pt x="1113" y="226"/>
                    <a:pt x="860" y="140"/>
                  </a:cubicBezTo>
                  <a:cubicBezTo>
                    <a:pt x="836" y="133"/>
                    <a:pt x="809" y="130"/>
                    <a:pt x="779" y="130"/>
                  </a:cubicBezTo>
                  <a:cubicBezTo>
                    <a:pt x="759" y="130"/>
                    <a:pt x="737" y="131"/>
                    <a:pt x="716" y="134"/>
                  </a:cubicBezTo>
                  <a:cubicBezTo>
                    <a:pt x="655" y="57"/>
                    <a:pt x="558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26"/>
            <p:cNvSpPr/>
            <p:nvPr/>
          </p:nvSpPr>
          <p:spPr>
            <a:xfrm rot="5400000">
              <a:off x="2518326" y="465945"/>
              <a:ext cx="77544" cy="73021"/>
            </a:xfrm>
            <a:custGeom>
              <a:avLst/>
              <a:gdLst/>
              <a:ahLst/>
              <a:cxnLst/>
              <a:rect l="l" t="t" r="r" b="b"/>
              <a:pathLst>
                <a:path w="1080" h="1017" extrusionOk="0">
                  <a:moveTo>
                    <a:pt x="496" y="0"/>
                  </a:moveTo>
                  <a:cubicBezTo>
                    <a:pt x="438" y="0"/>
                    <a:pt x="380" y="15"/>
                    <a:pt x="330" y="48"/>
                  </a:cubicBezTo>
                  <a:cubicBezTo>
                    <a:pt x="324" y="48"/>
                    <a:pt x="324" y="54"/>
                    <a:pt x="318" y="60"/>
                  </a:cubicBezTo>
                  <a:cubicBezTo>
                    <a:pt x="134" y="83"/>
                    <a:pt x="1" y="227"/>
                    <a:pt x="1" y="417"/>
                  </a:cubicBezTo>
                  <a:cubicBezTo>
                    <a:pt x="1" y="504"/>
                    <a:pt x="1" y="590"/>
                    <a:pt x="18" y="677"/>
                  </a:cubicBezTo>
                  <a:cubicBezTo>
                    <a:pt x="47" y="792"/>
                    <a:pt x="134" y="879"/>
                    <a:pt x="243" y="913"/>
                  </a:cubicBezTo>
                  <a:cubicBezTo>
                    <a:pt x="306" y="971"/>
                    <a:pt x="393" y="1005"/>
                    <a:pt x="491" y="1011"/>
                  </a:cubicBezTo>
                  <a:cubicBezTo>
                    <a:pt x="504" y="1015"/>
                    <a:pt x="517" y="1016"/>
                    <a:pt x="530" y="1016"/>
                  </a:cubicBezTo>
                  <a:cubicBezTo>
                    <a:pt x="559" y="1016"/>
                    <a:pt x="590" y="1009"/>
                    <a:pt x="618" y="1005"/>
                  </a:cubicBezTo>
                  <a:lnTo>
                    <a:pt x="635" y="1005"/>
                  </a:lnTo>
                  <a:cubicBezTo>
                    <a:pt x="661" y="1010"/>
                    <a:pt x="687" y="1013"/>
                    <a:pt x="714" y="1013"/>
                  </a:cubicBezTo>
                  <a:cubicBezTo>
                    <a:pt x="872" y="1013"/>
                    <a:pt x="1034" y="926"/>
                    <a:pt x="1073" y="763"/>
                  </a:cubicBezTo>
                  <a:cubicBezTo>
                    <a:pt x="1079" y="665"/>
                    <a:pt x="1068" y="561"/>
                    <a:pt x="1016" y="475"/>
                  </a:cubicBezTo>
                  <a:lnTo>
                    <a:pt x="1016" y="435"/>
                  </a:lnTo>
                  <a:cubicBezTo>
                    <a:pt x="1010" y="342"/>
                    <a:pt x="981" y="256"/>
                    <a:pt x="912" y="187"/>
                  </a:cubicBezTo>
                  <a:cubicBezTo>
                    <a:pt x="872" y="141"/>
                    <a:pt x="797" y="106"/>
                    <a:pt x="733" y="83"/>
                  </a:cubicBezTo>
                  <a:lnTo>
                    <a:pt x="727" y="77"/>
                  </a:lnTo>
                  <a:cubicBezTo>
                    <a:pt x="663" y="30"/>
                    <a:pt x="579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26"/>
            <p:cNvSpPr/>
            <p:nvPr/>
          </p:nvSpPr>
          <p:spPr>
            <a:xfrm rot="5400000">
              <a:off x="2370454" y="404089"/>
              <a:ext cx="88242" cy="89104"/>
            </a:xfrm>
            <a:custGeom>
              <a:avLst/>
              <a:gdLst/>
              <a:ahLst/>
              <a:cxnLst/>
              <a:rect l="l" t="t" r="r" b="b"/>
              <a:pathLst>
                <a:path w="1229" h="1241" extrusionOk="0">
                  <a:moveTo>
                    <a:pt x="568" y="1"/>
                  </a:moveTo>
                  <a:cubicBezTo>
                    <a:pt x="454" y="1"/>
                    <a:pt x="325" y="49"/>
                    <a:pt x="260" y="147"/>
                  </a:cubicBezTo>
                  <a:cubicBezTo>
                    <a:pt x="145" y="205"/>
                    <a:pt x="58" y="320"/>
                    <a:pt x="70" y="459"/>
                  </a:cubicBezTo>
                  <a:lnTo>
                    <a:pt x="70" y="464"/>
                  </a:lnTo>
                  <a:cubicBezTo>
                    <a:pt x="0" y="614"/>
                    <a:pt x="41" y="799"/>
                    <a:pt x="173" y="897"/>
                  </a:cubicBezTo>
                  <a:cubicBezTo>
                    <a:pt x="196" y="914"/>
                    <a:pt x="208" y="926"/>
                    <a:pt x="231" y="931"/>
                  </a:cubicBezTo>
                  <a:cubicBezTo>
                    <a:pt x="315" y="1088"/>
                    <a:pt x="474" y="1212"/>
                    <a:pt x="645" y="1212"/>
                  </a:cubicBezTo>
                  <a:cubicBezTo>
                    <a:pt x="663" y="1212"/>
                    <a:pt x="680" y="1211"/>
                    <a:pt x="698" y="1208"/>
                  </a:cubicBezTo>
                  <a:lnTo>
                    <a:pt x="767" y="1231"/>
                  </a:lnTo>
                  <a:cubicBezTo>
                    <a:pt x="794" y="1237"/>
                    <a:pt x="821" y="1240"/>
                    <a:pt x="849" y="1240"/>
                  </a:cubicBezTo>
                  <a:cubicBezTo>
                    <a:pt x="1006" y="1240"/>
                    <a:pt x="1166" y="1145"/>
                    <a:pt x="1205" y="983"/>
                  </a:cubicBezTo>
                  <a:cubicBezTo>
                    <a:pt x="1229" y="874"/>
                    <a:pt x="1205" y="764"/>
                    <a:pt x="1148" y="672"/>
                  </a:cubicBezTo>
                  <a:lnTo>
                    <a:pt x="1148" y="655"/>
                  </a:lnTo>
                  <a:cubicBezTo>
                    <a:pt x="1148" y="620"/>
                    <a:pt x="1154" y="585"/>
                    <a:pt x="1154" y="551"/>
                  </a:cubicBezTo>
                  <a:cubicBezTo>
                    <a:pt x="1154" y="522"/>
                    <a:pt x="1159" y="499"/>
                    <a:pt x="1159" y="476"/>
                  </a:cubicBezTo>
                  <a:cubicBezTo>
                    <a:pt x="1165" y="291"/>
                    <a:pt x="1004" y="118"/>
                    <a:pt x="819" y="118"/>
                  </a:cubicBezTo>
                  <a:cubicBezTo>
                    <a:pt x="779" y="66"/>
                    <a:pt x="715" y="26"/>
                    <a:pt x="646" y="9"/>
                  </a:cubicBezTo>
                  <a:cubicBezTo>
                    <a:pt x="622" y="3"/>
                    <a:pt x="595" y="1"/>
                    <a:pt x="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6"/>
            <p:cNvSpPr/>
            <p:nvPr/>
          </p:nvSpPr>
          <p:spPr>
            <a:xfrm rot="5400000">
              <a:off x="2213213" y="441712"/>
              <a:ext cx="100664" cy="83432"/>
            </a:xfrm>
            <a:custGeom>
              <a:avLst/>
              <a:gdLst/>
              <a:ahLst/>
              <a:cxnLst/>
              <a:rect l="l" t="t" r="r" b="b"/>
              <a:pathLst>
                <a:path w="1402" h="1162" extrusionOk="0">
                  <a:moveTo>
                    <a:pt x="702" y="1"/>
                  </a:moveTo>
                  <a:cubicBezTo>
                    <a:pt x="588" y="1"/>
                    <a:pt x="475" y="50"/>
                    <a:pt x="415" y="166"/>
                  </a:cubicBezTo>
                  <a:cubicBezTo>
                    <a:pt x="381" y="166"/>
                    <a:pt x="346" y="166"/>
                    <a:pt x="317" y="184"/>
                  </a:cubicBezTo>
                  <a:cubicBezTo>
                    <a:pt x="144" y="236"/>
                    <a:pt x="0" y="443"/>
                    <a:pt x="69" y="622"/>
                  </a:cubicBezTo>
                  <a:cubicBezTo>
                    <a:pt x="127" y="783"/>
                    <a:pt x="179" y="974"/>
                    <a:pt x="358" y="1054"/>
                  </a:cubicBezTo>
                  <a:cubicBezTo>
                    <a:pt x="404" y="1072"/>
                    <a:pt x="444" y="1083"/>
                    <a:pt x="496" y="1089"/>
                  </a:cubicBezTo>
                  <a:cubicBezTo>
                    <a:pt x="551" y="1138"/>
                    <a:pt x="632" y="1162"/>
                    <a:pt x="714" y="1162"/>
                  </a:cubicBezTo>
                  <a:cubicBezTo>
                    <a:pt x="814" y="1162"/>
                    <a:pt x="915" y="1127"/>
                    <a:pt x="969" y="1060"/>
                  </a:cubicBezTo>
                  <a:cubicBezTo>
                    <a:pt x="988" y="1063"/>
                    <a:pt x="1008" y="1064"/>
                    <a:pt x="1027" y="1064"/>
                  </a:cubicBezTo>
                  <a:cubicBezTo>
                    <a:pt x="1189" y="1064"/>
                    <a:pt x="1331" y="977"/>
                    <a:pt x="1373" y="806"/>
                  </a:cubicBezTo>
                  <a:cubicBezTo>
                    <a:pt x="1401" y="708"/>
                    <a:pt x="1384" y="593"/>
                    <a:pt x="1315" y="507"/>
                  </a:cubicBezTo>
                  <a:cubicBezTo>
                    <a:pt x="1309" y="455"/>
                    <a:pt x="1315" y="414"/>
                    <a:pt x="1315" y="368"/>
                  </a:cubicBezTo>
                  <a:cubicBezTo>
                    <a:pt x="1326" y="218"/>
                    <a:pt x="1205" y="68"/>
                    <a:pt x="1061" y="22"/>
                  </a:cubicBezTo>
                  <a:cubicBezTo>
                    <a:pt x="1030" y="15"/>
                    <a:pt x="999" y="12"/>
                    <a:pt x="970" y="12"/>
                  </a:cubicBezTo>
                  <a:cubicBezTo>
                    <a:pt x="928" y="12"/>
                    <a:pt x="888" y="18"/>
                    <a:pt x="848" y="28"/>
                  </a:cubicBezTo>
                  <a:cubicBezTo>
                    <a:pt x="802" y="10"/>
                    <a:pt x="752" y="1"/>
                    <a:pt x="7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26"/>
          <p:cNvGrpSpPr/>
          <p:nvPr/>
        </p:nvGrpSpPr>
        <p:grpSpPr>
          <a:xfrm>
            <a:off x="7489351" y="5556227"/>
            <a:ext cx="2113453" cy="1064963"/>
            <a:chOff x="3550025" y="2680575"/>
            <a:chExt cx="558150" cy="281250"/>
          </a:xfrm>
        </p:grpSpPr>
        <p:sp>
          <p:nvSpPr>
            <p:cNvPr id="608" name="Google Shape;608;p26"/>
            <p:cNvSpPr/>
            <p:nvPr/>
          </p:nvSpPr>
          <p:spPr>
            <a:xfrm>
              <a:off x="3550025" y="2680575"/>
              <a:ext cx="557575" cy="281250"/>
            </a:xfrm>
            <a:custGeom>
              <a:avLst/>
              <a:gdLst/>
              <a:ahLst/>
              <a:cxnLst/>
              <a:rect l="l" t="t" r="r" b="b"/>
              <a:pathLst>
                <a:path w="22303" h="11250" extrusionOk="0">
                  <a:moveTo>
                    <a:pt x="1678" y="1"/>
                  </a:moveTo>
                  <a:cubicBezTo>
                    <a:pt x="1229" y="1"/>
                    <a:pt x="818" y="218"/>
                    <a:pt x="490" y="786"/>
                  </a:cubicBezTo>
                  <a:cubicBezTo>
                    <a:pt x="0" y="1645"/>
                    <a:pt x="802" y="3179"/>
                    <a:pt x="1251" y="4009"/>
                  </a:cubicBezTo>
                  <a:cubicBezTo>
                    <a:pt x="2024" y="5451"/>
                    <a:pt x="3246" y="6713"/>
                    <a:pt x="4578" y="7774"/>
                  </a:cubicBezTo>
                  <a:cubicBezTo>
                    <a:pt x="5501" y="8506"/>
                    <a:pt x="6481" y="9146"/>
                    <a:pt x="7409" y="9711"/>
                  </a:cubicBezTo>
                  <a:cubicBezTo>
                    <a:pt x="8228" y="10184"/>
                    <a:pt x="9122" y="10288"/>
                    <a:pt x="9975" y="10530"/>
                  </a:cubicBezTo>
                  <a:cubicBezTo>
                    <a:pt x="10794" y="10761"/>
                    <a:pt x="11474" y="11193"/>
                    <a:pt x="12322" y="11245"/>
                  </a:cubicBezTo>
                  <a:cubicBezTo>
                    <a:pt x="12371" y="11248"/>
                    <a:pt x="12421" y="11250"/>
                    <a:pt x="12470" y="11250"/>
                  </a:cubicBezTo>
                  <a:cubicBezTo>
                    <a:pt x="13279" y="11250"/>
                    <a:pt x="14042" y="10867"/>
                    <a:pt x="14842" y="10819"/>
                  </a:cubicBezTo>
                  <a:cubicBezTo>
                    <a:pt x="15649" y="10767"/>
                    <a:pt x="16450" y="10726"/>
                    <a:pt x="17223" y="10467"/>
                  </a:cubicBezTo>
                  <a:cubicBezTo>
                    <a:pt x="18365" y="10075"/>
                    <a:pt x="19085" y="9481"/>
                    <a:pt x="19650" y="8385"/>
                  </a:cubicBezTo>
                  <a:cubicBezTo>
                    <a:pt x="19985" y="7728"/>
                    <a:pt x="20065" y="6990"/>
                    <a:pt x="20492" y="6471"/>
                  </a:cubicBezTo>
                  <a:cubicBezTo>
                    <a:pt x="20965" y="5895"/>
                    <a:pt x="21703" y="5341"/>
                    <a:pt x="22303" y="4897"/>
                  </a:cubicBezTo>
                  <a:cubicBezTo>
                    <a:pt x="22020" y="4672"/>
                    <a:pt x="21697" y="4211"/>
                    <a:pt x="21357" y="4119"/>
                  </a:cubicBezTo>
                  <a:cubicBezTo>
                    <a:pt x="21290" y="4100"/>
                    <a:pt x="21228" y="4091"/>
                    <a:pt x="21171" y="4091"/>
                  </a:cubicBezTo>
                  <a:cubicBezTo>
                    <a:pt x="20846" y="4091"/>
                    <a:pt x="20661" y="4366"/>
                    <a:pt x="20342" y="4563"/>
                  </a:cubicBezTo>
                  <a:cubicBezTo>
                    <a:pt x="19747" y="4926"/>
                    <a:pt x="19102" y="5179"/>
                    <a:pt x="18408" y="5179"/>
                  </a:cubicBezTo>
                  <a:cubicBezTo>
                    <a:pt x="18167" y="5179"/>
                    <a:pt x="17920" y="5148"/>
                    <a:pt x="17667" y="5082"/>
                  </a:cubicBezTo>
                  <a:cubicBezTo>
                    <a:pt x="16855" y="4867"/>
                    <a:pt x="16081" y="4810"/>
                    <a:pt x="15316" y="4810"/>
                  </a:cubicBezTo>
                  <a:cubicBezTo>
                    <a:pt x="14452" y="4810"/>
                    <a:pt x="13599" y="4883"/>
                    <a:pt x="12720" y="4883"/>
                  </a:cubicBezTo>
                  <a:cubicBezTo>
                    <a:pt x="12394" y="4883"/>
                    <a:pt x="12064" y="4873"/>
                    <a:pt x="11728" y="4845"/>
                  </a:cubicBezTo>
                  <a:cubicBezTo>
                    <a:pt x="9122" y="4638"/>
                    <a:pt x="7248" y="3473"/>
                    <a:pt x="4988" y="1905"/>
                  </a:cubicBezTo>
                  <a:cubicBezTo>
                    <a:pt x="4067" y="1261"/>
                    <a:pt x="2760" y="1"/>
                    <a:pt x="16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3983025" y="2861375"/>
              <a:ext cx="47025" cy="35475"/>
            </a:xfrm>
            <a:custGeom>
              <a:avLst/>
              <a:gdLst/>
              <a:ahLst/>
              <a:cxnLst/>
              <a:rect l="l" t="t" r="r" b="b"/>
              <a:pathLst>
                <a:path w="1881" h="1419" fill="none" extrusionOk="0">
                  <a:moveTo>
                    <a:pt x="1881" y="0"/>
                  </a:moveTo>
                  <a:cubicBezTo>
                    <a:pt x="1794" y="208"/>
                    <a:pt x="1471" y="317"/>
                    <a:pt x="1281" y="473"/>
                  </a:cubicBezTo>
                  <a:cubicBezTo>
                    <a:pt x="848" y="842"/>
                    <a:pt x="462" y="1101"/>
                    <a:pt x="1" y="1419"/>
                  </a:cubicBezTo>
                </a:path>
              </a:pathLst>
            </a:custGeom>
            <a:solidFill>
              <a:schemeClr val="dk1"/>
            </a:solidFill>
            <a:ln w="3600" cap="flat" cmpd="sng">
              <a:solidFill>
                <a:srgbClr val="000000"/>
              </a:solidFill>
              <a:prstDash val="solid"/>
              <a:miter lim="5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3585775" y="2731500"/>
              <a:ext cx="379125" cy="176025"/>
            </a:xfrm>
            <a:custGeom>
              <a:avLst/>
              <a:gdLst/>
              <a:ahLst/>
              <a:cxnLst/>
              <a:rect l="l" t="t" r="r" b="b"/>
              <a:pathLst>
                <a:path w="15165" h="7041" fill="none" extrusionOk="0">
                  <a:moveTo>
                    <a:pt x="15164" y="6763"/>
                  </a:moveTo>
                  <a:cubicBezTo>
                    <a:pt x="14738" y="6908"/>
                    <a:pt x="14271" y="6960"/>
                    <a:pt x="13821" y="6983"/>
                  </a:cubicBezTo>
                  <a:cubicBezTo>
                    <a:pt x="12737" y="7040"/>
                    <a:pt x="11561" y="6977"/>
                    <a:pt x="10465" y="6873"/>
                  </a:cubicBezTo>
                  <a:cubicBezTo>
                    <a:pt x="8482" y="6694"/>
                    <a:pt x="6452" y="6291"/>
                    <a:pt x="4769" y="5120"/>
                  </a:cubicBezTo>
                  <a:cubicBezTo>
                    <a:pt x="3500" y="4238"/>
                    <a:pt x="2399" y="3344"/>
                    <a:pt x="1465" y="2087"/>
                  </a:cubicBezTo>
                  <a:cubicBezTo>
                    <a:pt x="934" y="1390"/>
                    <a:pt x="658" y="583"/>
                    <a:pt x="0" y="0"/>
                  </a:cubicBezTo>
                </a:path>
              </a:pathLst>
            </a:custGeom>
            <a:solidFill>
              <a:schemeClr val="dk1"/>
            </a:solidFill>
            <a:ln w="5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4074725" y="2780350"/>
              <a:ext cx="33450" cy="33625"/>
            </a:xfrm>
            <a:custGeom>
              <a:avLst/>
              <a:gdLst/>
              <a:ahLst/>
              <a:cxnLst/>
              <a:rect l="l" t="t" r="r" b="b"/>
              <a:pathLst>
                <a:path w="1338" h="1345" fill="none" extrusionOk="0">
                  <a:moveTo>
                    <a:pt x="1309" y="918"/>
                  </a:moveTo>
                  <a:cubicBezTo>
                    <a:pt x="1268" y="1344"/>
                    <a:pt x="479" y="814"/>
                    <a:pt x="363" y="687"/>
                  </a:cubicBezTo>
                  <a:cubicBezTo>
                    <a:pt x="283" y="600"/>
                    <a:pt x="0" y="203"/>
                    <a:pt x="110" y="99"/>
                  </a:cubicBezTo>
                  <a:cubicBezTo>
                    <a:pt x="196" y="1"/>
                    <a:pt x="628" y="272"/>
                    <a:pt x="715" y="318"/>
                  </a:cubicBezTo>
                  <a:cubicBezTo>
                    <a:pt x="894" y="422"/>
                    <a:pt x="1338" y="647"/>
                    <a:pt x="1309" y="918"/>
                  </a:cubicBezTo>
                  <a:close/>
                </a:path>
              </a:pathLst>
            </a:custGeom>
            <a:solidFill>
              <a:schemeClr val="dk1"/>
            </a:solidFill>
            <a:ln w="36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3863100" y="2930800"/>
              <a:ext cx="28425" cy="13375"/>
            </a:xfrm>
            <a:custGeom>
              <a:avLst/>
              <a:gdLst/>
              <a:ahLst/>
              <a:cxnLst/>
              <a:rect l="l" t="t" r="r" b="b"/>
              <a:pathLst>
                <a:path w="1137" h="535" extrusionOk="0">
                  <a:moveTo>
                    <a:pt x="792" y="1"/>
                  </a:moveTo>
                  <a:cubicBezTo>
                    <a:pt x="681" y="1"/>
                    <a:pt x="562" y="26"/>
                    <a:pt x="480" y="26"/>
                  </a:cubicBezTo>
                  <a:cubicBezTo>
                    <a:pt x="476" y="26"/>
                    <a:pt x="472" y="26"/>
                    <a:pt x="468" y="25"/>
                  </a:cubicBezTo>
                  <a:cubicBezTo>
                    <a:pt x="448" y="24"/>
                    <a:pt x="427" y="23"/>
                    <a:pt x="406" y="23"/>
                  </a:cubicBezTo>
                  <a:cubicBezTo>
                    <a:pt x="329" y="23"/>
                    <a:pt x="247" y="33"/>
                    <a:pt x="179" y="60"/>
                  </a:cubicBezTo>
                  <a:cubicBezTo>
                    <a:pt x="58" y="112"/>
                    <a:pt x="1" y="221"/>
                    <a:pt x="156" y="423"/>
                  </a:cubicBezTo>
                  <a:cubicBezTo>
                    <a:pt x="223" y="506"/>
                    <a:pt x="362" y="534"/>
                    <a:pt x="499" y="534"/>
                  </a:cubicBezTo>
                  <a:cubicBezTo>
                    <a:pt x="611" y="534"/>
                    <a:pt x="721" y="516"/>
                    <a:pt x="791" y="492"/>
                  </a:cubicBezTo>
                  <a:cubicBezTo>
                    <a:pt x="935" y="446"/>
                    <a:pt x="1137" y="342"/>
                    <a:pt x="1073" y="158"/>
                  </a:cubicBezTo>
                  <a:cubicBezTo>
                    <a:pt x="1029" y="31"/>
                    <a:pt x="915" y="1"/>
                    <a:pt x="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3827225" y="2926050"/>
              <a:ext cx="20625" cy="10825"/>
            </a:xfrm>
            <a:custGeom>
              <a:avLst/>
              <a:gdLst/>
              <a:ahLst/>
              <a:cxnLst/>
              <a:rect l="l" t="t" r="r" b="b"/>
              <a:pathLst>
                <a:path w="825" h="433" extrusionOk="0">
                  <a:moveTo>
                    <a:pt x="472" y="1"/>
                  </a:moveTo>
                  <a:cubicBezTo>
                    <a:pt x="464" y="1"/>
                    <a:pt x="457" y="1"/>
                    <a:pt x="450" y="2"/>
                  </a:cubicBezTo>
                  <a:cubicBezTo>
                    <a:pt x="404" y="8"/>
                    <a:pt x="363" y="42"/>
                    <a:pt x="317" y="48"/>
                  </a:cubicBezTo>
                  <a:cubicBezTo>
                    <a:pt x="307" y="51"/>
                    <a:pt x="298" y="52"/>
                    <a:pt x="290" y="52"/>
                  </a:cubicBezTo>
                  <a:cubicBezTo>
                    <a:pt x="263" y="52"/>
                    <a:pt x="240" y="41"/>
                    <a:pt x="213" y="37"/>
                  </a:cubicBezTo>
                  <a:cubicBezTo>
                    <a:pt x="208" y="36"/>
                    <a:pt x="203" y="36"/>
                    <a:pt x="198" y="36"/>
                  </a:cubicBezTo>
                  <a:cubicBezTo>
                    <a:pt x="136" y="36"/>
                    <a:pt x="84" y="69"/>
                    <a:pt x="52" y="117"/>
                  </a:cubicBezTo>
                  <a:cubicBezTo>
                    <a:pt x="0" y="192"/>
                    <a:pt x="17" y="319"/>
                    <a:pt x="127" y="377"/>
                  </a:cubicBezTo>
                  <a:cubicBezTo>
                    <a:pt x="198" y="415"/>
                    <a:pt x="285" y="432"/>
                    <a:pt x="372" y="432"/>
                  </a:cubicBezTo>
                  <a:cubicBezTo>
                    <a:pt x="455" y="432"/>
                    <a:pt x="538" y="417"/>
                    <a:pt x="605" y="388"/>
                  </a:cubicBezTo>
                  <a:cubicBezTo>
                    <a:pt x="709" y="354"/>
                    <a:pt x="825" y="279"/>
                    <a:pt x="738" y="152"/>
                  </a:cubicBezTo>
                  <a:cubicBezTo>
                    <a:pt x="690" y="71"/>
                    <a:pt x="571" y="1"/>
                    <a:pt x="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3760500" y="2807400"/>
              <a:ext cx="29250" cy="15300"/>
            </a:xfrm>
            <a:custGeom>
              <a:avLst/>
              <a:gdLst/>
              <a:ahLst/>
              <a:cxnLst/>
              <a:rect l="l" t="t" r="r" b="b"/>
              <a:pathLst>
                <a:path w="1170" h="612" extrusionOk="0">
                  <a:moveTo>
                    <a:pt x="400" y="1"/>
                  </a:moveTo>
                  <a:cubicBezTo>
                    <a:pt x="292" y="1"/>
                    <a:pt x="186" y="9"/>
                    <a:pt x="74" y="9"/>
                  </a:cubicBezTo>
                  <a:cubicBezTo>
                    <a:pt x="74" y="8"/>
                    <a:pt x="73" y="8"/>
                    <a:pt x="72" y="8"/>
                  </a:cubicBezTo>
                  <a:cubicBezTo>
                    <a:pt x="0" y="8"/>
                    <a:pt x="52" y="309"/>
                    <a:pt x="80" y="349"/>
                  </a:cubicBezTo>
                  <a:cubicBezTo>
                    <a:pt x="132" y="429"/>
                    <a:pt x="224" y="441"/>
                    <a:pt x="305" y="464"/>
                  </a:cubicBezTo>
                  <a:cubicBezTo>
                    <a:pt x="443" y="499"/>
                    <a:pt x="570" y="551"/>
                    <a:pt x="703" y="585"/>
                  </a:cubicBezTo>
                  <a:cubicBezTo>
                    <a:pt x="752" y="601"/>
                    <a:pt x="811" y="612"/>
                    <a:pt x="871" y="612"/>
                  </a:cubicBezTo>
                  <a:cubicBezTo>
                    <a:pt x="965" y="612"/>
                    <a:pt x="1059" y="584"/>
                    <a:pt x="1112" y="499"/>
                  </a:cubicBezTo>
                  <a:cubicBezTo>
                    <a:pt x="1170" y="401"/>
                    <a:pt x="1164" y="239"/>
                    <a:pt x="1078" y="164"/>
                  </a:cubicBezTo>
                  <a:cubicBezTo>
                    <a:pt x="962" y="49"/>
                    <a:pt x="714" y="32"/>
                    <a:pt x="564" y="9"/>
                  </a:cubicBezTo>
                  <a:cubicBezTo>
                    <a:pt x="509" y="3"/>
                    <a:pt x="454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3800825" y="2820025"/>
              <a:ext cx="23675" cy="10825"/>
            </a:xfrm>
            <a:custGeom>
              <a:avLst/>
              <a:gdLst/>
              <a:ahLst/>
              <a:cxnLst/>
              <a:rect l="l" t="t" r="r" b="b"/>
              <a:pathLst>
                <a:path w="947" h="433" extrusionOk="0">
                  <a:moveTo>
                    <a:pt x="687" y="1"/>
                  </a:moveTo>
                  <a:cubicBezTo>
                    <a:pt x="669" y="1"/>
                    <a:pt x="651" y="2"/>
                    <a:pt x="635" y="5"/>
                  </a:cubicBezTo>
                  <a:cubicBezTo>
                    <a:pt x="618" y="11"/>
                    <a:pt x="595" y="17"/>
                    <a:pt x="572" y="34"/>
                  </a:cubicBezTo>
                  <a:cubicBezTo>
                    <a:pt x="566" y="40"/>
                    <a:pt x="554" y="40"/>
                    <a:pt x="549" y="46"/>
                  </a:cubicBezTo>
                  <a:lnTo>
                    <a:pt x="543" y="46"/>
                  </a:lnTo>
                  <a:cubicBezTo>
                    <a:pt x="508" y="51"/>
                    <a:pt x="474" y="63"/>
                    <a:pt x="433" y="63"/>
                  </a:cubicBezTo>
                  <a:cubicBezTo>
                    <a:pt x="364" y="74"/>
                    <a:pt x="289" y="92"/>
                    <a:pt x="232" y="132"/>
                  </a:cubicBezTo>
                  <a:cubicBezTo>
                    <a:pt x="220" y="138"/>
                    <a:pt x="214" y="149"/>
                    <a:pt x="203" y="155"/>
                  </a:cubicBezTo>
                  <a:cubicBezTo>
                    <a:pt x="99" y="167"/>
                    <a:pt x="1" y="213"/>
                    <a:pt x="41" y="311"/>
                  </a:cubicBezTo>
                  <a:cubicBezTo>
                    <a:pt x="63" y="392"/>
                    <a:pt x="232" y="432"/>
                    <a:pt x="408" y="432"/>
                  </a:cubicBezTo>
                  <a:cubicBezTo>
                    <a:pt x="518" y="432"/>
                    <a:pt x="630" y="417"/>
                    <a:pt x="710" y="386"/>
                  </a:cubicBezTo>
                  <a:cubicBezTo>
                    <a:pt x="739" y="386"/>
                    <a:pt x="768" y="380"/>
                    <a:pt x="797" y="363"/>
                  </a:cubicBezTo>
                  <a:cubicBezTo>
                    <a:pt x="837" y="328"/>
                    <a:pt x="889" y="299"/>
                    <a:pt x="918" y="247"/>
                  </a:cubicBezTo>
                  <a:cubicBezTo>
                    <a:pt x="941" y="207"/>
                    <a:pt x="946" y="155"/>
                    <a:pt x="923" y="103"/>
                  </a:cubicBezTo>
                  <a:cubicBezTo>
                    <a:pt x="906" y="63"/>
                    <a:pt x="866" y="40"/>
                    <a:pt x="825" y="22"/>
                  </a:cubicBezTo>
                  <a:cubicBezTo>
                    <a:pt x="784" y="10"/>
                    <a:pt x="733" y="1"/>
                    <a:pt x="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6" name="Google Shape;616;p26"/>
          <p:cNvSpPr/>
          <p:nvPr/>
        </p:nvSpPr>
        <p:spPr>
          <a:xfrm rot="4294399" flipH="1">
            <a:off x="9953111" y="-2146795"/>
            <a:ext cx="2889759" cy="4142697"/>
          </a:xfrm>
          <a:custGeom>
            <a:avLst/>
            <a:gdLst/>
            <a:ahLst/>
            <a:cxnLst/>
            <a:rect l="l" t="t" r="r" b="b"/>
            <a:pathLst>
              <a:path w="15816" h="22674" extrusionOk="0">
                <a:moveTo>
                  <a:pt x="13555" y="4481"/>
                </a:moveTo>
                <a:lnTo>
                  <a:pt x="13555" y="4481"/>
                </a:lnTo>
                <a:cubicBezTo>
                  <a:pt x="13555" y="4482"/>
                  <a:pt x="13555" y="4482"/>
                  <a:pt x="13556" y="4483"/>
                </a:cubicBezTo>
                <a:cubicBezTo>
                  <a:pt x="13555" y="4482"/>
                  <a:pt x="13555" y="4482"/>
                  <a:pt x="13555" y="4481"/>
                </a:cubicBezTo>
                <a:close/>
                <a:moveTo>
                  <a:pt x="12452" y="0"/>
                </a:moveTo>
                <a:cubicBezTo>
                  <a:pt x="11898" y="0"/>
                  <a:pt x="11132" y="481"/>
                  <a:pt x="10852" y="752"/>
                </a:cubicBezTo>
                <a:cubicBezTo>
                  <a:pt x="10656" y="937"/>
                  <a:pt x="10517" y="1167"/>
                  <a:pt x="10333" y="1358"/>
                </a:cubicBezTo>
                <a:cubicBezTo>
                  <a:pt x="9716" y="1963"/>
                  <a:pt x="8833" y="2194"/>
                  <a:pt x="8055" y="2482"/>
                </a:cubicBezTo>
                <a:cubicBezTo>
                  <a:pt x="7767" y="2580"/>
                  <a:pt x="7513" y="2753"/>
                  <a:pt x="7259" y="2926"/>
                </a:cubicBezTo>
                <a:cubicBezTo>
                  <a:pt x="6591" y="3393"/>
                  <a:pt x="5962" y="3906"/>
                  <a:pt x="5270" y="4356"/>
                </a:cubicBezTo>
                <a:cubicBezTo>
                  <a:pt x="4636" y="4759"/>
                  <a:pt x="3996" y="5151"/>
                  <a:pt x="3391" y="5607"/>
                </a:cubicBezTo>
                <a:cubicBezTo>
                  <a:pt x="2918" y="5970"/>
                  <a:pt x="2514" y="6380"/>
                  <a:pt x="2111" y="6818"/>
                </a:cubicBezTo>
                <a:cubicBezTo>
                  <a:pt x="1724" y="7239"/>
                  <a:pt x="1315" y="7648"/>
                  <a:pt x="963" y="8092"/>
                </a:cubicBezTo>
                <a:cubicBezTo>
                  <a:pt x="848" y="8236"/>
                  <a:pt x="738" y="8380"/>
                  <a:pt x="634" y="8548"/>
                </a:cubicBezTo>
                <a:cubicBezTo>
                  <a:pt x="375" y="8940"/>
                  <a:pt x="214" y="9378"/>
                  <a:pt x="144" y="9839"/>
                </a:cubicBezTo>
                <a:cubicBezTo>
                  <a:pt x="116" y="10035"/>
                  <a:pt x="81" y="10243"/>
                  <a:pt x="58" y="10439"/>
                </a:cubicBezTo>
                <a:cubicBezTo>
                  <a:pt x="0" y="10940"/>
                  <a:pt x="415" y="11344"/>
                  <a:pt x="531" y="11828"/>
                </a:cubicBezTo>
                <a:cubicBezTo>
                  <a:pt x="652" y="12347"/>
                  <a:pt x="588" y="12918"/>
                  <a:pt x="634" y="13448"/>
                </a:cubicBezTo>
                <a:cubicBezTo>
                  <a:pt x="692" y="14112"/>
                  <a:pt x="773" y="14746"/>
                  <a:pt x="911" y="15403"/>
                </a:cubicBezTo>
                <a:cubicBezTo>
                  <a:pt x="1107" y="16354"/>
                  <a:pt x="1413" y="17277"/>
                  <a:pt x="1459" y="18257"/>
                </a:cubicBezTo>
                <a:cubicBezTo>
                  <a:pt x="1499" y="19237"/>
                  <a:pt x="1540" y="20166"/>
                  <a:pt x="1891" y="21094"/>
                </a:cubicBezTo>
                <a:cubicBezTo>
                  <a:pt x="2105" y="21665"/>
                  <a:pt x="2324" y="22287"/>
                  <a:pt x="2929" y="22524"/>
                </a:cubicBezTo>
                <a:cubicBezTo>
                  <a:pt x="3205" y="22633"/>
                  <a:pt x="3515" y="22673"/>
                  <a:pt x="3837" y="22673"/>
                </a:cubicBezTo>
                <a:cubicBezTo>
                  <a:pt x="4520" y="22673"/>
                  <a:pt x="5258" y="22493"/>
                  <a:pt x="5841" y="22403"/>
                </a:cubicBezTo>
                <a:cubicBezTo>
                  <a:pt x="7006" y="22213"/>
                  <a:pt x="8153" y="21947"/>
                  <a:pt x="9312" y="21769"/>
                </a:cubicBezTo>
                <a:cubicBezTo>
                  <a:pt x="10431" y="21596"/>
                  <a:pt x="11567" y="21526"/>
                  <a:pt x="12679" y="21319"/>
                </a:cubicBezTo>
                <a:cubicBezTo>
                  <a:pt x="12939" y="21267"/>
                  <a:pt x="13216" y="21232"/>
                  <a:pt x="13458" y="21152"/>
                </a:cubicBezTo>
                <a:cubicBezTo>
                  <a:pt x="13677" y="21082"/>
                  <a:pt x="13792" y="20961"/>
                  <a:pt x="13965" y="20800"/>
                </a:cubicBezTo>
                <a:cubicBezTo>
                  <a:pt x="14357" y="20442"/>
                  <a:pt x="14761" y="20079"/>
                  <a:pt x="15176" y="19733"/>
                </a:cubicBezTo>
                <a:cubicBezTo>
                  <a:pt x="15620" y="19358"/>
                  <a:pt x="15747" y="19105"/>
                  <a:pt x="15787" y="18517"/>
                </a:cubicBezTo>
                <a:cubicBezTo>
                  <a:pt x="15816" y="18119"/>
                  <a:pt x="15764" y="17767"/>
                  <a:pt x="15695" y="17387"/>
                </a:cubicBezTo>
                <a:cubicBezTo>
                  <a:pt x="15499" y="16377"/>
                  <a:pt x="15816" y="15288"/>
                  <a:pt x="15799" y="14261"/>
                </a:cubicBezTo>
                <a:cubicBezTo>
                  <a:pt x="15799" y="13829"/>
                  <a:pt x="15764" y="13650"/>
                  <a:pt x="15355" y="13535"/>
                </a:cubicBezTo>
                <a:cubicBezTo>
                  <a:pt x="15233" y="13499"/>
                  <a:pt x="15130" y="13485"/>
                  <a:pt x="15032" y="13485"/>
                </a:cubicBezTo>
                <a:cubicBezTo>
                  <a:pt x="14906" y="13485"/>
                  <a:pt x="14788" y="13508"/>
                  <a:pt x="14645" y="13541"/>
                </a:cubicBezTo>
                <a:cubicBezTo>
                  <a:pt x="14479" y="13582"/>
                  <a:pt x="14270" y="13654"/>
                  <a:pt x="14095" y="13654"/>
                </a:cubicBezTo>
                <a:cubicBezTo>
                  <a:pt x="13925" y="13654"/>
                  <a:pt x="13786" y="13586"/>
                  <a:pt x="13746" y="13356"/>
                </a:cubicBezTo>
                <a:cubicBezTo>
                  <a:pt x="13677" y="12924"/>
                  <a:pt x="13717" y="12434"/>
                  <a:pt x="13734" y="12001"/>
                </a:cubicBezTo>
                <a:cubicBezTo>
                  <a:pt x="13746" y="11563"/>
                  <a:pt x="13775" y="11131"/>
                  <a:pt x="13769" y="10687"/>
                </a:cubicBezTo>
                <a:cubicBezTo>
                  <a:pt x="13763" y="10035"/>
                  <a:pt x="13879" y="9401"/>
                  <a:pt x="13879" y="8749"/>
                </a:cubicBezTo>
                <a:cubicBezTo>
                  <a:pt x="13879" y="8230"/>
                  <a:pt x="13919" y="7700"/>
                  <a:pt x="13873" y="7187"/>
                </a:cubicBezTo>
                <a:cubicBezTo>
                  <a:pt x="13821" y="6633"/>
                  <a:pt x="13769" y="6074"/>
                  <a:pt x="13683" y="5526"/>
                </a:cubicBezTo>
                <a:cubicBezTo>
                  <a:pt x="13636" y="5267"/>
                  <a:pt x="13683" y="5007"/>
                  <a:pt x="13631" y="4748"/>
                </a:cubicBezTo>
                <a:cubicBezTo>
                  <a:pt x="13631" y="4742"/>
                  <a:pt x="13547" y="4481"/>
                  <a:pt x="13554" y="4481"/>
                </a:cubicBezTo>
                <a:lnTo>
                  <a:pt x="13554" y="4481"/>
                </a:lnTo>
                <a:cubicBezTo>
                  <a:pt x="13554" y="4481"/>
                  <a:pt x="13555" y="4481"/>
                  <a:pt x="13555" y="4481"/>
                </a:cubicBezTo>
                <a:lnTo>
                  <a:pt x="13555" y="4481"/>
                </a:lnTo>
                <a:cubicBezTo>
                  <a:pt x="13503" y="4404"/>
                  <a:pt x="13442" y="4371"/>
                  <a:pt x="13375" y="4371"/>
                </a:cubicBezTo>
                <a:cubicBezTo>
                  <a:pt x="13048" y="4371"/>
                  <a:pt x="12572" y="5130"/>
                  <a:pt x="12333" y="5221"/>
                </a:cubicBezTo>
                <a:cubicBezTo>
                  <a:pt x="12172" y="4707"/>
                  <a:pt x="12506" y="3894"/>
                  <a:pt x="12535" y="3381"/>
                </a:cubicBezTo>
                <a:cubicBezTo>
                  <a:pt x="12576" y="2782"/>
                  <a:pt x="12483" y="2176"/>
                  <a:pt x="12558" y="1577"/>
                </a:cubicBezTo>
                <a:cubicBezTo>
                  <a:pt x="12616" y="1081"/>
                  <a:pt x="12766" y="614"/>
                  <a:pt x="12847" y="124"/>
                </a:cubicBezTo>
                <a:cubicBezTo>
                  <a:pt x="12741" y="37"/>
                  <a:pt x="12605" y="0"/>
                  <a:pt x="1245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26"/>
          <p:cNvSpPr txBox="1">
            <a:spLocks noGrp="1"/>
          </p:cNvSpPr>
          <p:nvPr>
            <p:ph type="subTitle" idx="1"/>
          </p:nvPr>
        </p:nvSpPr>
        <p:spPr>
          <a:xfrm>
            <a:off x="6248027" y="1950067"/>
            <a:ext cx="4742000" cy="38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26"/>
          <p:cNvSpPr txBox="1">
            <a:spLocks noGrp="1"/>
          </p:cNvSpPr>
          <p:nvPr>
            <p:ph type="subTitle" idx="2"/>
          </p:nvPr>
        </p:nvSpPr>
        <p:spPr>
          <a:xfrm>
            <a:off x="1201967" y="1950067"/>
            <a:ext cx="4742000" cy="38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1590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7"/>
          <p:cNvSpPr/>
          <p:nvPr/>
        </p:nvSpPr>
        <p:spPr>
          <a:xfrm rot="4487179" flipH="1">
            <a:off x="-1864239" y="4296154"/>
            <a:ext cx="2889740" cy="4142692"/>
          </a:xfrm>
          <a:custGeom>
            <a:avLst/>
            <a:gdLst/>
            <a:ahLst/>
            <a:cxnLst/>
            <a:rect l="l" t="t" r="r" b="b"/>
            <a:pathLst>
              <a:path w="15816" h="22674" extrusionOk="0">
                <a:moveTo>
                  <a:pt x="13555" y="4481"/>
                </a:moveTo>
                <a:lnTo>
                  <a:pt x="13555" y="4481"/>
                </a:lnTo>
                <a:cubicBezTo>
                  <a:pt x="13555" y="4482"/>
                  <a:pt x="13555" y="4482"/>
                  <a:pt x="13556" y="4483"/>
                </a:cubicBezTo>
                <a:cubicBezTo>
                  <a:pt x="13555" y="4482"/>
                  <a:pt x="13555" y="4482"/>
                  <a:pt x="13555" y="4481"/>
                </a:cubicBezTo>
                <a:close/>
                <a:moveTo>
                  <a:pt x="12452" y="0"/>
                </a:moveTo>
                <a:cubicBezTo>
                  <a:pt x="11898" y="0"/>
                  <a:pt x="11132" y="481"/>
                  <a:pt x="10852" y="752"/>
                </a:cubicBezTo>
                <a:cubicBezTo>
                  <a:pt x="10656" y="937"/>
                  <a:pt x="10517" y="1167"/>
                  <a:pt x="10333" y="1358"/>
                </a:cubicBezTo>
                <a:cubicBezTo>
                  <a:pt x="9716" y="1963"/>
                  <a:pt x="8833" y="2194"/>
                  <a:pt x="8055" y="2482"/>
                </a:cubicBezTo>
                <a:cubicBezTo>
                  <a:pt x="7767" y="2580"/>
                  <a:pt x="7513" y="2753"/>
                  <a:pt x="7259" y="2926"/>
                </a:cubicBezTo>
                <a:cubicBezTo>
                  <a:pt x="6591" y="3393"/>
                  <a:pt x="5962" y="3906"/>
                  <a:pt x="5270" y="4356"/>
                </a:cubicBezTo>
                <a:cubicBezTo>
                  <a:pt x="4636" y="4759"/>
                  <a:pt x="3996" y="5151"/>
                  <a:pt x="3391" y="5607"/>
                </a:cubicBezTo>
                <a:cubicBezTo>
                  <a:pt x="2918" y="5970"/>
                  <a:pt x="2514" y="6380"/>
                  <a:pt x="2111" y="6818"/>
                </a:cubicBezTo>
                <a:cubicBezTo>
                  <a:pt x="1724" y="7239"/>
                  <a:pt x="1315" y="7648"/>
                  <a:pt x="963" y="8092"/>
                </a:cubicBezTo>
                <a:cubicBezTo>
                  <a:pt x="848" y="8236"/>
                  <a:pt x="738" y="8380"/>
                  <a:pt x="634" y="8548"/>
                </a:cubicBezTo>
                <a:cubicBezTo>
                  <a:pt x="375" y="8940"/>
                  <a:pt x="214" y="9378"/>
                  <a:pt x="144" y="9839"/>
                </a:cubicBezTo>
                <a:cubicBezTo>
                  <a:pt x="116" y="10035"/>
                  <a:pt x="81" y="10243"/>
                  <a:pt x="58" y="10439"/>
                </a:cubicBezTo>
                <a:cubicBezTo>
                  <a:pt x="0" y="10940"/>
                  <a:pt x="415" y="11344"/>
                  <a:pt x="531" y="11828"/>
                </a:cubicBezTo>
                <a:cubicBezTo>
                  <a:pt x="652" y="12347"/>
                  <a:pt x="588" y="12918"/>
                  <a:pt x="634" y="13448"/>
                </a:cubicBezTo>
                <a:cubicBezTo>
                  <a:pt x="692" y="14112"/>
                  <a:pt x="773" y="14746"/>
                  <a:pt x="911" y="15403"/>
                </a:cubicBezTo>
                <a:cubicBezTo>
                  <a:pt x="1107" y="16354"/>
                  <a:pt x="1413" y="17277"/>
                  <a:pt x="1459" y="18257"/>
                </a:cubicBezTo>
                <a:cubicBezTo>
                  <a:pt x="1499" y="19237"/>
                  <a:pt x="1540" y="20166"/>
                  <a:pt x="1891" y="21094"/>
                </a:cubicBezTo>
                <a:cubicBezTo>
                  <a:pt x="2105" y="21665"/>
                  <a:pt x="2324" y="22287"/>
                  <a:pt x="2929" y="22524"/>
                </a:cubicBezTo>
                <a:cubicBezTo>
                  <a:pt x="3205" y="22633"/>
                  <a:pt x="3515" y="22673"/>
                  <a:pt x="3837" y="22673"/>
                </a:cubicBezTo>
                <a:cubicBezTo>
                  <a:pt x="4520" y="22673"/>
                  <a:pt x="5258" y="22493"/>
                  <a:pt x="5841" y="22403"/>
                </a:cubicBezTo>
                <a:cubicBezTo>
                  <a:pt x="7006" y="22213"/>
                  <a:pt x="8153" y="21947"/>
                  <a:pt x="9312" y="21769"/>
                </a:cubicBezTo>
                <a:cubicBezTo>
                  <a:pt x="10431" y="21596"/>
                  <a:pt x="11567" y="21526"/>
                  <a:pt x="12679" y="21319"/>
                </a:cubicBezTo>
                <a:cubicBezTo>
                  <a:pt x="12939" y="21267"/>
                  <a:pt x="13216" y="21232"/>
                  <a:pt x="13458" y="21152"/>
                </a:cubicBezTo>
                <a:cubicBezTo>
                  <a:pt x="13677" y="21082"/>
                  <a:pt x="13792" y="20961"/>
                  <a:pt x="13965" y="20800"/>
                </a:cubicBezTo>
                <a:cubicBezTo>
                  <a:pt x="14357" y="20442"/>
                  <a:pt x="14761" y="20079"/>
                  <a:pt x="15176" y="19733"/>
                </a:cubicBezTo>
                <a:cubicBezTo>
                  <a:pt x="15620" y="19358"/>
                  <a:pt x="15747" y="19105"/>
                  <a:pt x="15787" y="18517"/>
                </a:cubicBezTo>
                <a:cubicBezTo>
                  <a:pt x="15816" y="18119"/>
                  <a:pt x="15764" y="17767"/>
                  <a:pt x="15695" y="17387"/>
                </a:cubicBezTo>
                <a:cubicBezTo>
                  <a:pt x="15499" y="16377"/>
                  <a:pt x="15816" y="15288"/>
                  <a:pt x="15799" y="14261"/>
                </a:cubicBezTo>
                <a:cubicBezTo>
                  <a:pt x="15799" y="13829"/>
                  <a:pt x="15764" y="13650"/>
                  <a:pt x="15355" y="13535"/>
                </a:cubicBezTo>
                <a:cubicBezTo>
                  <a:pt x="15233" y="13499"/>
                  <a:pt x="15130" y="13485"/>
                  <a:pt x="15032" y="13485"/>
                </a:cubicBezTo>
                <a:cubicBezTo>
                  <a:pt x="14906" y="13485"/>
                  <a:pt x="14788" y="13508"/>
                  <a:pt x="14645" y="13541"/>
                </a:cubicBezTo>
                <a:cubicBezTo>
                  <a:pt x="14479" y="13582"/>
                  <a:pt x="14270" y="13654"/>
                  <a:pt x="14095" y="13654"/>
                </a:cubicBezTo>
                <a:cubicBezTo>
                  <a:pt x="13925" y="13654"/>
                  <a:pt x="13786" y="13586"/>
                  <a:pt x="13746" y="13356"/>
                </a:cubicBezTo>
                <a:cubicBezTo>
                  <a:pt x="13677" y="12924"/>
                  <a:pt x="13717" y="12434"/>
                  <a:pt x="13734" y="12001"/>
                </a:cubicBezTo>
                <a:cubicBezTo>
                  <a:pt x="13746" y="11563"/>
                  <a:pt x="13775" y="11131"/>
                  <a:pt x="13769" y="10687"/>
                </a:cubicBezTo>
                <a:cubicBezTo>
                  <a:pt x="13763" y="10035"/>
                  <a:pt x="13879" y="9401"/>
                  <a:pt x="13879" y="8749"/>
                </a:cubicBezTo>
                <a:cubicBezTo>
                  <a:pt x="13879" y="8230"/>
                  <a:pt x="13919" y="7700"/>
                  <a:pt x="13873" y="7187"/>
                </a:cubicBezTo>
                <a:cubicBezTo>
                  <a:pt x="13821" y="6633"/>
                  <a:pt x="13769" y="6074"/>
                  <a:pt x="13683" y="5526"/>
                </a:cubicBezTo>
                <a:cubicBezTo>
                  <a:pt x="13636" y="5267"/>
                  <a:pt x="13683" y="5007"/>
                  <a:pt x="13631" y="4748"/>
                </a:cubicBezTo>
                <a:cubicBezTo>
                  <a:pt x="13631" y="4742"/>
                  <a:pt x="13547" y="4481"/>
                  <a:pt x="13554" y="4481"/>
                </a:cubicBezTo>
                <a:lnTo>
                  <a:pt x="13554" y="4481"/>
                </a:lnTo>
                <a:cubicBezTo>
                  <a:pt x="13554" y="4481"/>
                  <a:pt x="13555" y="4481"/>
                  <a:pt x="13555" y="4481"/>
                </a:cubicBezTo>
                <a:lnTo>
                  <a:pt x="13555" y="4481"/>
                </a:lnTo>
                <a:cubicBezTo>
                  <a:pt x="13503" y="4404"/>
                  <a:pt x="13442" y="4371"/>
                  <a:pt x="13375" y="4371"/>
                </a:cubicBezTo>
                <a:cubicBezTo>
                  <a:pt x="13048" y="4371"/>
                  <a:pt x="12572" y="5130"/>
                  <a:pt x="12333" y="5221"/>
                </a:cubicBezTo>
                <a:cubicBezTo>
                  <a:pt x="12172" y="4707"/>
                  <a:pt x="12506" y="3894"/>
                  <a:pt x="12535" y="3381"/>
                </a:cubicBezTo>
                <a:cubicBezTo>
                  <a:pt x="12576" y="2782"/>
                  <a:pt x="12483" y="2176"/>
                  <a:pt x="12558" y="1577"/>
                </a:cubicBezTo>
                <a:cubicBezTo>
                  <a:pt x="12616" y="1081"/>
                  <a:pt x="12766" y="614"/>
                  <a:pt x="12847" y="124"/>
                </a:cubicBezTo>
                <a:cubicBezTo>
                  <a:pt x="12741" y="37"/>
                  <a:pt x="12605" y="0"/>
                  <a:pt x="124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22" name="Google Shape;622;p27"/>
          <p:cNvGrpSpPr/>
          <p:nvPr/>
        </p:nvGrpSpPr>
        <p:grpSpPr>
          <a:xfrm rot="5032154">
            <a:off x="10711980" y="4603650"/>
            <a:ext cx="2150427" cy="2369821"/>
            <a:chOff x="853022" y="-1869325"/>
            <a:chExt cx="1612789" cy="1777331"/>
          </a:xfrm>
        </p:grpSpPr>
        <p:sp>
          <p:nvSpPr>
            <p:cNvPr id="623" name="Google Shape;623;p27"/>
            <p:cNvSpPr/>
            <p:nvPr/>
          </p:nvSpPr>
          <p:spPr>
            <a:xfrm>
              <a:off x="853022" y="-1869325"/>
              <a:ext cx="1612789" cy="1777331"/>
            </a:xfrm>
            <a:custGeom>
              <a:avLst/>
              <a:gdLst/>
              <a:ahLst/>
              <a:cxnLst/>
              <a:rect l="l" t="t" r="r" b="b"/>
              <a:pathLst>
                <a:path w="22240" h="24509" extrusionOk="0">
                  <a:moveTo>
                    <a:pt x="12377" y="0"/>
                  </a:moveTo>
                  <a:cubicBezTo>
                    <a:pt x="11004" y="0"/>
                    <a:pt x="9333" y="366"/>
                    <a:pt x="8119" y="981"/>
                  </a:cubicBezTo>
                  <a:cubicBezTo>
                    <a:pt x="7473" y="1310"/>
                    <a:pt x="6862" y="1691"/>
                    <a:pt x="6182" y="1967"/>
                  </a:cubicBezTo>
                  <a:cubicBezTo>
                    <a:pt x="5663" y="2175"/>
                    <a:pt x="5121" y="2319"/>
                    <a:pt x="4596" y="2509"/>
                  </a:cubicBezTo>
                  <a:cubicBezTo>
                    <a:pt x="4227" y="2659"/>
                    <a:pt x="3864" y="2826"/>
                    <a:pt x="3507" y="3005"/>
                  </a:cubicBezTo>
                  <a:cubicBezTo>
                    <a:pt x="3184" y="3161"/>
                    <a:pt x="2861" y="3322"/>
                    <a:pt x="2544" y="3472"/>
                  </a:cubicBezTo>
                  <a:cubicBezTo>
                    <a:pt x="1842" y="4034"/>
                    <a:pt x="2006" y="4714"/>
                    <a:pt x="2034" y="4714"/>
                  </a:cubicBezTo>
                  <a:cubicBezTo>
                    <a:pt x="2035" y="4714"/>
                    <a:pt x="2036" y="4714"/>
                    <a:pt x="2036" y="4712"/>
                  </a:cubicBezTo>
                  <a:lnTo>
                    <a:pt x="2036" y="4712"/>
                  </a:lnTo>
                  <a:cubicBezTo>
                    <a:pt x="2267" y="4971"/>
                    <a:pt x="1829" y="5986"/>
                    <a:pt x="1800" y="6073"/>
                  </a:cubicBezTo>
                  <a:cubicBezTo>
                    <a:pt x="1587" y="6811"/>
                    <a:pt x="1391" y="7554"/>
                    <a:pt x="1125" y="8281"/>
                  </a:cubicBezTo>
                  <a:cubicBezTo>
                    <a:pt x="756" y="9273"/>
                    <a:pt x="560" y="10270"/>
                    <a:pt x="433" y="11302"/>
                  </a:cubicBezTo>
                  <a:cubicBezTo>
                    <a:pt x="387" y="11631"/>
                    <a:pt x="353" y="11971"/>
                    <a:pt x="324" y="12317"/>
                  </a:cubicBezTo>
                  <a:cubicBezTo>
                    <a:pt x="289" y="12744"/>
                    <a:pt x="249" y="13164"/>
                    <a:pt x="174" y="13585"/>
                  </a:cubicBezTo>
                  <a:cubicBezTo>
                    <a:pt x="116" y="13914"/>
                    <a:pt x="1" y="14243"/>
                    <a:pt x="7" y="14577"/>
                  </a:cubicBezTo>
                  <a:cubicBezTo>
                    <a:pt x="12" y="15050"/>
                    <a:pt x="145" y="15557"/>
                    <a:pt x="232" y="16019"/>
                  </a:cubicBezTo>
                  <a:cubicBezTo>
                    <a:pt x="278" y="16272"/>
                    <a:pt x="353" y="16457"/>
                    <a:pt x="353" y="16722"/>
                  </a:cubicBezTo>
                  <a:cubicBezTo>
                    <a:pt x="358" y="17074"/>
                    <a:pt x="474" y="17397"/>
                    <a:pt x="583" y="17731"/>
                  </a:cubicBezTo>
                  <a:cubicBezTo>
                    <a:pt x="785" y="18365"/>
                    <a:pt x="837" y="18953"/>
                    <a:pt x="750" y="19616"/>
                  </a:cubicBezTo>
                  <a:cubicBezTo>
                    <a:pt x="635" y="20487"/>
                    <a:pt x="635" y="21323"/>
                    <a:pt x="987" y="22142"/>
                  </a:cubicBezTo>
                  <a:cubicBezTo>
                    <a:pt x="998" y="22176"/>
                    <a:pt x="1021" y="22211"/>
                    <a:pt x="1039" y="22246"/>
                  </a:cubicBezTo>
                  <a:cubicBezTo>
                    <a:pt x="1385" y="22949"/>
                    <a:pt x="2065" y="23451"/>
                    <a:pt x="2722" y="23849"/>
                  </a:cubicBezTo>
                  <a:cubicBezTo>
                    <a:pt x="3507" y="24327"/>
                    <a:pt x="4429" y="24437"/>
                    <a:pt x="5334" y="24483"/>
                  </a:cubicBezTo>
                  <a:cubicBezTo>
                    <a:pt x="5639" y="24498"/>
                    <a:pt x="5941" y="24509"/>
                    <a:pt x="6240" y="24509"/>
                  </a:cubicBezTo>
                  <a:cubicBezTo>
                    <a:pt x="6967" y="24509"/>
                    <a:pt x="7683" y="24446"/>
                    <a:pt x="8402" y="24229"/>
                  </a:cubicBezTo>
                  <a:cubicBezTo>
                    <a:pt x="9734" y="23831"/>
                    <a:pt x="11048" y="23185"/>
                    <a:pt x="12230" y="22430"/>
                  </a:cubicBezTo>
                  <a:cubicBezTo>
                    <a:pt x="13245" y="21715"/>
                    <a:pt x="14122" y="20873"/>
                    <a:pt x="14877" y="19893"/>
                  </a:cubicBezTo>
                  <a:cubicBezTo>
                    <a:pt x="15788" y="18850"/>
                    <a:pt x="16676" y="17777"/>
                    <a:pt x="17518" y="16676"/>
                  </a:cubicBezTo>
                  <a:cubicBezTo>
                    <a:pt x="17777" y="16336"/>
                    <a:pt x="18031" y="16001"/>
                    <a:pt x="18273" y="15650"/>
                  </a:cubicBezTo>
                  <a:cubicBezTo>
                    <a:pt x="19161" y="14427"/>
                    <a:pt x="19980" y="13164"/>
                    <a:pt x="20677" y="11821"/>
                  </a:cubicBezTo>
                  <a:cubicBezTo>
                    <a:pt x="21237" y="10841"/>
                    <a:pt x="21681" y="9803"/>
                    <a:pt x="21998" y="8708"/>
                  </a:cubicBezTo>
                  <a:cubicBezTo>
                    <a:pt x="22073" y="8142"/>
                    <a:pt x="22159" y="7589"/>
                    <a:pt x="22240" y="7024"/>
                  </a:cubicBezTo>
                  <a:cubicBezTo>
                    <a:pt x="22142" y="6286"/>
                    <a:pt x="21865" y="5617"/>
                    <a:pt x="21410" y="5035"/>
                  </a:cubicBezTo>
                  <a:cubicBezTo>
                    <a:pt x="20971" y="4251"/>
                    <a:pt x="20424" y="3547"/>
                    <a:pt x="19766" y="2919"/>
                  </a:cubicBezTo>
                  <a:cubicBezTo>
                    <a:pt x="18671" y="1910"/>
                    <a:pt x="17460" y="1125"/>
                    <a:pt x="16047" y="624"/>
                  </a:cubicBezTo>
                  <a:cubicBezTo>
                    <a:pt x="14894" y="214"/>
                    <a:pt x="13729" y="18"/>
                    <a:pt x="12501" y="1"/>
                  </a:cubicBezTo>
                  <a:cubicBezTo>
                    <a:pt x="12460" y="0"/>
                    <a:pt x="12419" y="0"/>
                    <a:pt x="123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1232721" y="-1260110"/>
              <a:ext cx="80784" cy="114215"/>
            </a:xfrm>
            <a:custGeom>
              <a:avLst/>
              <a:gdLst/>
              <a:ahLst/>
              <a:cxnLst/>
              <a:rect l="l" t="t" r="r" b="b"/>
              <a:pathLst>
                <a:path w="1114" h="1575" extrusionOk="0">
                  <a:moveTo>
                    <a:pt x="877" y="1"/>
                  </a:moveTo>
                  <a:cubicBezTo>
                    <a:pt x="577" y="468"/>
                    <a:pt x="300" y="952"/>
                    <a:pt x="0" y="1419"/>
                  </a:cubicBezTo>
                  <a:cubicBezTo>
                    <a:pt x="23" y="1460"/>
                    <a:pt x="70" y="1489"/>
                    <a:pt x="110" y="1494"/>
                  </a:cubicBezTo>
                  <a:cubicBezTo>
                    <a:pt x="139" y="1546"/>
                    <a:pt x="202" y="1575"/>
                    <a:pt x="260" y="1575"/>
                  </a:cubicBezTo>
                  <a:cubicBezTo>
                    <a:pt x="588" y="1229"/>
                    <a:pt x="848" y="825"/>
                    <a:pt x="1113" y="439"/>
                  </a:cubicBezTo>
                  <a:cubicBezTo>
                    <a:pt x="1113" y="433"/>
                    <a:pt x="1113" y="410"/>
                    <a:pt x="1107" y="399"/>
                  </a:cubicBezTo>
                  <a:cubicBezTo>
                    <a:pt x="1090" y="289"/>
                    <a:pt x="1055" y="180"/>
                    <a:pt x="992" y="93"/>
                  </a:cubicBezTo>
                  <a:lnTo>
                    <a:pt x="992" y="87"/>
                  </a:lnTo>
                  <a:cubicBezTo>
                    <a:pt x="963" y="47"/>
                    <a:pt x="917" y="18"/>
                    <a:pt x="8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1378190" y="-1332047"/>
              <a:ext cx="82452" cy="60842"/>
            </a:xfrm>
            <a:custGeom>
              <a:avLst/>
              <a:gdLst/>
              <a:ahLst/>
              <a:cxnLst/>
              <a:rect l="l" t="t" r="r" b="b"/>
              <a:pathLst>
                <a:path w="1137" h="839" extrusionOk="0">
                  <a:moveTo>
                    <a:pt x="957" y="0"/>
                  </a:moveTo>
                  <a:cubicBezTo>
                    <a:pt x="771" y="0"/>
                    <a:pt x="583" y="38"/>
                    <a:pt x="404" y="99"/>
                  </a:cubicBezTo>
                  <a:cubicBezTo>
                    <a:pt x="324" y="220"/>
                    <a:pt x="243" y="336"/>
                    <a:pt x="168" y="457"/>
                  </a:cubicBezTo>
                  <a:cubicBezTo>
                    <a:pt x="122" y="532"/>
                    <a:pt x="82" y="601"/>
                    <a:pt x="41" y="682"/>
                  </a:cubicBezTo>
                  <a:cubicBezTo>
                    <a:pt x="24" y="728"/>
                    <a:pt x="7" y="762"/>
                    <a:pt x="1" y="797"/>
                  </a:cubicBezTo>
                  <a:cubicBezTo>
                    <a:pt x="131" y="826"/>
                    <a:pt x="261" y="839"/>
                    <a:pt x="395" y="839"/>
                  </a:cubicBezTo>
                  <a:cubicBezTo>
                    <a:pt x="474" y="839"/>
                    <a:pt x="554" y="834"/>
                    <a:pt x="635" y="826"/>
                  </a:cubicBezTo>
                  <a:cubicBezTo>
                    <a:pt x="647" y="808"/>
                    <a:pt x="670" y="785"/>
                    <a:pt x="681" y="768"/>
                  </a:cubicBezTo>
                  <a:cubicBezTo>
                    <a:pt x="871" y="537"/>
                    <a:pt x="993" y="272"/>
                    <a:pt x="1137" y="13"/>
                  </a:cubicBezTo>
                  <a:cubicBezTo>
                    <a:pt x="1077" y="4"/>
                    <a:pt x="1018" y="0"/>
                    <a:pt x="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410388" y="-1431105"/>
              <a:ext cx="49820" cy="56564"/>
            </a:xfrm>
            <a:custGeom>
              <a:avLst/>
              <a:gdLst/>
              <a:ahLst/>
              <a:cxnLst/>
              <a:rect l="l" t="t" r="r" b="b"/>
              <a:pathLst>
                <a:path w="687" h="780" extrusionOk="0">
                  <a:moveTo>
                    <a:pt x="341" y="1"/>
                  </a:moveTo>
                  <a:cubicBezTo>
                    <a:pt x="226" y="185"/>
                    <a:pt x="116" y="370"/>
                    <a:pt x="1" y="548"/>
                  </a:cubicBezTo>
                  <a:lnTo>
                    <a:pt x="24" y="595"/>
                  </a:lnTo>
                  <a:cubicBezTo>
                    <a:pt x="41" y="618"/>
                    <a:pt x="47" y="635"/>
                    <a:pt x="70" y="658"/>
                  </a:cubicBezTo>
                  <a:lnTo>
                    <a:pt x="76" y="658"/>
                  </a:lnTo>
                  <a:lnTo>
                    <a:pt x="87" y="675"/>
                  </a:lnTo>
                  <a:cubicBezTo>
                    <a:pt x="105" y="681"/>
                    <a:pt x="116" y="693"/>
                    <a:pt x="128" y="704"/>
                  </a:cubicBezTo>
                  <a:lnTo>
                    <a:pt x="133" y="704"/>
                  </a:lnTo>
                  <a:cubicBezTo>
                    <a:pt x="139" y="710"/>
                    <a:pt x="145" y="710"/>
                    <a:pt x="156" y="716"/>
                  </a:cubicBezTo>
                  <a:lnTo>
                    <a:pt x="197" y="739"/>
                  </a:lnTo>
                  <a:lnTo>
                    <a:pt x="283" y="779"/>
                  </a:lnTo>
                  <a:cubicBezTo>
                    <a:pt x="433" y="572"/>
                    <a:pt x="583" y="370"/>
                    <a:pt x="687" y="133"/>
                  </a:cubicBezTo>
                  <a:cubicBezTo>
                    <a:pt x="583" y="70"/>
                    <a:pt x="456" y="30"/>
                    <a:pt x="3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104366" y="-1093683"/>
              <a:ext cx="85353" cy="105440"/>
            </a:xfrm>
            <a:custGeom>
              <a:avLst/>
              <a:gdLst/>
              <a:ahLst/>
              <a:cxnLst/>
              <a:rect l="l" t="t" r="r" b="b"/>
              <a:pathLst>
                <a:path w="1177" h="1454" extrusionOk="0">
                  <a:moveTo>
                    <a:pt x="842" y="1"/>
                  </a:moveTo>
                  <a:cubicBezTo>
                    <a:pt x="560" y="445"/>
                    <a:pt x="254" y="871"/>
                    <a:pt x="0" y="1333"/>
                  </a:cubicBezTo>
                  <a:cubicBezTo>
                    <a:pt x="64" y="1367"/>
                    <a:pt x="127" y="1402"/>
                    <a:pt x="208" y="1425"/>
                  </a:cubicBezTo>
                  <a:cubicBezTo>
                    <a:pt x="254" y="1442"/>
                    <a:pt x="294" y="1448"/>
                    <a:pt x="340" y="1454"/>
                  </a:cubicBezTo>
                  <a:cubicBezTo>
                    <a:pt x="398" y="1431"/>
                    <a:pt x="444" y="1402"/>
                    <a:pt x="490" y="1385"/>
                  </a:cubicBezTo>
                  <a:cubicBezTo>
                    <a:pt x="663" y="1269"/>
                    <a:pt x="779" y="1079"/>
                    <a:pt x="888" y="900"/>
                  </a:cubicBezTo>
                  <a:cubicBezTo>
                    <a:pt x="986" y="739"/>
                    <a:pt x="1073" y="577"/>
                    <a:pt x="1153" y="404"/>
                  </a:cubicBezTo>
                  <a:cubicBezTo>
                    <a:pt x="1165" y="375"/>
                    <a:pt x="1176" y="335"/>
                    <a:pt x="1176" y="301"/>
                  </a:cubicBezTo>
                  <a:cubicBezTo>
                    <a:pt x="1067" y="203"/>
                    <a:pt x="957" y="99"/>
                    <a:pt x="8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081378" y="-1334077"/>
              <a:ext cx="94128" cy="87311"/>
            </a:xfrm>
            <a:custGeom>
              <a:avLst/>
              <a:gdLst/>
              <a:ahLst/>
              <a:cxnLst/>
              <a:rect l="l" t="t" r="r" b="b"/>
              <a:pathLst>
                <a:path w="1298" h="1204" extrusionOk="0">
                  <a:moveTo>
                    <a:pt x="946" y="0"/>
                  </a:moveTo>
                  <a:cubicBezTo>
                    <a:pt x="732" y="214"/>
                    <a:pt x="548" y="450"/>
                    <a:pt x="352" y="675"/>
                  </a:cubicBezTo>
                  <a:cubicBezTo>
                    <a:pt x="231" y="813"/>
                    <a:pt x="115" y="952"/>
                    <a:pt x="0" y="1096"/>
                  </a:cubicBezTo>
                  <a:cubicBezTo>
                    <a:pt x="127" y="1142"/>
                    <a:pt x="260" y="1188"/>
                    <a:pt x="398" y="1200"/>
                  </a:cubicBezTo>
                  <a:cubicBezTo>
                    <a:pt x="420" y="1203"/>
                    <a:pt x="440" y="1204"/>
                    <a:pt x="461" y="1204"/>
                  </a:cubicBezTo>
                  <a:cubicBezTo>
                    <a:pt x="522" y="1204"/>
                    <a:pt x="580" y="1191"/>
                    <a:pt x="640" y="1165"/>
                  </a:cubicBezTo>
                  <a:cubicBezTo>
                    <a:pt x="698" y="1142"/>
                    <a:pt x="750" y="1125"/>
                    <a:pt x="802" y="1107"/>
                  </a:cubicBezTo>
                  <a:cubicBezTo>
                    <a:pt x="986" y="865"/>
                    <a:pt x="1147" y="594"/>
                    <a:pt x="1274" y="306"/>
                  </a:cubicBezTo>
                  <a:cubicBezTo>
                    <a:pt x="1297" y="260"/>
                    <a:pt x="1263" y="191"/>
                    <a:pt x="1222" y="162"/>
                  </a:cubicBezTo>
                  <a:cubicBezTo>
                    <a:pt x="1211" y="156"/>
                    <a:pt x="1194" y="150"/>
                    <a:pt x="1182" y="150"/>
                  </a:cubicBezTo>
                  <a:cubicBezTo>
                    <a:pt x="1176" y="121"/>
                    <a:pt x="1153" y="98"/>
                    <a:pt x="1130" y="87"/>
                  </a:cubicBezTo>
                  <a:cubicBezTo>
                    <a:pt x="1119" y="75"/>
                    <a:pt x="1101" y="70"/>
                    <a:pt x="1090" y="70"/>
                  </a:cubicBezTo>
                  <a:lnTo>
                    <a:pt x="1101" y="58"/>
                  </a:lnTo>
                  <a:cubicBezTo>
                    <a:pt x="1107" y="46"/>
                    <a:pt x="1107" y="41"/>
                    <a:pt x="1119" y="35"/>
                  </a:cubicBezTo>
                  <a:cubicBezTo>
                    <a:pt x="1078" y="18"/>
                    <a:pt x="1044" y="12"/>
                    <a:pt x="1009" y="6"/>
                  </a:cubicBezTo>
                  <a:cubicBezTo>
                    <a:pt x="986" y="6"/>
                    <a:pt x="963" y="0"/>
                    <a:pt x="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117709" y="-1205722"/>
              <a:ext cx="53155" cy="71140"/>
            </a:xfrm>
            <a:custGeom>
              <a:avLst/>
              <a:gdLst/>
              <a:ahLst/>
              <a:cxnLst/>
              <a:rect l="l" t="t" r="r" b="b"/>
              <a:pathLst>
                <a:path w="733" h="981" extrusionOk="0">
                  <a:moveTo>
                    <a:pt x="462" y="0"/>
                  </a:moveTo>
                  <a:cubicBezTo>
                    <a:pt x="335" y="145"/>
                    <a:pt x="214" y="300"/>
                    <a:pt x="105" y="462"/>
                  </a:cubicBezTo>
                  <a:cubicBezTo>
                    <a:pt x="70" y="514"/>
                    <a:pt x="30" y="560"/>
                    <a:pt x="1" y="617"/>
                  </a:cubicBezTo>
                  <a:cubicBezTo>
                    <a:pt x="1" y="629"/>
                    <a:pt x="12" y="635"/>
                    <a:pt x="12" y="652"/>
                  </a:cubicBezTo>
                  <a:cubicBezTo>
                    <a:pt x="24" y="687"/>
                    <a:pt x="41" y="727"/>
                    <a:pt x="53" y="767"/>
                  </a:cubicBezTo>
                  <a:cubicBezTo>
                    <a:pt x="58" y="773"/>
                    <a:pt x="58" y="779"/>
                    <a:pt x="64" y="785"/>
                  </a:cubicBezTo>
                  <a:lnTo>
                    <a:pt x="76" y="802"/>
                  </a:lnTo>
                  <a:cubicBezTo>
                    <a:pt x="81" y="813"/>
                    <a:pt x="87" y="831"/>
                    <a:pt x="105" y="842"/>
                  </a:cubicBezTo>
                  <a:lnTo>
                    <a:pt x="168" y="929"/>
                  </a:lnTo>
                  <a:cubicBezTo>
                    <a:pt x="174" y="946"/>
                    <a:pt x="191" y="952"/>
                    <a:pt x="197" y="963"/>
                  </a:cubicBezTo>
                  <a:lnTo>
                    <a:pt x="197" y="975"/>
                  </a:lnTo>
                  <a:lnTo>
                    <a:pt x="203" y="981"/>
                  </a:lnTo>
                  <a:cubicBezTo>
                    <a:pt x="231" y="975"/>
                    <a:pt x="254" y="963"/>
                    <a:pt x="277" y="946"/>
                  </a:cubicBezTo>
                  <a:cubicBezTo>
                    <a:pt x="485" y="790"/>
                    <a:pt x="652" y="571"/>
                    <a:pt x="733" y="318"/>
                  </a:cubicBezTo>
                  <a:cubicBezTo>
                    <a:pt x="716" y="295"/>
                    <a:pt x="704" y="266"/>
                    <a:pt x="687" y="243"/>
                  </a:cubicBezTo>
                  <a:cubicBezTo>
                    <a:pt x="623" y="145"/>
                    <a:pt x="548" y="70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27"/>
            <p:cNvSpPr/>
            <p:nvPr/>
          </p:nvSpPr>
          <p:spPr>
            <a:xfrm>
              <a:off x="1188413" y="-1296513"/>
              <a:ext cx="41407" cy="44598"/>
            </a:xfrm>
            <a:custGeom>
              <a:avLst/>
              <a:gdLst/>
              <a:ahLst/>
              <a:cxnLst/>
              <a:rect l="l" t="t" r="r" b="b"/>
              <a:pathLst>
                <a:path w="571" h="615" extrusionOk="0">
                  <a:moveTo>
                    <a:pt x="353" y="0"/>
                  </a:moveTo>
                  <a:cubicBezTo>
                    <a:pt x="330" y="0"/>
                    <a:pt x="309" y="14"/>
                    <a:pt x="288" y="30"/>
                  </a:cubicBezTo>
                  <a:cubicBezTo>
                    <a:pt x="265" y="42"/>
                    <a:pt x="242" y="65"/>
                    <a:pt x="231" y="88"/>
                  </a:cubicBezTo>
                  <a:lnTo>
                    <a:pt x="213" y="99"/>
                  </a:lnTo>
                  <a:cubicBezTo>
                    <a:pt x="208" y="117"/>
                    <a:pt x="196" y="122"/>
                    <a:pt x="185" y="134"/>
                  </a:cubicBezTo>
                  <a:cubicBezTo>
                    <a:pt x="167" y="163"/>
                    <a:pt x="150" y="186"/>
                    <a:pt x="139" y="220"/>
                  </a:cubicBezTo>
                  <a:cubicBezTo>
                    <a:pt x="87" y="290"/>
                    <a:pt x="41" y="353"/>
                    <a:pt x="6" y="434"/>
                  </a:cubicBezTo>
                  <a:cubicBezTo>
                    <a:pt x="0" y="445"/>
                    <a:pt x="0" y="474"/>
                    <a:pt x="6" y="497"/>
                  </a:cubicBezTo>
                  <a:cubicBezTo>
                    <a:pt x="12" y="526"/>
                    <a:pt x="29" y="549"/>
                    <a:pt x="52" y="561"/>
                  </a:cubicBezTo>
                  <a:cubicBezTo>
                    <a:pt x="74" y="579"/>
                    <a:pt x="104" y="588"/>
                    <a:pt x="133" y="588"/>
                  </a:cubicBezTo>
                  <a:cubicBezTo>
                    <a:pt x="150" y="588"/>
                    <a:pt x="166" y="584"/>
                    <a:pt x="179" y="578"/>
                  </a:cubicBezTo>
                  <a:lnTo>
                    <a:pt x="179" y="584"/>
                  </a:lnTo>
                  <a:cubicBezTo>
                    <a:pt x="198" y="603"/>
                    <a:pt x="229" y="615"/>
                    <a:pt x="257" y="615"/>
                  </a:cubicBezTo>
                  <a:cubicBezTo>
                    <a:pt x="270" y="615"/>
                    <a:pt x="283" y="612"/>
                    <a:pt x="294" y="607"/>
                  </a:cubicBezTo>
                  <a:cubicBezTo>
                    <a:pt x="329" y="584"/>
                    <a:pt x="369" y="555"/>
                    <a:pt x="404" y="526"/>
                  </a:cubicBezTo>
                  <a:cubicBezTo>
                    <a:pt x="438" y="497"/>
                    <a:pt x="467" y="463"/>
                    <a:pt x="490" y="416"/>
                  </a:cubicBezTo>
                  <a:cubicBezTo>
                    <a:pt x="531" y="330"/>
                    <a:pt x="559" y="243"/>
                    <a:pt x="571" y="151"/>
                  </a:cubicBezTo>
                  <a:cubicBezTo>
                    <a:pt x="571" y="105"/>
                    <a:pt x="542" y="65"/>
                    <a:pt x="508" y="36"/>
                  </a:cubicBezTo>
                  <a:cubicBezTo>
                    <a:pt x="488" y="21"/>
                    <a:pt x="464" y="15"/>
                    <a:pt x="441" y="15"/>
                  </a:cubicBezTo>
                  <a:cubicBezTo>
                    <a:pt x="430" y="15"/>
                    <a:pt x="419" y="17"/>
                    <a:pt x="410" y="19"/>
                  </a:cubicBezTo>
                  <a:cubicBezTo>
                    <a:pt x="404" y="13"/>
                    <a:pt x="398" y="13"/>
                    <a:pt x="381" y="7"/>
                  </a:cubicBezTo>
                  <a:cubicBezTo>
                    <a:pt x="371" y="2"/>
                    <a:pt x="362" y="0"/>
                    <a:pt x="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27"/>
            <p:cNvSpPr/>
            <p:nvPr/>
          </p:nvSpPr>
          <p:spPr>
            <a:xfrm>
              <a:off x="1209733" y="-1126098"/>
              <a:ext cx="94128" cy="93548"/>
            </a:xfrm>
            <a:custGeom>
              <a:avLst/>
              <a:gdLst/>
              <a:ahLst/>
              <a:cxnLst/>
              <a:rect l="l" t="t" r="r" b="b"/>
              <a:pathLst>
                <a:path w="1298" h="1290" extrusionOk="0">
                  <a:moveTo>
                    <a:pt x="1090" y="1"/>
                  </a:moveTo>
                  <a:cubicBezTo>
                    <a:pt x="1014" y="1"/>
                    <a:pt x="934" y="24"/>
                    <a:pt x="865" y="61"/>
                  </a:cubicBezTo>
                  <a:cubicBezTo>
                    <a:pt x="663" y="188"/>
                    <a:pt x="508" y="402"/>
                    <a:pt x="358" y="580"/>
                  </a:cubicBezTo>
                  <a:cubicBezTo>
                    <a:pt x="277" y="678"/>
                    <a:pt x="190" y="765"/>
                    <a:pt x="110" y="857"/>
                  </a:cubicBezTo>
                  <a:cubicBezTo>
                    <a:pt x="58" y="926"/>
                    <a:pt x="0" y="1007"/>
                    <a:pt x="0" y="1093"/>
                  </a:cubicBezTo>
                  <a:cubicBezTo>
                    <a:pt x="0" y="1122"/>
                    <a:pt x="12" y="1145"/>
                    <a:pt x="18" y="1168"/>
                  </a:cubicBezTo>
                  <a:cubicBezTo>
                    <a:pt x="0" y="1209"/>
                    <a:pt x="23" y="1261"/>
                    <a:pt x="58" y="1290"/>
                  </a:cubicBezTo>
                  <a:cubicBezTo>
                    <a:pt x="433" y="921"/>
                    <a:pt x="830" y="575"/>
                    <a:pt x="1211" y="217"/>
                  </a:cubicBezTo>
                  <a:cubicBezTo>
                    <a:pt x="1240" y="171"/>
                    <a:pt x="1269" y="119"/>
                    <a:pt x="1298" y="79"/>
                  </a:cubicBezTo>
                  <a:cubicBezTo>
                    <a:pt x="1240" y="24"/>
                    <a:pt x="1166" y="1"/>
                    <a:pt x="10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1315463" y="-1162212"/>
              <a:ext cx="85788" cy="113345"/>
            </a:xfrm>
            <a:custGeom>
              <a:avLst/>
              <a:gdLst/>
              <a:ahLst/>
              <a:cxnLst/>
              <a:rect l="l" t="t" r="r" b="b"/>
              <a:pathLst>
                <a:path w="1183" h="1563" extrusionOk="0">
                  <a:moveTo>
                    <a:pt x="843" y="0"/>
                  </a:moveTo>
                  <a:cubicBezTo>
                    <a:pt x="549" y="398"/>
                    <a:pt x="260" y="802"/>
                    <a:pt x="1" y="1217"/>
                  </a:cubicBezTo>
                  <a:cubicBezTo>
                    <a:pt x="70" y="1303"/>
                    <a:pt x="151" y="1384"/>
                    <a:pt x="237" y="1447"/>
                  </a:cubicBezTo>
                  <a:cubicBezTo>
                    <a:pt x="312" y="1499"/>
                    <a:pt x="387" y="1540"/>
                    <a:pt x="468" y="1563"/>
                  </a:cubicBezTo>
                  <a:cubicBezTo>
                    <a:pt x="762" y="1246"/>
                    <a:pt x="993" y="871"/>
                    <a:pt x="1183" y="473"/>
                  </a:cubicBezTo>
                  <a:cubicBezTo>
                    <a:pt x="1137" y="375"/>
                    <a:pt x="1091" y="288"/>
                    <a:pt x="1033" y="208"/>
                  </a:cubicBezTo>
                  <a:cubicBezTo>
                    <a:pt x="970" y="127"/>
                    <a:pt x="918" y="64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1267384" y="-1011449"/>
              <a:ext cx="499356" cy="358164"/>
            </a:xfrm>
            <a:custGeom>
              <a:avLst/>
              <a:gdLst/>
              <a:ahLst/>
              <a:cxnLst/>
              <a:rect l="l" t="t" r="r" b="b"/>
              <a:pathLst>
                <a:path w="6886" h="4939" extrusionOk="0">
                  <a:moveTo>
                    <a:pt x="3011" y="960"/>
                  </a:moveTo>
                  <a:lnTo>
                    <a:pt x="3011" y="960"/>
                  </a:lnTo>
                  <a:cubicBezTo>
                    <a:pt x="2966" y="982"/>
                    <a:pt x="2922" y="1004"/>
                    <a:pt x="2879" y="1026"/>
                  </a:cubicBezTo>
                  <a:lnTo>
                    <a:pt x="2879" y="1026"/>
                  </a:lnTo>
                  <a:cubicBezTo>
                    <a:pt x="2915" y="1008"/>
                    <a:pt x="2959" y="986"/>
                    <a:pt x="3011" y="960"/>
                  </a:cubicBezTo>
                  <a:close/>
                  <a:moveTo>
                    <a:pt x="6435" y="2678"/>
                  </a:moveTo>
                  <a:cubicBezTo>
                    <a:pt x="6504" y="2678"/>
                    <a:pt x="6564" y="2686"/>
                    <a:pt x="6614" y="2701"/>
                  </a:cubicBezTo>
                  <a:cubicBezTo>
                    <a:pt x="6522" y="2684"/>
                    <a:pt x="6430" y="2684"/>
                    <a:pt x="6326" y="2684"/>
                  </a:cubicBezTo>
                  <a:cubicBezTo>
                    <a:pt x="6364" y="2680"/>
                    <a:pt x="6401" y="2678"/>
                    <a:pt x="6435" y="2678"/>
                  </a:cubicBezTo>
                  <a:close/>
                  <a:moveTo>
                    <a:pt x="6812" y="2773"/>
                  </a:moveTo>
                  <a:lnTo>
                    <a:pt x="6812" y="2773"/>
                  </a:lnTo>
                  <a:cubicBezTo>
                    <a:pt x="6817" y="2778"/>
                    <a:pt x="6822" y="2783"/>
                    <a:pt x="6828" y="2787"/>
                  </a:cubicBezTo>
                  <a:cubicBezTo>
                    <a:pt x="6822" y="2782"/>
                    <a:pt x="6817" y="2777"/>
                    <a:pt x="6812" y="2773"/>
                  </a:cubicBezTo>
                  <a:close/>
                  <a:moveTo>
                    <a:pt x="6753" y="2764"/>
                  </a:moveTo>
                  <a:lnTo>
                    <a:pt x="6753" y="2764"/>
                  </a:lnTo>
                  <a:cubicBezTo>
                    <a:pt x="6782" y="2787"/>
                    <a:pt x="6799" y="2816"/>
                    <a:pt x="6799" y="2845"/>
                  </a:cubicBezTo>
                  <a:cubicBezTo>
                    <a:pt x="6799" y="2828"/>
                    <a:pt x="6776" y="2787"/>
                    <a:pt x="6753" y="2764"/>
                  </a:cubicBezTo>
                  <a:close/>
                  <a:moveTo>
                    <a:pt x="6251" y="2920"/>
                  </a:moveTo>
                  <a:cubicBezTo>
                    <a:pt x="6234" y="2920"/>
                    <a:pt x="6228" y="2920"/>
                    <a:pt x="6211" y="2932"/>
                  </a:cubicBezTo>
                  <a:lnTo>
                    <a:pt x="6251" y="2920"/>
                  </a:lnTo>
                  <a:close/>
                  <a:moveTo>
                    <a:pt x="4978" y="3035"/>
                  </a:moveTo>
                  <a:cubicBezTo>
                    <a:pt x="4981" y="3035"/>
                    <a:pt x="4985" y="3035"/>
                    <a:pt x="4988" y="3035"/>
                  </a:cubicBezTo>
                  <a:lnTo>
                    <a:pt x="4988" y="3035"/>
                  </a:lnTo>
                  <a:cubicBezTo>
                    <a:pt x="4985" y="3035"/>
                    <a:pt x="4982" y="3035"/>
                    <a:pt x="4978" y="3035"/>
                  </a:cubicBezTo>
                  <a:cubicBezTo>
                    <a:pt x="4839" y="3035"/>
                    <a:pt x="4732" y="3151"/>
                    <a:pt x="4619" y="3162"/>
                  </a:cubicBezTo>
                  <a:cubicBezTo>
                    <a:pt x="4732" y="3145"/>
                    <a:pt x="4839" y="3035"/>
                    <a:pt x="4978" y="3035"/>
                  </a:cubicBezTo>
                  <a:close/>
                  <a:moveTo>
                    <a:pt x="4539" y="3116"/>
                  </a:moveTo>
                  <a:cubicBezTo>
                    <a:pt x="4504" y="3145"/>
                    <a:pt x="4441" y="3174"/>
                    <a:pt x="4366" y="3203"/>
                  </a:cubicBezTo>
                  <a:cubicBezTo>
                    <a:pt x="4441" y="3174"/>
                    <a:pt x="4498" y="3145"/>
                    <a:pt x="4539" y="3116"/>
                  </a:cubicBezTo>
                  <a:close/>
                  <a:moveTo>
                    <a:pt x="4366" y="3203"/>
                  </a:moveTo>
                  <a:lnTo>
                    <a:pt x="4366" y="3203"/>
                  </a:lnTo>
                  <a:cubicBezTo>
                    <a:pt x="4222" y="3266"/>
                    <a:pt x="4020" y="3324"/>
                    <a:pt x="3858" y="3364"/>
                  </a:cubicBezTo>
                  <a:cubicBezTo>
                    <a:pt x="4043" y="3266"/>
                    <a:pt x="4216" y="3231"/>
                    <a:pt x="4366" y="3203"/>
                  </a:cubicBezTo>
                  <a:close/>
                  <a:moveTo>
                    <a:pt x="4136" y="1"/>
                  </a:moveTo>
                  <a:cubicBezTo>
                    <a:pt x="4115" y="1"/>
                    <a:pt x="4093" y="1"/>
                    <a:pt x="4072" y="3"/>
                  </a:cubicBezTo>
                  <a:cubicBezTo>
                    <a:pt x="4020" y="3"/>
                    <a:pt x="3962" y="8"/>
                    <a:pt x="3916" y="26"/>
                  </a:cubicBezTo>
                  <a:cubicBezTo>
                    <a:pt x="3864" y="31"/>
                    <a:pt x="3789" y="54"/>
                    <a:pt x="3772" y="60"/>
                  </a:cubicBezTo>
                  <a:cubicBezTo>
                    <a:pt x="3697" y="83"/>
                    <a:pt x="3633" y="106"/>
                    <a:pt x="3558" y="124"/>
                  </a:cubicBezTo>
                  <a:cubicBezTo>
                    <a:pt x="3426" y="176"/>
                    <a:pt x="3287" y="239"/>
                    <a:pt x="3143" y="308"/>
                  </a:cubicBezTo>
                  <a:cubicBezTo>
                    <a:pt x="2861" y="441"/>
                    <a:pt x="2578" y="614"/>
                    <a:pt x="2307" y="798"/>
                  </a:cubicBezTo>
                  <a:cubicBezTo>
                    <a:pt x="1759" y="1150"/>
                    <a:pt x="1252" y="1548"/>
                    <a:pt x="906" y="1813"/>
                  </a:cubicBezTo>
                  <a:cubicBezTo>
                    <a:pt x="468" y="2211"/>
                    <a:pt x="410" y="2361"/>
                    <a:pt x="462" y="2401"/>
                  </a:cubicBezTo>
                  <a:cubicBezTo>
                    <a:pt x="476" y="2414"/>
                    <a:pt x="499" y="2419"/>
                    <a:pt x="525" y="2419"/>
                  </a:cubicBezTo>
                  <a:cubicBezTo>
                    <a:pt x="592" y="2419"/>
                    <a:pt x="682" y="2385"/>
                    <a:pt x="699" y="2372"/>
                  </a:cubicBezTo>
                  <a:cubicBezTo>
                    <a:pt x="1039" y="2222"/>
                    <a:pt x="1298" y="2044"/>
                    <a:pt x="1627" y="1813"/>
                  </a:cubicBezTo>
                  <a:cubicBezTo>
                    <a:pt x="1938" y="1599"/>
                    <a:pt x="2314" y="1319"/>
                    <a:pt x="2879" y="1026"/>
                  </a:cubicBezTo>
                  <a:lnTo>
                    <a:pt x="2879" y="1026"/>
                  </a:lnTo>
                  <a:cubicBezTo>
                    <a:pt x="2804" y="1064"/>
                    <a:pt x="2761" y="1082"/>
                    <a:pt x="2747" y="1082"/>
                  </a:cubicBezTo>
                  <a:cubicBezTo>
                    <a:pt x="2740" y="1082"/>
                    <a:pt x="2740" y="1078"/>
                    <a:pt x="2745" y="1069"/>
                  </a:cubicBezTo>
                  <a:cubicBezTo>
                    <a:pt x="2769" y="1040"/>
                    <a:pt x="2890" y="954"/>
                    <a:pt x="3068" y="844"/>
                  </a:cubicBezTo>
                  <a:cubicBezTo>
                    <a:pt x="3253" y="741"/>
                    <a:pt x="3489" y="614"/>
                    <a:pt x="3743" y="527"/>
                  </a:cubicBezTo>
                  <a:cubicBezTo>
                    <a:pt x="3801" y="510"/>
                    <a:pt x="3870" y="487"/>
                    <a:pt x="3922" y="481"/>
                  </a:cubicBezTo>
                  <a:cubicBezTo>
                    <a:pt x="3956" y="470"/>
                    <a:pt x="3991" y="470"/>
                    <a:pt x="4020" y="470"/>
                  </a:cubicBezTo>
                  <a:cubicBezTo>
                    <a:pt x="4089" y="470"/>
                    <a:pt x="4135" y="510"/>
                    <a:pt x="4135" y="556"/>
                  </a:cubicBezTo>
                  <a:cubicBezTo>
                    <a:pt x="4147" y="579"/>
                    <a:pt x="4118" y="602"/>
                    <a:pt x="4100" y="625"/>
                  </a:cubicBezTo>
                  <a:cubicBezTo>
                    <a:pt x="4072" y="654"/>
                    <a:pt x="4049" y="666"/>
                    <a:pt x="4031" y="683"/>
                  </a:cubicBezTo>
                  <a:lnTo>
                    <a:pt x="4014" y="689"/>
                  </a:lnTo>
                  <a:lnTo>
                    <a:pt x="4008" y="694"/>
                  </a:lnTo>
                  <a:lnTo>
                    <a:pt x="3985" y="718"/>
                  </a:lnTo>
                  <a:cubicBezTo>
                    <a:pt x="3956" y="746"/>
                    <a:pt x="3927" y="781"/>
                    <a:pt x="3899" y="810"/>
                  </a:cubicBezTo>
                  <a:cubicBezTo>
                    <a:pt x="3783" y="931"/>
                    <a:pt x="3656" y="1046"/>
                    <a:pt x="3518" y="1173"/>
                  </a:cubicBezTo>
                  <a:cubicBezTo>
                    <a:pt x="3241" y="1409"/>
                    <a:pt x="2924" y="1652"/>
                    <a:pt x="2601" y="1894"/>
                  </a:cubicBezTo>
                  <a:cubicBezTo>
                    <a:pt x="2273" y="2130"/>
                    <a:pt x="1927" y="2367"/>
                    <a:pt x="1581" y="2615"/>
                  </a:cubicBezTo>
                  <a:cubicBezTo>
                    <a:pt x="1241" y="2857"/>
                    <a:pt x="906" y="3093"/>
                    <a:pt x="577" y="3266"/>
                  </a:cubicBezTo>
                  <a:cubicBezTo>
                    <a:pt x="387" y="3364"/>
                    <a:pt x="203" y="3456"/>
                    <a:pt x="1" y="3514"/>
                  </a:cubicBezTo>
                  <a:lnTo>
                    <a:pt x="34" y="3602"/>
                  </a:lnTo>
                  <a:lnTo>
                    <a:pt x="34" y="3602"/>
                  </a:lnTo>
                  <a:cubicBezTo>
                    <a:pt x="27" y="3605"/>
                    <a:pt x="20" y="3609"/>
                    <a:pt x="12" y="3612"/>
                  </a:cubicBezTo>
                  <a:lnTo>
                    <a:pt x="151" y="3975"/>
                  </a:lnTo>
                  <a:cubicBezTo>
                    <a:pt x="158" y="3973"/>
                    <a:pt x="166" y="3971"/>
                    <a:pt x="173" y="3968"/>
                  </a:cubicBezTo>
                  <a:lnTo>
                    <a:pt x="173" y="3968"/>
                  </a:lnTo>
                  <a:lnTo>
                    <a:pt x="208" y="4062"/>
                  </a:lnTo>
                  <a:cubicBezTo>
                    <a:pt x="312" y="4010"/>
                    <a:pt x="405" y="3958"/>
                    <a:pt x="514" y="3900"/>
                  </a:cubicBezTo>
                  <a:lnTo>
                    <a:pt x="814" y="3727"/>
                  </a:lnTo>
                  <a:cubicBezTo>
                    <a:pt x="1390" y="3399"/>
                    <a:pt x="1909" y="3018"/>
                    <a:pt x="2423" y="2661"/>
                  </a:cubicBezTo>
                  <a:cubicBezTo>
                    <a:pt x="2682" y="2482"/>
                    <a:pt x="2936" y="2315"/>
                    <a:pt x="3195" y="2165"/>
                  </a:cubicBezTo>
                  <a:cubicBezTo>
                    <a:pt x="3455" y="2009"/>
                    <a:pt x="3720" y="1871"/>
                    <a:pt x="3991" y="1761"/>
                  </a:cubicBezTo>
                  <a:lnTo>
                    <a:pt x="4095" y="1721"/>
                  </a:lnTo>
                  <a:lnTo>
                    <a:pt x="4135" y="1704"/>
                  </a:lnTo>
                  <a:lnTo>
                    <a:pt x="4152" y="1698"/>
                  </a:lnTo>
                  <a:cubicBezTo>
                    <a:pt x="4158" y="1698"/>
                    <a:pt x="4164" y="1704"/>
                    <a:pt x="4158" y="1709"/>
                  </a:cubicBezTo>
                  <a:lnTo>
                    <a:pt x="4158" y="1721"/>
                  </a:lnTo>
                  <a:lnTo>
                    <a:pt x="4152" y="1727"/>
                  </a:lnTo>
                  <a:cubicBezTo>
                    <a:pt x="4135" y="1755"/>
                    <a:pt x="4129" y="1778"/>
                    <a:pt x="4118" y="1807"/>
                  </a:cubicBezTo>
                  <a:cubicBezTo>
                    <a:pt x="4089" y="1865"/>
                    <a:pt x="4049" y="1923"/>
                    <a:pt x="4008" y="1969"/>
                  </a:cubicBezTo>
                  <a:cubicBezTo>
                    <a:pt x="3927" y="2084"/>
                    <a:pt x="3829" y="2199"/>
                    <a:pt x="3720" y="2309"/>
                  </a:cubicBezTo>
                  <a:cubicBezTo>
                    <a:pt x="3293" y="2759"/>
                    <a:pt x="2780" y="3162"/>
                    <a:pt x="2244" y="3566"/>
                  </a:cubicBezTo>
                  <a:cubicBezTo>
                    <a:pt x="2140" y="3641"/>
                    <a:pt x="2042" y="3716"/>
                    <a:pt x="1938" y="3802"/>
                  </a:cubicBezTo>
                  <a:lnTo>
                    <a:pt x="1033" y="4563"/>
                  </a:lnTo>
                  <a:lnTo>
                    <a:pt x="2175" y="4315"/>
                  </a:lnTo>
                  <a:cubicBezTo>
                    <a:pt x="2273" y="4292"/>
                    <a:pt x="2342" y="4269"/>
                    <a:pt x="2417" y="4240"/>
                  </a:cubicBezTo>
                  <a:cubicBezTo>
                    <a:pt x="2486" y="4217"/>
                    <a:pt x="2549" y="4189"/>
                    <a:pt x="2619" y="4171"/>
                  </a:cubicBezTo>
                  <a:cubicBezTo>
                    <a:pt x="2745" y="4119"/>
                    <a:pt x="2867" y="4067"/>
                    <a:pt x="2993" y="4010"/>
                  </a:cubicBezTo>
                  <a:cubicBezTo>
                    <a:pt x="3230" y="3900"/>
                    <a:pt x="3466" y="3802"/>
                    <a:pt x="3697" y="3710"/>
                  </a:cubicBezTo>
                  <a:cubicBezTo>
                    <a:pt x="4106" y="3543"/>
                    <a:pt x="4556" y="3404"/>
                    <a:pt x="4896" y="3295"/>
                  </a:cubicBezTo>
                  <a:cubicBezTo>
                    <a:pt x="5161" y="3208"/>
                    <a:pt x="5404" y="3133"/>
                    <a:pt x="5634" y="3064"/>
                  </a:cubicBezTo>
                  <a:cubicBezTo>
                    <a:pt x="5749" y="3030"/>
                    <a:pt x="5865" y="3001"/>
                    <a:pt x="5980" y="2978"/>
                  </a:cubicBezTo>
                  <a:cubicBezTo>
                    <a:pt x="6038" y="2966"/>
                    <a:pt x="6090" y="2960"/>
                    <a:pt x="6147" y="2943"/>
                  </a:cubicBezTo>
                  <a:lnTo>
                    <a:pt x="6193" y="2937"/>
                  </a:lnTo>
                  <a:cubicBezTo>
                    <a:pt x="6205" y="2937"/>
                    <a:pt x="6205" y="2937"/>
                    <a:pt x="6211" y="2932"/>
                  </a:cubicBezTo>
                  <a:lnTo>
                    <a:pt x="6211" y="2932"/>
                  </a:lnTo>
                  <a:cubicBezTo>
                    <a:pt x="6193" y="2937"/>
                    <a:pt x="6165" y="2937"/>
                    <a:pt x="6142" y="2943"/>
                  </a:cubicBezTo>
                  <a:cubicBezTo>
                    <a:pt x="6084" y="2949"/>
                    <a:pt x="6026" y="2966"/>
                    <a:pt x="5974" y="2972"/>
                  </a:cubicBezTo>
                  <a:cubicBezTo>
                    <a:pt x="5865" y="2995"/>
                    <a:pt x="5761" y="3024"/>
                    <a:pt x="5651" y="3053"/>
                  </a:cubicBezTo>
                  <a:cubicBezTo>
                    <a:pt x="5432" y="3110"/>
                    <a:pt x="5202" y="3180"/>
                    <a:pt x="4936" y="3278"/>
                  </a:cubicBezTo>
                  <a:cubicBezTo>
                    <a:pt x="4874" y="3299"/>
                    <a:pt x="4840" y="3308"/>
                    <a:pt x="4829" y="3308"/>
                  </a:cubicBezTo>
                  <a:cubicBezTo>
                    <a:pt x="4775" y="3308"/>
                    <a:pt x="5211" y="3109"/>
                    <a:pt x="5415" y="3047"/>
                  </a:cubicBezTo>
                  <a:cubicBezTo>
                    <a:pt x="5513" y="3001"/>
                    <a:pt x="5692" y="3018"/>
                    <a:pt x="5796" y="2978"/>
                  </a:cubicBezTo>
                  <a:cubicBezTo>
                    <a:pt x="5905" y="2949"/>
                    <a:pt x="6009" y="2932"/>
                    <a:pt x="6124" y="2903"/>
                  </a:cubicBezTo>
                  <a:cubicBezTo>
                    <a:pt x="6153" y="2891"/>
                    <a:pt x="6182" y="2885"/>
                    <a:pt x="6205" y="2885"/>
                  </a:cubicBezTo>
                  <a:lnTo>
                    <a:pt x="6257" y="2874"/>
                  </a:lnTo>
                  <a:cubicBezTo>
                    <a:pt x="6286" y="2862"/>
                    <a:pt x="6320" y="2857"/>
                    <a:pt x="6366" y="2857"/>
                  </a:cubicBezTo>
                  <a:cubicBezTo>
                    <a:pt x="6370" y="2856"/>
                    <a:pt x="6373" y="2856"/>
                    <a:pt x="6376" y="2856"/>
                  </a:cubicBezTo>
                  <a:cubicBezTo>
                    <a:pt x="6430" y="2856"/>
                    <a:pt x="6379" y="2903"/>
                    <a:pt x="6407" y="2903"/>
                  </a:cubicBezTo>
                  <a:cubicBezTo>
                    <a:pt x="6453" y="2909"/>
                    <a:pt x="6493" y="2914"/>
                    <a:pt x="6528" y="2943"/>
                  </a:cubicBezTo>
                  <a:cubicBezTo>
                    <a:pt x="6539" y="2949"/>
                    <a:pt x="6545" y="2960"/>
                    <a:pt x="6557" y="2966"/>
                  </a:cubicBezTo>
                  <a:cubicBezTo>
                    <a:pt x="6557" y="2972"/>
                    <a:pt x="6551" y="2978"/>
                    <a:pt x="6551" y="2978"/>
                  </a:cubicBezTo>
                  <a:cubicBezTo>
                    <a:pt x="6545" y="2995"/>
                    <a:pt x="6539" y="3007"/>
                    <a:pt x="6528" y="3018"/>
                  </a:cubicBezTo>
                  <a:cubicBezTo>
                    <a:pt x="6499" y="3064"/>
                    <a:pt x="6453" y="3133"/>
                    <a:pt x="6384" y="3180"/>
                  </a:cubicBezTo>
                  <a:cubicBezTo>
                    <a:pt x="6257" y="3289"/>
                    <a:pt x="6142" y="3381"/>
                    <a:pt x="6032" y="3479"/>
                  </a:cubicBezTo>
                  <a:cubicBezTo>
                    <a:pt x="5963" y="3537"/>
                    <a:pt x="5888" y="3600"/>
                    <a:pt x="5819" y="3664"/>
                  </a:cubicBezTo>
                  <a:cubicBezTo>
                    <a:pt x="5773" y="3710"/>
                    <a:pt x="5732" y="3750"/>
                    <a:pt x="5686" y="3802"/>
                  </a:cubicBezTo>
                  <a:cubicBezTo>
                    <a:pt x="5721" y="3787"/>
                    <a:pt x="5742" y="3782"/>
                    <a:pt x="5762" y="3782"/>
                  </a:cubicBezTo>
                  <a:cubicBezTo>
                    <a:pt x="5771" y="3782"/>
                    <a:pt x="5780" y="3783"/>
                    <a:pt x="5790" y="3785"/>
                  </a:cubicBezTo>
                  <a:cubicBezTo>
                    <a:pt x="5780" y="3785"/>
                    <a:pt x="5771" y="3784"/>
                    <a:pt x="5762" y="3784"/>
                  </a:cubicBezTo>
                  <a:cubicBezTo>
                    <a:pt x="5742" y="3784"/>
                    <a:pt x="5721" y="3787"/>
                    <a:pt x="5686" y="3802"/>
                  </a:cubicBezTo>
                  <a:cubicBezTo>
                    <a:pt x="5363" y="4125"/>
                    <a:pt x="4983" y="4494"/>
                    <a:pt x="4614" y="4823"/>
                  </a:cubicBezTo>
                  <a:lnTo>
                    <a:pt x="4619" y="4823"/>
                  </a:lnTo>
                  <a:cubicBezTo>
                    <a:pt x="4838" y="4638"/>
                    <a:pt x="5058" y="4460"/>
                    <a:pt x="5305" y="4287"/>
                  </a:cubicBezTo>
                  <a:lnTo>
                    <a:pt x="5305" y="4287"/>
                  </a:lnTo>
                  <a:cubicBezTo>
                    <a:pt x="5260" y="4317"/>
                    <a:pt x="5235" y="4333"/>
                    <a:pt x="5228" y="4333"/>
                  </a:cubicBezTo>
                  <a:cubicBezTo>
                    <a:pt x="5218" y="4333"/>
                    <a:pt x="5247" y="4302"/>
                    <a:pt x="5311" y="4240"/>
                  </a:cubicBezTo>
                  <a:cubicBezTo>
                    <a:pt x="5346" y="4217"/>
                    <a:pt x="5375" y="4206"/>
                    <a:pt x="5415" y="4183"/>
                  </a:cubicBezTo>
                  <a:lnTo>
                    <a:pt x="5415" y="4183"/>
                  </a:lnTo>
                  <a:cubicBezTo>
                    <a:pt x="5225" y="4362"/>
                    <a:pt x="5046" y="4546"/>
                    <a:pt x="4827" y="4667"/>
                  </a:cubicBezTo>
                  <a:cubicBezTo>
                    <a:pt x="4827" y="4667"/>
                    <a:pt x="4752" y="4748"/>
                    <a:pt x="4712" y="4788"/>
                  </a:cubicBezTo>
                  <a:cubicBezTo>
                    <a:pt x="4669" y="4819"/>
                    <a:pt x="4653" y="4822"/>
                    <a:pt x="4639" y="4822"/>
                  </a:cubicBezTo>
                  <a:cubicBezTo>
                    <a:pt x="4637" y="4822"/>
                    <a:pt x="4634" y="4821"/>
                    <a:pt x="4632" y="4821"/>
                  </a:cubicBezTo>
                  <a:cubicBezTo>
                    <a:pt x="4628" y="4821"/>
                    <a:pt x="4624" y="4822"/>
                    <a:pt x="4619" y="4823"/>
                  </a:cubicBezTo>
                  <a:cubicBezTo>
                    <a:pt x="4579" y="4863"/>
                    <a:pt x="4533" y="4898"/>
                    <a:pt x="4492" y="4938"/>
                  </a:cubicBezTo>
                  <a:cubicBezTo>
                    <a:pt x="4550" y="4909"/>
                    <a:pt x="4648" y="4840"/>
                    <a:pt x="4740" y="4782"/>
                  </a:cubicBezTo>
                  <a:cubicBezTo>
                    <a:pt x="4815" y="4707"/>
                    <a:pt x="4896" y="4661"/>
                    <a:pt x="4896" y="4661"/>
                  </a:cubicBezTo>
                  <a:cubicBezTo>
                    <a:pt x="5450" y="4183"/>
                    <a:pt x="5969" y="3739"/>
                    <a:pt x="6464" y="3283"/>
                  </a:cubicBezTo>
                  <a:cubicBezTo>
                    <a:pt x="6499" y="3237"/>
                    <a:pt x="6516" y="3208"/>
                    <a:pt x="6574" y="3162"/>
                  </a:cubicBezTo>
                  <a:lnTo>
                    <a:pt x="6701" y="3053"/>
                  </a:lnTo>
                  <a:lnTo>
                    <a:pt x="6810" y="2943"/>
                  </a:lnTo>
                  <a:lnTo>
                    <a:pt x="6868" y="2891"/>
                  </a:lnTo>
                  <a:cubicBezTo>
                    <a:pt x="6868" y="2885"/>
                    <a:pt x="6885" y="2885"/>
                    <a:pt x="6885" y="2880"/>
                  </a:cubicBezTo>
                  <a:lnTo>
                    <a:pt x="6874" y="2862"/>
                  </a:lnTo>
                  <a:cubicBezTo>
                    <a:pt x="6868" y="2851"/>
                    <a:pt x="6862" y="2845"/>
                    <a:pt x="6856" y="2828"/>
                  </a:cubicBezTo>
                  <a:cubicBezTo>
                    <a:pt x="6833" y="2799"/>
                    <a:pt x="6805" y="2776"/>
                    <a:pt x="6776" y="2759"/>
                  </a:cubicBezTo>
                  <a:cubicBezTo>
                    <a:pt x="6750" y="2749"/>
                    <a:pt x="6737" y="2744"/>
                    <a:pt x="6733" y="2744"/>
                  </a:cubicBezTo>
                  <a:cubicBezTo>
                    <a:pt x="6728" y="2744"/>
                    <a:pt x="6734" y="2749"/>
                    <a:pt x="6746" y="2759"/>
                  </a:cubicBezTo>
                  <a:lnTo>
                    <a:pt x="6746" y="2759"/>
                  </a:lnTo>
                  <a:cubicBezTo>
                    <a:pt x="6712" y="2733"/>
                    <a:pt x="6668" y="2712"/>
                    <a:pt x="6614" y="2701"/>
                  </a:cubicBezTo>
                  <a:lnTo>
                    <a:pt x="6614" y="2701"/>
                  </a:lnTo>
                  <a:cubicBezTo>
                    <a:pt x="6672" y="2707"/>
                    <a:pt x="6730" y="2730"/>
                    <a:pt x="6782" y="2759"/>
                  </a:cubicBezTo>
                  <a:cubicBezTo>
                    <a:pt x="6793" y="2762"/>
                    <a:pt x="6802" y="2766"/>
                    <a:pt x="6812" y="2773"/>
                  </a:cubicBezTo>
                  <a:lnTo>
                    <a:pt x="6812" y="2773"/>
                  </a:lnTo>
                  <a:cubicBezTo>
                    <a:pt x="6727" y="2704"/>
                    <a:pt x="6619" y="2683"/>
                    <a:pt x="6511" y="2678"/>
                  </a:cubicBezTo>
                  <a:cubicBezTo>
                    <a:pt x="6480" y="2676"/>
                    <a:pt x="6448" y="2676"/>
                    <a:pt x="6415" y="2676"/>
                  </a:cubicBezTo>
                  <a:cubicBezTo>
                    <a:pt x="6325" y="2676"/>
                    <a:pt x="6232" y="2681"/>
                    <a:pt x="6147" y="2689"/>
                  </a:cubicBezTo>
                  <a:cubicBezTo>
                    <a:pt x="6095" y="2701"/>
                    <a:pt x="6049" y="2707"/>
                    <a:pt x="6009" y="2718"/>
                  </a:cubicBezTo>
                  <a:cubicBezTo>
                    <a:pt x="5853" y="2759"/>
                    <a:pt x="5692" y="2799"/>
                    <a:pt x="5594" y="2799"/>
                  </a:cubicBezTo>
                  <a:cubicBezTo>
                    <a:pt x="5559" y="2805"/>
                    <a:pt x="5513" y="2822"/>
                    <a:pt x="5478" y="2828"/>
                  </a:cubicBezTo>
                  <a:lnTo>
                    <a:pt x="5502" y="2828"/>
                  </a:lnTo>
                  <a:cubicBezTo>
                    <a:pt x="5484" y="2828"/>
                    <a:pt x="5461" y="2834"/>
                    <a:pt x="5455" y="2834"/>
                  </a:cubicBezTo>
                  <a:cubicBezTo>
                    <a:pt x="5288" y="2880"/>
                    <a:pt x="5133" y="2920"/>
                    <a:pt x="4965" y="2972"/>
                  </a:cubicBezTo>
                  <a:cubicBezTo>
                    <a:pt x="4648" y="3064"/>
                    <a:pt x="4331" y="3174"/>
                    <a:pt x="4008" y="3289"/>
                  </a:cubicBezTo>
                  <a:cubicBezTo>
                    <a:pt x="3685" y="3404"/>
                    <a:pt x="3374" y="3520"/>
                    <a:pt x="3057" y="3635"/>
                  </a:cubicBezTo>
                  <a:cubicBezTo>
                    <a:pt x="2895" y="3693"/>
                    <a:pt x="2745" y="3745"/>
                    <a:pt x="2590" y="3802"/>
                  </a:cubicBezTo>
                  <a:cubicBezTo>
                    <a:pt x="2581" y="3805"/>
                    <a:pt x="2573" y="3808"/>
                    <a:pt x="2564" y="3811"/>
                  </a:cubicBezTo>
                  <a:lnTo>
                    <a:pt x="2564" y="3811"/>
                  </a:lnTo>
                  <a:cubicBezTo>
                    <a:pt x="3030" y="3457"/>
                    <a:pt x="3497" y="3096"/>
                    <a:pt x="3927" y="2684"/>
                  </a:cubicBezTo>
                  <a:cubicBezTo>
                    <a:pt x="4066" y="2557"/>
                    <a:pt x="4193" y="2418"/>
                    <a:pt x="4320" y="2269"/>
                  </a:cubicBezTo>
                  <a:cubicBezTo>
                    <a:pt x="4377" y="2188"/>
                    <a:pt x="4435" y="2107"/>
                    <a:pt x="4481" y="2021"/>
                  </a:cubicBezTo>
                  <a:cubicBezTo>
                    <a:pt x="4510" y="1980"/>
                    <a:pt x="4533" y="1934"/>
                    <a:pt x="4556" y="1882"/>
                  </a:cubicBezTo>
                  <a:cubicBezTo>
                    <a:pt x="4567" y="1865"/>
                    <a:pt x="4579" y="1825"/>
                    <a:pt x="4585" y="1807"/>
                  </a:cubicBezTo>
                  <a:cubicBezTo>
                    <a:pt x="4591" y="1778"/>
                    <a:pt x="4608" y="1750"/>
                    <a:pt x="4608" y="1721"/>
                  </a:cubicBezTo>
                  <a:cubicBezTo>
                    <a:pt x="4637" y="1594"/>
                    <a:pt x="4619" y="1467"/>
                    <a:pt x="4550" y="1375"/>
                  </a:cubicBezTo>
                  <a:cubicBezTo>
                    <a:pt x="4510" y="1323"/>
                    <a:pt x="4475" y="1277"/>
                    <a:pt x="4423" y="1242"/>
                  </a:cubicBezTo>
                  <a:lnTo>
                    <a:pt x="4389" y="1213"/>
                  </a:lnTo>
                  <a:cubicBezTo>
                    <a:pt x="4377" y="1213"/>
                    <a:pt x="4360" y="1219"/>
                    <a:pt x="4348" y="1219"/>
                  </a:cubicBezTo>
                  <a:lnTo>
                    <a:pt x="4262" y="1242"/>
                  </a:lnTo>
                  <a:cubicBezTo>
                    <a:pt x="4241" y="1246"/>
                    <a:pt x="4221" y="1251"/>
                    <a:pt x="4202" y="1255"/>
                  </a:cubicBezTo>
                  <a:lnTo>
                    <a:pt x="4202" y="1255"/>
                  </a:lnTo>
                  <a:cubicBezTo>
                    <a:pt x="4283" y="1169"/>
                    <a:pt x="4359" y="1092"/>
                    <a:pt x="4441" y="989"/>
                  </a:cubicBezTo>
                  <a:cubicBezTo>
                    <a:pt x="4504" y="914"/>
                    <a:pt x="4556" y="827"/>
                    <a:pt x="4614" y="741"/>
                  </a:cubicBezTo>
                  <a:cubicBezTo>
                    <a:pt x="4671" y="654"/>
                    <a:pt x="4729" y="568"/>
                    <a:pt x="4781" y="470"/>
                  </a:cubicBezTo>
                  <a:cubicBezTo>
                    <a:pt x="4758" y="412"/>
                    <a:pt x="4752" y="372"/>
                    <a:pt x="4706" y="297"/>
                  </a:cubicBezTo>
                  <a:cubicBezTo>
                    <a:pt x="4671" y="227"/>
                    <a:pt x="4619" y="170"/>
                    <a:pt x="4556" y="124"/>
                  </a:cubicBezTo>
                  <a:cubicBezTo>
                    <a:pt x="4448" y="42"/>
                    <a:pt x="4304" y="1"/>
                    <a:pt x="41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4" name="Google Shape;634;p27"/>
          <p:cNvSpPr/>
          <p:nvPr/>
        </p:nvSpPr>
        <p:spPr>
          <a:xfrm>
            <a:off x="10232786" y="4592968"/>
            <a:ext cx="4438572" cy="2955384"/>
          </a:xfrm>
          <a:custGeom>
            <a:avLst/>
            <a:gdLst/>
            <a:ahLst/>
            <a:cxnLst/>
            <a:rect l="l" t="t" r="r" b="b"/>
            <a:pathLst>
              <a:path w="20343" h="13545" extrusionOk="0">
                <a:moveTo>
                  <a:pt x="14847" y="1"/>
                </a:moveTo>
                <a:cubicBezTo>
                  <a:pt x="13610" y="1"/>
                  <a:pt x="12590" y="726"/>
                  <a:pt x="11763" y="1761"/>
                </a:cubicBezTo>
                <a:cubicBezTo>
                  <a:pt x="11007" y="2701"/>
                  <a:pt x="10235" y="3664"/>
                  <a:pt x="9214" y="4315"/>
                </a:cubicBezTo>
                <a:cubicBezTo>
                  <a:pt x="8101" y="5030"/>
                  <a:pt x="6781" y="5318"/>
                  <a:pt x="5501" y="5664"/>
                </a:cubicBezTo>
                <a:lnTo>
                  <a:pt x="5045" y="5797"/>
                </a:lnTo>
                <a:cubicBezTo>
                  <a:pt x="3050" y="6385"/>
                  <a:pt x="0" y="7359"/>
                  <a:pt x="473" y="10035"/>
                </a:cubicBezTo>
                <a:cubicBezTo>
                  <a:pt x="721" y="11401"/>
                  <a:pt x="1845" y="12485"/>
                  <a:pt x="3131" y="13010"/>
                </a:cubicBezTo>
                <a:cubicBezTo>
                  <a:pt x="4145" y="13425"/>
                  <a:pt x="5249" y="13544"/>
                  <a:pt x="6358" y="13544"/>
                </a:cubicBezTo>
                <a:cubicBezTo>
                  <a:pt x="6649" y="13544"/>
                  <a:pt x="6940" y="13536"/>
                  <a:pt x="7231" y="13523"/>
                </a:cubicBezTo>
                <a:cubicBezTo>
                  <a:pt x="12397" y="13298"/>
                  <a:pt x="20342" y="9896"/>
                  <a:pt x="18699" y="3237"/>
                </a:cubicBezTo>
                <a:cubicBezTo>
                  <a:pt x="18364" y="1888"/>
                  <a:pt x="17361" y="694"/>
                  <a:pt x="16058" y="221"/>
                </a:cubicBezTo>
                <a:cubicBezTo>
                  <a:pt x="15633" y="70"/>
                  <a:pt x="15229" y="1"/>
                  <a:pt x="148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7"/>
          <p:cNvSpPr/>
          <p:nvPr/>
        </p:nvSpPr>
        <p:spPr>
          <a:xfrm flipH="1">
            <a:off x="-598040" y="5095145"/>
            <a:ext cx="6446183" cy="2227440"/>
          </a:xfrm>
          <a:custGeom>
            <a:avLst/>
            <a:gdLst/>
            <a:ahLst/>
            <a:cxnLst/>
            <a:rect l="l" t="t" r="r" b="b"/>
            <a:pathLst>
              <a:path w="58778" h="20311" extrusionOk="0">
                <a:moveTo>
                  <a:pt x="57207" y="1"/>
                </a:moveTo>
                <a:cubicBezTo>
                  <a:pt x="57037" y="1"/>
                  <a:pt x="56856" y="110"/>
                  <a:pt x="56713" y="170"/>
                </a:cubicBezTo>
                <a:cubicBezTo>
                  <a:pt x="55889" y="528"/>
                  <a:pt x="55382" y="1093"/>
                  <a:pt x="54966" y="1860"/>
                </a:cubicBezTo>
                <a:cubicBezTo>
                  <a:pt x="54667" y="2419"/>
                  <a:pt x="54344" y="3065"/>
                  <a:pt x="54234" y="3693"/>
                </a:cubicBezTo>
                <a:cubicBezTo>
                  <a:pt x="54171" y="4062"/>
                  <a:pt x="54171" y="4449"/>
                  <a:pt x="54205" y="4818"/>
                </a:cubicBezTo>
                <a:cubicBezTo>
                  <a:pt x="54263" y="5394"/>
                  <a:pt x="54090" y="5948"/>
                  <a:pt x="54084" y="6542"/>
                </a:cubicBezTo>
                <a:cubicBezTo>
                  <a:pt x="54084" y="7032"/>
                  <a:pt x="54119" y="7504"/>
                  <a:pt x="54165" y="7989"/>
                </a:cubicBezTo>
                <a:cubicBezTo>
                  <a:pt x="54188" y="8335"/>
                  <a:pt x="54228" y="8675"/>
                  <a:pt x="54292" y="9021"/>
                </a:cubicBezTo>
                <a:cubicBezTo>
                  <a:pt x="54407" y="9425"/>
                  <a:pt x="54551" y="9828"/>
                  <a:pt x="54718" y="10214"/>
                </a:cubicBezTo>
                <a:cubicBezTo>
                  <a:pt x="54880" y="10722"/>
                  <a:pt x="54926" y="11189"/>
                  <a:pt x="54857" y="11708"/>
                </a:cubicBezTo>
                <a:cubicBezTo>
                  <a:pt x="54811" y="12059"/>
                  <a:pt x="54684" y="12682"/>
                  <a:pt x="54309" y="12844"/>
                </a:cubicBezTo>
                <a:cubicBezTo>
                  <a:pt x="54220" y="12884"/>
                  <a:pt x="54128" y="12903"/>
                  <a:pt x="54033" y="12903"/>
                </a:cubicBezTo>
                <a:cubicBezTo>
                  <a:pt x="53430" y="12903"/>
                  <a:pt x="52739" y="12168"/>
                  <a:pt x="52435" y="11794"/>
                </a:cubicBezTo>
                <a:cubicBezTo>
                  <a:pt x="51634" y="10814"/>
                  <a:pt x="51478" y="9528"/>
                  <a:pt x="51201" y="8329"/>
                </a:cubicBezTo>
                <a:cubicBezTo>
                  <a:pt x="51080" y="7787"/>
                  <a:pt x="50913" y="7251"/>
                  <a:pt x="50671" y="6755"/>
                </a:cubicBezTo>
                <a:cubicBezTo>
                  <a:pt x="50532" y="6484"/>
                  <a:pt x="50486" y="6155"/>
                  <a:pt x="50331" y="5896"/>
                </a:cubicBezTo>
                <a:cubicBezTo>
                  <a:pt x="50192" y="5665"/>
                  <a:pt x="49973" y="5504"/>
                  <a:pt x="49748" y="5348"/>
                </a:cubicBezTo>
                <a:cubicBezTo>
                  <a:pt x="49368" y="5083"/>
                  <a:pt x="48889" y="4870"/>
                  <a:pt x="48416" y="4841"/>
                </a:cubicBezTo>
                <a:cubicBezTo>
                  <a:pt x="48341" y="4836"/>
                  <a:pt x="48266" y="4834"/>
                  <a:pt x="48190" y="4834"/>
                </a:cubicBezTo>
                <a:cubicBezTo>
                  <a:pt x="47848" y="4834"/>
                  <a:pt x="47501" y="4876"/>
                  <a:pt x="47160" y="4876"/>
                </a:cubicBezTo>
                <a:cubicBezTo>
                  <a:pt x="47142" y="4876"/>
                  <a:pt x="47125" y="4876"/>
                  <a:pt x="47108" y="4875"/>
                </a:cubicBezTo>
                <a:cubicBezTo>
                  <a:pt x="47034" y="4874"/>
                  <a:pt x="46961" y="4874"/>
                  <a:pt x="46888" y="4874"/>
                </a:cubicBezTo>
                <a:cubicBezTo>
                  <a:pt x="44151" y="4874"/>
                  <a:pt x="41484" y="5509"/>
                  <a:pt x="39266" y="7205"/>
                </a:cubicBezTo>
                <a:cubicBezTo>
                  <a:pt x="38211" y="8012"/>
                  <a:pt x="37098" y="8779"/>
                  <a:pt x="36060" y="9615"/>
                </a:cubicBezTo>
                <a:cubicBezTo>
                  <a:pt x="35172" y="10330"/>
                  <a:pt x="34325" y="11079"/>
                  <a:pt x="33454" y="11806"/>
                </a:cubicBezTo>
                <a:cubicBezTo>
                  <a:pt x="32906" y="12261"/>
                  <a:pt x="32260" y="12763"/>
                  <a:pt x="31580" y="12994"/>
                </a:cubicBezTo>
                <a:cubicBezTo>
                  <a:pt x="31469" y="13031"/>
                  <a:pt x="31362" y="13048"/>
                  <a:pt x="31258" y="13048"/>
                </a:cubicBezTo>
                <a:cubicBezTo>
                  <a:pt x="30916" y="13048"/>
                  <a:pt x="30611" y="12866"/>
                  <a:pt x="30323" y="12653"/>
                </a:cubicBezTo>
                <a:cubicBezTo>
                  <a:pt x="29735" y="12198"/>
                  <a:pt x="29060" y="11921"/>
                  <a:pt x="28438" y="11517"/>
                </a:cubicBezTo>
                <a:cubicBezTo>
                  <a:pt x="27626" y="11000"/>
                  <a:pt x="26738" y="10509"/>
                  <a:pt x="25778" y="10509"/>
                </a:cubicBezTo>
                <a:cubicBezTo>
                  <a:pt x="25647" y="10509"/>
                  <a:pt x="25515" y="10518"/>
                  <a:pt x="25382" y="10537"/>
                </a:cubicBezTo>
                <a:cubicBezTo>
                  <a:pt x="24823" y="10618"/>
                  <a:pt x="24332" y="10566"/>
                  <a:pt x="23802" y="10791"/>
                </a:cubicBezTo>
                <a:cubicBezTo>
                  <a:pt x="23179" y="11056"/>
                  <a:pt x="22591" y="11402"/>
                  <a:pt x="22049" y="11806"/>
                </a:cubicBezTo>
                <a:cubicBezTo>
                  <a:pt x="21617" y="12140"/>
                  <a:pt x="21323" y="12382"/>
                  <a:pt x="20786" y="12498"/>
                </a:cubicBezTo>
                <a:cubicBezTo>
                  <a:pt x="20492" y="12561"/>
                  <a:pt x="20210" y="12688"/>
                  <a:pt x="19910" y="12705"/>
                </a:cubicBezTo>
                <a:cubicBezTo>
                  <a:pt x="19885" y="12707"/>
                  <a:pt x="19861" y="12707"/>
                  <a:pt x="19838" y="12707"/>
                </a:cubicBezTo>
                <a:cubicBezTo>
                  <a:pt x="19339" y="12707"/>
                  <a:pt x="19271" y="12413"/>
                  <a:pt x="19160" y="11944"/>
                </a:cubicBezTo>
                <a:cubicBezTo>
                  <a:pt x="19057" y="11535"/>
                  <a:pt x="19057" y="11033"/>
                  <a:pt x="18809" y="10681"/>
                </a:cubicBezTo>
                <a:cubicBezTo>
                  <a:pt x="18630" y="10439"/>
                  <a:pt x="18359" y="10399"/>
                  <a:pt x="18151" y="10220"/>
                </a:cubicBezTo>
                <a:cubicBezTo>
                  <a:pt x="17973" y="10065"/>
                  <a:pt x="17869" y="9822"/>
                  <a:pt x="17684" y="9672"/>
                </a:cubicBezTo>
                <a:cubicBezTo>
                  <a:pt x="17425" y="9459"/>
                  <a:pt x="17079" y="9332"/>
                  <a:pt x="16802" y="9119"/>
                </a:cubicBezTo>
                <a:cubicBezTo>
                  <a:pt x="16572" y="8940"/>
                  <a:pt x="16370" y="8727"/>
                  <a:pt x="16139" y="8548"/>
                </a:cubicBezTo>
                <a:cubicBezTo>
                  <a:pt x="15534" y="8093"/>
                  <a:pt x="14784" y="7931"/>
                  <a:pt x="14058" y="7793"/>
                </a:cubicBezTo>
                <a:cubicBezTo>
                  <a:pt x="13870" y="7758"/>
                  <a:pt x="13682" y="7744"/>
                  <a:pt x="13496" y="7744"/>
                </a:cubicBezTo>
                <a:cubicBezTo>
                  <a:pt x="12744" y="7744"/>
                  <a:pt x="12005" y="7984"/>
                  <a:pt x="11284" y="8150"/>
                </a:cubicBezTo>
                <a:cubicBezTo>
                  <a:pt x="10835" y="8254"/>
                  <a:pt x="10477" y="8346"/>
                  <a:pt x="10079" y="8583"/>
                </a:cubicBezTo>
                <a:cubicBezTo>
                  <a:pt x="9774" y="8767"/>
                  <a:pt x="9474" y="8923"/>
                  <a:pt x="9157" y="9067"/>
                </a:cubicBezTo>
                <a:cubicBezTo>
                  <a:pt x="8649" y="9292"/>
                  <a:pt x="8073" y="9401"/>
                  <a:pt x="7548" y="9557"/>
                </a:cubicBezTo>
                <a:cubicBezTo>
                  <a:pt x="6510" y="9863"/>
                  <a:pt x="5449" y="10018"/>
                  <a:pt x="4388" y="10284"/>
                </a:cubicBezTo>
                <a:cubicBezTo>
                  <a:pt x="3973" y="10387"/>
                  <a:pt x="3541" y="10393"/>
                  <a:pt x="3154" y="10601"/>
                </a:cubicBezTo>
                <a:cubicBezTo>
                  <a:pt x="2820" y="10774"/>
                  <a:pt x="2509" y="10935"/>
                  <a:pt x="2174" y="11091"/>
                </a:cubicBezTo>
                <a:cubicBezTo>
                  <a:pt x="1759" y="11281"/>
                  <a:pt x="1344" y="11541"/>
                  <a:pt x="981" y="11812"/>
                </a:cubicBezTo>
                <a:cubicBezTo>
                  <a:pt x="721" y="12008"/>
                  <a:pt x="744" y="12256"/>
                  <a:pt x="750" y="12555"/>
                </a:cubicBezTo>
                <a:cubicBezTo>
                  <a:pt x="762" y="12849"/>
                  <a:pt x="779" y="13161"/>
                  <a:pt x="739" y="13455"/>
                </a:cubicBezTo>
                <a:cubicBezTo>
                  <a:pt x="658" y="14031"/>
                  <a:pt x="329" y="14533"/>
                  <a:pt x="173" y="15087"/>
                </a:cubicBezTo>
                <a:cubicBezTo>
                  <a:pt x="1" y="15727"/>
                  <a:pt x="52" y="16442"/>
                  <a:pt x="81" y="17099"/>
                </a:cubicBezTo>
                <a:cubicBezTo>
                  <a:pt x="110" y="17733"/>
                  <a:pt x="168" y="18436"/>
                  <a:pt x="300" y="19059"/>
                </a:cubicBezTo>
                <a:cubicBezTo>
                  <a:pt x="254" y="19180"/>
                  <a:pt x="283" y="19278"/>
                  <a:pt x="393" y="19336"/>
                </a:cubicBezTo>
                <a:cubicBezTo>
                  <a:pt x="625" y="19409"/>
                  <a:pt x="858" y="19444"/>
                  <a:pt x="1095" y="19444"/>
                </a:cubicBezTo>
                <a:cubicBezTo>
                  <a:pt x="1271" y="19444"/>
                  <a:pt x="1448" y="19425"/>
                  <a:pt x="1626" y="19388"/>
                </a:cubicBezTo>
                <a:cubicBezTo>
                  <a:pt x="2411" y="19278"/>
                  <a:pt x="3195" y="19209"/>
                  <a:pt x="3990" y="19175"/>
                </a:cubicBezTo>
                <a:cubicBezTo>
                  <a:pt x="4890" y="19180"/>
                  <a:pt x="5778" y="19267"/>
                  <a:pt x="6654" y="19445"/>
                </a:cubicBezTo>
                <a:cubicBezTo>
                  <a:pt x="8776" y="19763"/>
                  <a:pt x="10886" y="20011"/>
                  <a:pt x="13020" y="20212"/>
                </a:cubicBezTo>
                <a:cubicBezTo>
                  <a:pt x="13766" y="20283"/>
                  <a:pt x="14509" y="20311"/>
                  <a:pt x="15251" y="20311"/>
                </a:cubicBezTo>
                <a:cubicBezTo>
                  <a:pt x="17064" y="20311"/>
                  <a:pt x="18867" y="20143"/>
                  <a:pt x="20688" y="20016"/>
                </a:cubicBezTo>
                <a:cubicBezTo>
                  <a:pt x="22199" y="19895"/>
                  <a:pt x="23721" y="19820"/>
                  <a:pt x="25243" y="19786"/>
                </a:cubicBezTo>
                <a:cubicBezTo>
                  <a:pt x="25376" y="19786"/>
                  <a:pt x="25509" y="19787"/>
                  <a:pt x="25642" y="19787"/>
                </a:cubicBezTo>
                <a:cubicBezTo>
                  <a:pt x="26811" y="19787"/>
                  <a:pt x="27977" y="19764"/>
                  <a:pt x="29147" y="19728"/>
                </a:cubicBezTo>
                <a:cubicBezTo>
                  <a:pt x="31246" y="19613"/>
                  <a:pt x="33379" y="19330"/>
                  <a:pt x="35426" y="18857"/>
                </a:cubicBezTo>
                <a:cubicBezTo>
                  <a:pt x="37490" y="18373"/>
                  <a:pt x="39543" y="17675"/>
                  <a:pt x="41647" y="17427"/>
                </a:cubicBezTo>
                <a:cubicBezTo>
                  <a:pt x="42330" y="17346"/>
                  <a:pt x="43000" y="17303"/>
                  <a:pt x="43667" y="17303"/>
                </a:cubicBezTo>
                <a:cubicBezTo>
                  <a:pt x="44662" y="17303"/>
                  <a:pt x="45650" y="17400"/>
                  <a:pt x="46658" y="17618"/>
                </a:cubicBezTo>
                <a:cubicBezTo>
                  <a:pt x="47580" y="17866"/>
                  <a:pt x="48509" y="18091"/>
                  <a:pt x="49443" y="18281"/>
                </a:cubicBezTo>
                <a:cubicBezTo>
                  <a:pt x="50158" y="18385"/>
                  <a:pt x="50878" y="18477"/>
                  <a:pt x="51593" y="18540"/>
                </a:cubicBezTo>
                <a:cubicBezTo>
                  <a:pt x="52259" y="18611"/>
                  <a:pt x="52871" y="18696"/>
                  <a:pt x="53469" y="18696"/>
                </a:cubicBezTo>
                <a:cubicBezTo>
                  <a:pt x="53704" y="18696"/>
                  <a:pt x="53937" y="18682"/>
                  <a:pt x="54171" y="18650"/>
                </a:cubicBezTo>
                <a:cubicBezTo>
                  <a:pt x="54476" y="18604"/>
                  <a:pt x="54776" y="18523"/>
                  <a:pt x="55087" y="18402"/>
                </a:cubicBezTo>
                <a:cubicBezTo>
                  <a:pt x="55405" y="18275"/>
                  <a:pt x="55728" y="18165"/>
                  <a:pt x="56010" y="17958"/>
                </a:cubicBezTo>
                <a:cubicBezTo>
                  <a:pt x="56171" y="17843"/>
                  <a:pt x="56316" y="17698"/>
                  <a:pt x="56460" y="17560"/>
                </a:cubicBezTo>
                <a:cubicBezTo>
                  <a:pt x="57330" y="16701"/>
                  <a:pt x="58092" y="15755"/>
                  <a:pt x="58495" y="14585"/>
                </a:cubicBezTo>
                <a:cubicBezTo>
                  <a:pt x="58651" y="14129"/>
                  <a:pt x="58622" y="13662"/>
                  <a:pt x="58582" y="13190"/>
                </a:cubicBezTo>
                <a:cubicBezTo>
                  <a:pt x="58518" y="12434"/>
                  <a:pt x="58449" y="11685"/>
                  <a:pt x="58449" y="10924"/>
                </a:cubicBezTo>
                <a:cubicBezTo>
                  <a:pt x="58449" y="10324"/>
                  <a:pt x="58593" y="9788"/>
                  <a:pt x="58668" y="9205"/>
                </a:cubicBezTo>
                <a:cubicBezTo>
                  <a:pt x="58778" y="8398"/>
                  <a:pt x="58489" y="7481"/>
                  <a:pt x="58270" y="6715"/>
                </a:cubicBezTo>
                <a:cubicBezTo>
                  <a:pt x="58068" y="5994"/>
                  <a:pt x="58357" y="5198"/>
                  <a:pt x="58253" y="4443"/>
                </a:cubicBezTo>
                <a:cubicBezTo>
                  <a:pt x="58207" y="4131"/>
                  <a:pt x="58155" y="3832"/>
                  <a:pt x="58115" y="3520"/>
                </a:cubicBezTo>
                <a:cubicBezTo>
                  <a:pt x="58028" y="2823"/>
                  <a:pt x="58143" y="2119"/>
                  <a:pt x="58005" y="1427"/>
                </a:cubicBezTo>
                <a:cubicBezTo>
                  <a:pt x="57953" y="1197"/>
                  <a:pt x="57636" y="205"/>
                  <a:pt x="57371" y="44"/>
                </a:cubicBezTo>
                <a:cubicBezTo>
                  <a:pt x="57319" y="13"/>
                  <a:pt x="57263" y="1"/>
                  <a:pt x="5720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7"/>
          <p:cNvSpPr/>
          <p:nvPr/>
        </p:nvSpPr>
        <p:spPr>
          <a:xfrm rot="-5594905" flipH="1">
            <a:off x="9405780" y="-2499675"/>
            <a:ext cx="2889745" cy="4142692"/>
          </a:xfrm>
          <a:custGeom>
            <a:avLst/>
            <a:gdLst/>
            <a:ahLst/>
            <a:cxnLst/>
            <a:rect l="l" t="t" r="r" b="b"/>
            <a:pathLst>
              <a:path w="15816" h="22674" extrusionOk="0">
                <a:moveTo>
                  <a:pt x="13555" y="4481"/>
                </a:moveTo>
                <a:lnTo>
                  <a:pt x="13555" y="4481"/>
                </a:lnTo>
                <a:cubicBezTo>
                  <a:pt x="13555" y="4482"/>
                  <a:pt x="13555" y="4482"/>
                  <a:pt x="13556" y="4483"/>
                </a:cubicBezTo>
                <a:cubicBezTo>
                  <a:pt x="13555" y="4482"/>
                  <a:pt x="13555" y="4482"/>
                  <a:pt x="13555" y="4481"/>
                </a:cubicBezTo>
                <a:close/>
                <a:moveTo>
                  <a:pt x="12452" y="0"/>
                </a:moveTo>
                <a:cubicBezTo>
                  <a:pt x="11898" y="0"/>
                  <a:pt x="11132" y="481"/>
                  <a:pt x="10852" y="752"/>
                </a:cubicBezTo>
                <a:cubicBezTo>
                  <a:pt x="10656" y="937"/>
                  <a:pt x="10517" y="1167"/>
                  <a:pt x="10333" y="1358"/>
                </a:cubicBezTo>
                <a:cubicBezTo>
                  <a:pt x="9716" y="1963"/>
                  <a:pt x="8833" y="2194"/>
                  <a:pt x="8055" y="2482"/>
                </a:cubicBezTo>
                <a:cubicBezTo>
                  <a:pt x="7767" y="2580"/>
                  <a:pt x="7513" y="2753"/>
                  <a:pt x="7259" y="2926"/>
                </a:cubicBezTo>
                <a:cubicBezTo>
                  <a:pt x="6591" y="3393"/>
                  <a:pt x="5962" y="3906"/>
                  <a:pt x="5270" y="4356"/>
                </a:cubicBezTo>
                <a:cubicBezTo>
                  <a:pt x="4636" y="4759"/>
                  <a:pt x="3996" y="5151"/>
                  <a:pt x="3391" y="5607"/>
                </a:cubicBezTo>
                <a:cubicBezTo>
                  <a:pt x="2918" y="5970"/>
                  <a:pt x="2514" y="6380"/>
                  <a:pt x="2111" y="6818"/>
                </a:cubicBezTo>
                <a:cubicBezTo>
                  <a:pt x="1724" y="7239"/>
                  <a:pt x="1315" y="7648"/>
                  <a:pt x="963" y="8092"/>
                </a:cubicBezTo>
                <a:cubicBezTo>
                  <a:pt x="848" y="8236"/>
                  <a:pt x="738" y="8380"/>
                  <a:pt x="634" y="8548"/>
                </a:cubicBezTo>
                <a:cubicBezTo>
                  <a:pt x="375" y="8940"/>
                  <a:pt x="214" y="9378"/>
                  <a:pt x="144" y="9839"/>
                </a:cubicBezTo>
                <a:cubicBezTo>
                  <a:pt x="116" y="10035"/>
                  <a:pt x="81" y="10243"/>
                  <a:pt x="58" y="10439"/>
                </a:cubicBezTo>
                <a:cubicBezTo>
                  <a:pt x="0" y="10940"/>
                  <a:pt x="415" y="11344"/>
                  <a:pt x="531" y="11828"/>
                </a:cubicBezTo>
                <a:cubicBezTo>
                  <a:pt x="652" y="12347"/>
                  <a:pt x="588" y="12918"/>
                  <a:pt x="634" y="13448"/>
                </a:cubicBezTo>
                <a:cubicBezTo>
                  <a:pt x="692" y="14112"/>
                  <a:pt x="773" y="14746"/>
                  <a:pt x="911" y="15403"/>
                </a:cubicBezTo>
                <a:cubicBezTo>
                  <a:pt x="1107" y="16354"/>
                  <a:pt x="1413" y="17277"/>
                  <a:pt x="1459" y="18257"/>
                </a:cubicBezTo>
                <a:cubicBezTo>
                  <a:pt x="1499" y="19237"/>
                  <a:pt x="1540" y="20166"/>
                  <a:pt x="1891" y="21094"/>
                </a:cubicBezTo>
                <a:cubicBezTo>
                  <a:pt x="2105" y="21665"/>
                  <a:pt x="2324" y="22287"/>
                  <a:pt x="2929" y="22524"/>
                </a:cubicBezTo>
                <a:cubicBezTo>
                  <a:pt x="3205" y="22633"/>
                  <a:pt x="3515" y="22673"/>
                  <a:pt x="3837" y="22673"/>
                </a:cubicBezTo>
                <a:cubicBezTo>
                  <a:pt x="4520" y="22673"/>
                  <a:pt x="5258" y="22493"/>
                  <a:pt x="5841" y="22403"/>
                </a:cubicBezTo>
                <a:cubicBezTo>
                  <a:pt x="7006" y="22213"/>
                  <a:pt x="8153" y="21947"/>
                  <a:pt x="9312" y="21769"/>
                </a:cubicBezTo>
                <a:cubicBezTo>
                  <a:pt x="10431" y="21596"/>
                  <a:pt x="11567" y="21526"/>
                  <a:pt x="12679" y="21319"/>
                </a:cubicBezTo>
                <a:cubicBezTo>
                  <a:pt x="12939" y="21267"/>
                  <a:pt x="13216" y="21232"/>
                  <a:pt x="13458" y="21152"/>
                </a:cubicBezTo>
                <a:cubicBezTo>
                  <a:pt x="13677" y="21082"/>
                  <a:pt x="13792" y="20961"/>
                  <a:pt x="13965" y="20800"/>
                </a:cubicBezTo>
                <a:cubicBezTo>
                  <a:pt x="14357" y="20442"/>
                  <a:pt x="14761" y="20079"/>
                  <a:pt x="15176" y="19733"/>
                </a:cubicBezTo>
                <a:cubicBezTo>
                  <a:pt x="15620" y="19358"/>
                  <a:pt x="15747" y="19105"/>
                  <a:pt x="15787" y="18517"/>
                </a:cubicBezTo>
                <a:cubicBezTo>
                  <a:pt x="15816" y="18119"/>
                  <a:pt x="15764" y="17767"/>
                  <a:pt x="15695" y="17387"/>
                </a:cubicBezTo>
                <a:cubicBezTo>
                  <a:pt x="15499" y="16377"/>
                  <a:pt x="15816" y="15288"/>
                  <a:pt x="15799" y="14261"/>
                </a:cubicBezTo>
                <a:cubicBezTo>
                  <a:pt x="15799" y="13829"/>
                  <a:pt x="15764" y="13650"/>
                  <a:pt x="15355" y="13535"/>
                </a:cubicBezTo>
                <a:cubicBezTo>
                  <a:pt x="15233" y="13499"/>
                  <a:pt x="15130" y="13485"/>
                  <a:pt x="15032" y="13485"/>
                </a:cubicBezTo>
                <a:cubicBezTo>
                  <a:pt x="14906" y="13485"/>
                  <a:pt x="14788" y="13508"/>
                  <a:pt x="14645" y="13541"/>
                </a:cubicBezTo>
                <a:cubicBezTo>
                  <a:pt x="14479" y="13582"/>
                  <a:pt x="14270" y="13654"/>
                  <a:pt x="14095" y="13654"/>
                </a:cubicBezTo>
                <a:cubicBezTo>
                  <a:pt x="13925" y="13654"/>
                  <a:pt x="13786" y="13586"/>
                  <a:pt x="13746" y="13356"/>
                </a:cubicBezTo>
                <a:cubicBezTo>
                  <a:pt x="13677" y="12924"/>
                  <a:pt x="13717" y="12434"/>
                  <a:pt x="13734" y="12001"/>
                </a:cubicBezTo>
                <a:cubicBezTo>
                  <a:pt x="13746" y="11563"/>
                  <a:pt x="13775" y="11131"/>
                  <a:pt x="13769" y="10687"/>
                </a:cubicBezTo>
                <a:cubicBezTo>
                  <a:pt x="13763" y="10035"/>
                  <a:pt x="13879" y="9401"/>
                  <a:pt x="13879" y="8749"/>
                </a:cubicBezTo>
                <a:cubicBezTo>
                  <a:pt x="13879" y="8230"/>
                  <a:pt x="13919" y="7700"/>
                  <a:pt x="13873" y="7187"/>
                </a:cubicBezTo>
                <a:cubicBezTo>
                  <a:pt x="13821" y="6633"/>
                  <a:pt x="13769" y="6074"/>
                  <a:pt x="13683" y="5526"/>
                </a:cubicBezTo>
                <a:cubicBezTo>
                  <a:pt x="13636" y="5267"/>
                  <a:pt x="13683" y="5007"/>
                  <a:pt x="13631" y="4748"/>
                </a:cubicBezTo>
                <a:cubicBezTo>
                  <a:pt x="13631" y="4742"/>
                  <a:pt x="13547" y="4481"/>
                  <a:pt x="13554" y="4481"/>
                </a:cubicBezTo>
                <a:lnTo>
                  <a:pt x="13554" y="4481"/>
                </a:lnTo>
                <a:cubicBezTo>
                  <a:pt x="13554" y="4481"/>
                  <a:pt x="13555" y="4481"/>
                  <a:pt x="13555" y="4481"/>
                </a:cubicBezTo>
                <a:lnTo>
                  <a:pt x="13555" y="4481"/>
                </a:lnTo>
                <a:cubicBezTo>
                  <a:pt x="13503" y="4404"/>
                  <a:pt x="13442" y="4371"/>
                  <a:pt x="13375" y="4371"/>
                </a:cubicBezTo>
                <a:cubicBezTo>
                  <a:pt x="13048" y="4371"/>
                  <a:pt x="12572" y="5130"/>
                  <a:pt x="12333" y="5221"/>
                </a:cubicBezTo>
                <a:cubicBezTo>
                  <a:pt x="12172" y="4707"/>
                  <a:pt x="12506" y="3894"/>
                  <a:pt x="12535" y="3381"/>
                </a:cubicBezTo>
                <a:cubicBezTo>
                  <a:pt x="12576" y="2782"/>
                  <a:pt x="12483" y="2176"/>
                  <a:pt x="12558" y="1577"/>
                </a:cubicBezTo>
                <a:cubicBezTo>
                  <a:pt x="12616" y="1081"/>
                  <a:pt x="12766" y="614"/>
                  <a:pt x="12847" y="124"/>
                </a:cubicBezTo>
                <a:cubicBezTo>
                  <a:pt x="12741" y="37"/>
                  <a:pt x="12605" y="0"/>
                  <a:pt x="12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7"/>
          <p:cNvSpPr/>
          <p:nvPr/>
        </p:nvSpPr>
        <p:spPr>
          <a:xfrm>
            <a:off x="-356954" y="-412060"/>
            <a:ext cx="1613865" cy="2157011"/>
          </a:xfrm>
          <a:custGeom>
            <a:avLst/>
            <a:gdLst/>
            <a:ahLst/>
            <a:cxnLst/>
            <a:rect l="l" t="t" r="r" b="b"/>
            <a:pathLst>
              <a:path w="8909" h="11906" extrusionOk="0">
                <a:moveTo>
                  <a:pt x="6391" y="1"/>
                </a:moveTo>
                <a:cubicBezTo>
                  <a:pt x="6183" y="1"/>
                  <a:pt x="5970" y="25"/>
                  <a:pt x="5743" y="76"/>
                </a:cubicBezTo>
                <a:cubicBezTo>
                  <a:pt x="5201" y="226"/>
                  <a:pt x="4665" y="393"/>
                  <a:pt x="4129" y="572"/>
                </a:cubicBezTo>
                <a:cubicBezTo>
                  <a:pt x="3685" y="710"/>
                  <a:pt x="3235" y="832"/>
                  <a:pt x="2791" y="947"/>
                </a:cubicBezTo>
                <a:cubicBezTo>
                  <a:pt x="2013" y="1201"/>
                  <a:pt x="1384" y="1604"/>
                  <a:pt x="871" y="2250"/>
                </a:cubicBezTo>
                <a:cubicBezTo>
                  <a:pt x="341" y="2936"/>
                  <a:pt x="70" y="3593"/>
                  <a:pt x="12" y="4458"/>
                </a:cubicBezTo>
                <a:cubicBezTo>
                  <a:pt x="6" y="5104"/>
                  <a:pt x="6" y="5756"/>
                  <a:pt x="12" y="6401"/>
                </a:cubicBezTo>
                <a:cubicBezTo>
                  <a:pt x="12" y="7122"/>
                  <a:pt x="6" y="7837"/>
                  <a:pt x="1" y="8558"/>
                </a:cubicBezTo>
                <a:cubicBezTo>
                  <a:pt x="6" y="9474"/>
                  <a:pt x="29" y="10460"/>
                  <a:pt x="687" y="11181"/>
                </a:cubicBezTo>
                <a:cubicBezTo>
                  <a:pt x="1181" y="11735"/>
                  <a:pt x="1822" y="11905"/>
                  <a:pt x="2512" y="11905"/>
                </a:cubicBezTo>
                <a:cubicBezTo>
                  <a:pt x="2634" y="11905"/>
                  <a:pt x="2758" y="11900"/>
                  <a:pt x="2883" y="11890"/>
                </a:cubicBezTo>
                <a:cubicBezTo>
                  <a:pt x="4492" y="11758"/>
                  <a:pt x="6383" y="11181"/>
                  <a:pt x="7536" y="9988"/>
                </a:cubicBezTo>
                <a:cubicBezTo>
                  <a:pt x="7940" y="9561"/>
                  <a:pt x="7934" y="8898"/>
                  <a:pt x="8021" y="8356"/>
                </a:cubicBezTo>
                <a:cubicBezTo>
                  <a:pt x="8130" y="7716"/>
                  <a:pt x="8251" y="7087"/>
                  <a:pt x="8396" y="6453"/>
                </a:cubicBezTo>
                <a:cubicBezTo>
                  <a:pt x="8517" y="5900"/>
                  <a:pt x="8626" y="5323"/>
                  <a:pt x="8672" y="4752"/>
                </a:cubicBezTo>
                <a:cubicBezTo>
                  <a:pt x="8713" y="4153"/>
                  <a:pt x="8661" y="3570"/>
                  <a:pt x="8747" y="2971"/>
                </a:cubicBezTo>
                <a:cubicBezTo>
                  <a:pt x="8817" y="2498"/>
                  <a:pt x="8909" y="2042"/>
                  <a:pt x="8903" y="1558"/>
                </a:cubicBezTo>
                <a:lnTo>
                  <a:pt x="8903" y="1097"/>
                </a:lnTo>
                <a:cubicBezTo>
                  <a:pt x="8644" y="745"/>
                  <a:pt x="8102" y="532"/>
                  <a:pt x="7721" y="336"/>
                </a:cubicBezTo>
                <a:cubicBezTo>
                  <a:pt x="7266" y="118"/>
                  <a:pt x="6844" y="1"/>
                  <a:pt x="6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38" name="Google Shape;638;p27"/>
          <p:cNvGrpSpPr/>
          <p:nvPr/>
        </p:nvGrpSpPr>
        <p:grpSpPr>
          <a:xfrm rot="10800000" flipH="1">
            <a:off x="481964" y="1356963"/>
            <a:ext cx="532993" cy="486493"/>
            <a:chOff x="8853197" y="469150"/>
            <a:chExt cx="399745" cy="364870"/>
          </a:xfrm>
        </p:grpSpPr>
        <p:sp>
          <p:nvSpPr>
            <p:cNvPr id="639" name="Google Shape;639;p27"/>
            <p:cNvSpPr/>
            <p:nvPr/>
          </p:nvSpPr>
          <p:spPr>
            <a:xfrm>
              <a:off x="8853197" y="613093"/>
              <a:ext cx="78546" cy="92582"/>
            </a:xfrm>
            <a:custGeom>
              <a:avLst/>
              <a:gdLst/>
              <a:ahLst/>
              <a:cxnLst/>
              <a:rect l="l" t="t" r="r" b="b"/>
              <a:pathLst>
                <a:path w="705" h="831" extrusionOk="0">
                  <a:moveTo>
                    <a:pt x="392" y="0"/>
                  </a:moveTo>
                  <a:cubicBezTo>
                    <a:pt x="328" y="0"/>
                    <a:pt x="263" y="29"/>
                    <a:pt x="208" y="73"/>
                  </a:cubicBezTo>
                  <a:cubicBezTo>
                    <a:pt x="64" y="211"/>
                    <a:pt x="1" y="436"/>
                    <a:pt x="35" y="632"/>
                  </a:cubicBezTo>
                  <a:cubicBezTo>
                    <a:pt x="54" y="730"/>
                    <a:pt x="147" y="831"/>
                    <a:pt x="255" y="831"/>
                  </a:cubicBezTo>
                  <a:cubicBezTo>
                    <a:pt x="281" y="831"/>
                    <a:pt x="308" y="825"/>
                    <a:pt x="335" y="811"/>
                  </a:cubicBezTo>
                  <a:cubicBezTo>
                    <a:pt x="428" y="759"/>
                    <a:pt x="508" y="690"/>
                    <a:pt x="549" y="609"/>
                  </a:cubicBezTo>
                  <a:cubicBezTo>
                    <a:pt x="652" y="563"/>
                    <a:pt x="704" y="448"/>
                    <a:pt x="658" y="344"/>
                  </a:cubicBezTo>
                  <a:cubicBezTo>
                    <a:pt x="647" y="304"/>
                    <a:pt x="624" y="275"/>
                    <a:pt x="601" y="257"/>
                  </a:cubicBezTo>
                  <a:cubicBezTo>
                    <a:pt x="606" y="177"/>
                    <a:pt x="577" y="96"/>
                    <a:pt x="520" y="44"/>
                  </a:cubicBezTo>
                  <a:cubicBezTo>
                    <a:pt x="480" y="14"/>
                    <a:pt x="436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9002934" y="596270"/>
              <a:ext cx="93921" cy="74756"/>
            </a:xfrm>
            <a:custGeom>
              <a:avLst/>
              <a:gdLst/>
              <a:ahLst/>
              <a:cxnLst/>
              <a:rect l="l" t="t" r="r" b="b"/>
              <a:pathLst>
                <a:path w="843" h="671" extrusionOk="0">
                  <a:moveTo>
                    <a:pt x="461" y="0"/>
                  </a:moveTo>
                  <a:cubicBezTo>
                    <a:pt x="431" y="0"/>
                    <a:pt x="398" y="10"/>
                    <a:pt x="369" y="22"/>
                  </a:cubicBezTo>
                  <a:cubicBezTo>
                    <a:pt x="355" y="19"/>
                    <a:pt x="341" y="18"/>
                    <a:pt x="327" y="18"/>
                  </a:cubicBezTo>
                  <a:cubicBezTo>
                    <a:pt x="284" y="18"/>
                    <a:pt x="241" y="32"/>
                    <a:pt x="202" y="63"/>
                  </a:cubicBezTo>
                  <a:cubicBezTo>
                    <a:pt x="64" y="178"/>
                    <a:pt x="0" y="357"/>
                    <a:pt x="70" y="530"/>
                  </a:cubicBezTo>
                  <a:cubicBezTo>
                    <a:pt x="106" y="602"/>
                    <a:pt x="189" y="670"/>
                    <a:pt x="273" y="670"/>
                  </a:cubicBezTo>
                  <a:cubicBezTo>
                    <a:pt x="282" y="670"/>
                    <a:pt x="291" y="670"/>
                    <a:pt x="300" y="668"/>
                  </a:cubicBezTo>
                  <a:cubicBezTo>
                    <a:pt x="381" y="651"/>
                    <a:pt x="450" y="616"/>
                    <a:pt x="513" y="564"/>
                  </a:cubicBezTo>
                  <a:cubicBezTo>
                    <a:pt x="525" y="564"/>
                    <a:pt x="531" y="564"/>
                    <a:pt x="548" y="558"/>
                  </a:cubicBezTo>
                  <a:cubicBezTo>
                    <a:pt x="558" y="560"/>
                    <a:pt x="569" y="560"/>
                    <a:pt x="580" y="560"/>
                  </a:cubicBezTo>
                  <a:cubicBezTo>
                    <a:pt x="620" y="560"/>
                    <a:pt x="666" y="551"/>
                    <a:pt x="698" y="524"/>
                  </a:cubicBezTo>
                  <a:cubicBezTo>
                    <a:pt x="802" y="455"/>
                    <a:pt x="842" y="334"/>
                    <a:pt x="802" y="212"/>
                  </a:cubicBezTo>
                  <a:cubicBezTo>
                    <a:pt x="761" y="109"/>
                    <a:pt x="675" y="39"/>
                    <a:pt x="571" y="34"/>
                  </a:cubicBezTo>
                  <a:cubicBezTo>
                    <a:pt x="548" y="16"/>
                    <a:pt x="519" y="11"/>
                    <a:pt x="496" y="5"/>
                  </a:cubicBezTo>
                  <a:cubicBezTo>
                    <a:pt x="485" y="2"/>
                    <a:pt x="473" y="0"/>
                    <a:pt x="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8984328" y="778093"/>
              <a:ext cx="64953" cy="55928"/>
            </a:xfrm>
            <a:custGeom>
              <a:avLst/>
              <a:gdLst/>
              <a:ahLst/>
              <a:cxnLst/>
              <a:rect l="l" t="t" r="r" b="b"/>
              <a:pathLst>
                <a:path w="583" h="502" extrusionOk="0">
                  <a:moveTo>
                    <a:pt x="348" y="0"/>
                  </a:moveTo>
                  <a:cubicBezTo>
                    <a:pt x="325" y="0"/>
                    <a:pt x="303" y="4"/>
                    <a:pt x="283" y="10"/>
                  </a:cubicBezTo>
                  <a:lnTo>
                    <a:pt x="150" y="80"/>
                  </a:lnTo>
                  <a:cubicBezTo>
                    <a:pt x="104" y="108"/>
                    <a:pt x="58" y="137"/>
                    <a:pt x="29" y="195"/>
                  </a:cubicBezTo>
                  <a:cubicBezTo>
                    <a:pt x="6" y="247"/>
                    <a:pt x="0" y="310"/>
                    <a:pt x="23" y="356"/>
                  </a:cubicBezTo>
                  <a:cubicBezTo>
                    <a:pt x="46" y="408"/>
                    <a:pt x="81" y="460"/>
                    <a:pt x="138" y="483"/>
                  </a:cubicBezTo>
                  <a:cubicBezTo>
                    <a:pt x="166" y="494"/>
                    <a:pt x="202" y="502"/>
                    <a:pt x="238" y="502"/>
                  </a:cubicBezTo>
                  <a:cubicBezTo>
                    <a:pt x="261" y="502"/>
                    <a:pt x="285" y="498"/>
                    <a:pt x="306" y="489"/>
                  </a:cubicBezTo>
                  <a:lnTo>
                    <a:pt x="433" y="426"/>
                  </a:lnTo>
                  <a:cubicBezTo>
                    <a:pt x="484" y="397"/>
                    <a:pt x="525" y="368"/>
                    <a:pt x="554" y="310"/>
                  </a:cubicBezTo>
                  <a:cubicBezTo>
                    <a:pt x="577" y="258"/>
                    <a:pt x="582" y="195"/>
                    <a:pt x="565" y="143"/>
                  </a:cubicBezTo>
                  <a:cubicBezTo>
                    <a:pt x="542" y="91"/>
                    <a:pt x="502" y="45"/>
                    <a:pt x="450" y="22"/>
                  </a:cubicBezTo>
                  <a:cubicBezTo>
                    <a:pt x="418" y="8"/>
                    <a:pt x="383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9148771" y="686401"/>
              <a:ext cx="104171" cy="96592"/>
            </a:xfrm>
            <a:custGeom>
              <a:avLst/>
              <a:gdLst/>
              <a:ahLst/>
              <a:cxnLst/>
              <a:rect l="l" t="t" r="r" b="b"/>
              <a:pathLst>
                <a:path w="935" h="867" extrusionOk="0">
                  <a:moveTo>
                    <a:pt x="451" y="0"/>
                  </a:moveTo>
                  <a:cubicBezTo>
                    <a:pt x="386" y="0"/>
                    <a:pt x="322" y="26"/>
                    <a:pt x="283" y="78"/>
                  </a:cubicBezTo>
                  <a:cubicBezTo>
                    <a:pt x="277" y="90"/>
                    <a:pt x="271" y="101"/>
                    <a:pt x="271" y="107"/>
                  </a:cubicBezTo>
                  <a:cubicBezTo>
                    <a:pt x="219" y="118"/>
                    <a:pt x="173" y="136"/>
                    <a:pt x="144" y="182"/>
                  </a:cubicBezTo>
                  <a:cubicBezTo>
                    <a:pt x="29" y="349"/>
                    <a:pt x="0" y="534"/>
                    <a:pt x="69" y="730"/>
                  </a:cubicBezTo>
                  <a:cubicBezTo>
                    <a:pt x="96" y="820"/>
                    <a:pt x="182" y="866"/>
                    <a:pt x="268" y="866"/>
                  </a:cubicBezTo>
                  <a:cubicBezTo>
                    <a:pt x="314" y="866"/>
                    <a:pt x="360" y="853"/>
                    <a:pt x="398" y="828"/>
                  </a:cubicBezTo>
                  <a:lnTo>
                    <a:pt x="421" y="810"/>
                  </a:lnTo>
                  <a:cubicBezTo>
                    <a:pt x="430" y="812"/>
                    <a:pt x="438" y="812"/>
                    <a:pt x="447" y="812"/>
                  </a:cubicBezTo>
                  <a:cubicBezTo>
                    <a:pt x="472" y="812"/>
                    <a:pt x="496" y="806"/>
                    <a:pt x="513" y="793"/>
                  </a:cubicBezTo>
                  <a:cubicBezTo>
                    <a:pt x="542" y="781"/>
                    <a:pt x="565" y="764"/>
                    <a:pt x="588" y="753"/>
                  </a:cubicBezTo>
                  <a:cubicBezTo>
                    <a:pt x="604" y="755"/>
                    <a:pt x="619" y="756"/>
                    <a:pt x="635" y="756"/>
                  </a:cubicBezTo>
                  <a:cubicBezTo>
                    <a:pt x="736" y="756"/>
                    <a:pt x="838" y="707"/>
                    <a:pt x="888" y="597"/>
                  </a:cubicBezTo>
                  <a:cubicBezTo>
                    <a:pt x="934" y="522"/>
                    <a:pt x="917" y="447"/>
                    <a:pt x="882" y="395"/>
                  </a:cubicBezTo>
                  <a:cubicBezTo>
                    <a:pt x="922" y="249"/>
                    <a:pt x="801" y="124"/>
                    <a:pt x="661" y="124"/>
                  </a:cubicBezTo>
                  <a:cubicBezTo>
                    <a:pt x="658" y="124"/>
                    <a:pt x="655" y="124"/>
                    <a:pt x="652" y="124"/>
                  </a:cubicBezTo>
                  <a:cubicBezTo>
                    <a:pt x="623" y="67"/>
                    <a:pt x="577" y="20"/>
                    <a:pt x="513" y="9"/>
                  </a:cubicBezTo>
                  <a:cubicBezTo>
                    <a:pt x="493" y="3"/>
                    <a:pt x="472" y="0"/>
                    <a:pt x="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9128160" y="525079"/>
              <a:ext cx="73978" cy="69854"/>
            </a:xfrm>
            <a:custGeom>
              <a:avLst/>
              <a:gdLst/>
              <a:ahLst/>
              <a:cxnLst/>
              <a:rect l="l" t="t" r="r" b="b"/>
              <a:pathLst>
                <a:path w="664" h="627" extrusionOk="0">
                  <a:moveTo>
                    <a:pt x="393" y="1"/>
                  </a:moveTo>
                  <a:cubicBezTo>
                    <a:pt x="362" y="1"/>
                    <a:pt x="332" y="7"/>
                    <a:pt x="312" y="15"/>
                  </a:cubicBezTo>
                  <a:cubicBezTo>
                    <a:pt x="260" y="38"/>
                    <a:pt x="208" y="79"/>
                    <a:pt x="185" y="131"/>
                  </a:cubicBezTo>
                  <a:cubicBezTo>
                    <a:pt x="179" y="136"/>
                    <a:pt x="179" y="154"/>
                    <a:pt x="179" y="160"/>
                  </a:cubicBezTo>
                  <a:cubicBezTo>
                    <a:pt x="156" y="165"/>
                    <a:pt x="139" y="171"/>
                    <a:pt x="122" y="188"/>
                  </a:cubicBezTo>
                  <a:cubicBezTo>
                    <a:pt x="29" y="258"/>
                    <a:pt x="1" y="390"/>
                    <a:pt x="70" y="488"/>
                  </a:cubicBezTo>
                  <a:cubicBezTo>
                    <a:pt x="131" y="580"/>
                    <a:pt x="233" y="626"/>
                    <a:pt x="336" y="626"/>
                  </a:cubicBezTo>
                  <a:cubicBezTo>
                    <a:pt x="426" y="626"/>
                    <a:pt x="518" y="590"/>
                    <a:pt x="583" y="517"/>
                  </a:cubicBezTo>
                  <a:cubicBezTo>
                    <a:pt x="641" y="448"/>
                    <a:pt x="664" y="356"/>
                    <a:pt x="658" y="269"/>
                  </a:cubicBezTo>
                  <a:cubicBezTo>
                    <a:pt x="646" y="217"/>
                    <a:pt x="629" y="160"/>
                    <a:pt x="600" y="125"/>
                  </a:cubicBezTo>
                  <a:cubicBezTo>
                    <a:pt x="560" y="73"/>
                    <a:pt x="525" y="50"/>
                    <a:pt x="473" y="21"/>
                  </a:cubicBezTo>
                  <a:cubicBezTo>
                    <a:pt x="453" y="7"/>
                    <a:pt x="423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8904669" y="469150"/>
              <a:ext cx="80328" cy="84003"/>
            </a:xfrm>
            <a:custGeom>
              <a:avLst/>
              <a:gdLst/>
              <a:ahLst/>
              <a:cxnLst/>
              <a:rect l="l" t="t" r="r" b="b"/>
              <a:pathLst>
                <a:path w="721" h="754" extrusionOk="0">
                  <a:moveTo>
                    <a:pt x="352" y="1"/>
                  </a:moveTo>
                  <a:cubicBezTo>
                    <a:pt x="283" y="1"/>
                    <a:pt x="213" y="29"/>
                    <a:pt x="173" y="79"/>
                  </a:cubicBezTo>
                  <a:cubicBezTo>
                    <a:pt x="133" y="143"/>
                    <a:pt x="110" y="206"/>
                    <a:pt x="98" y="269"/>
                  </a:cubicBezTo>
                  <a:cubicBezTo>
                    <a:pt x="52" y="310"/>
                    <a:pt x="23" y="350"/>
                    <a:pt x="17" y="408"/>
                  </a:cubicBezTo>
                  <a:cubicBezTo>
                    <a:pt x="0" y="523"/>
                    <a:pt x="75" y="633"/>
                    <a:pt x="190" y="656"/>
                  </a:cubicBezTo>
                  <a:cubicBezTo>
                    <a:pt x="202" y="673"/>
                    <a:pt x="219" y="690"/>
                    <a:pt x="231" y="702"/>
                  </a:cubicBezTo>
                  <a:cubicBezTo>
                    <a:pt x="267" y="738"/>
                    <a:pt x="313" y="753"/>
                    <a:pt x="359" y="753"/>
                  </a:cubicBezTo>
                  <a:cubicBezTo>
                    <a:pt x="423" y="753"/>
                    <a:pt x="490" y="725"/>
                    <a:pt x="536" y="685"/>
                  </a:cubicBezTo>
                  <a:cubicBezTo>
                    <a:pt x="657" y="662"/>
                    <a:pt x="715" y="558"/>
                    <a:pt x="715" y="442"/>
                  </a:cubicBezTo>
                  <a:lnTo>
                    <a:pt x="715" y="264"/>
                  </a:lnTo>
                  <a:cubicBezTo>
                    <a:pt x="721" y="166"/>
                    <a:pt x="606" y="85"/>
                    <a:pt x="508" y="79"/>
                  </a:cubicBezTo>
                  <a:cubicBezTo>
                    <a:pt x="502" y="68"/>
                    <a:pt x="490" y="62"/>
                    <a:pt x="484" y="50"/>
                  </a:cubicBezTo>
                  <a:cubicBezTo>
                    <a:pt x="450" y="16"/>
                    <a:pt x="402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5" name="Google Shape;645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27"/>
          <p:cNvSpPr txBox="1">
            <a:spLocks noGrp="1"/>
          </p:cNvSpPr>
          <p:nvPr>
            <p:ph type="subTitle" idx="1"/>
          </p:nvPr>
        </p:nvSpPr>
        <p:spPr>
          <a:xfrm>
            <a:off x="6505233" y="2510833"/>
            <a:ext cx="4122800" cy="3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7" name="Google Shape;647;p27"/>
          <p:cNvSpPr txBox="1">
            <a:spLocks noGrp="1"/>
          </p:cNvSpPr>
          <p:nvPr>
            <p:ph type="subTitle" idx="2"/>
          </p:nvPr>
        </p:nvSpPr>
        <p:spPr>
          <a:xfrm>
            <a:off x="1563983" y="2510833"/>
            <a:ext cx="4122800" cy="3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8" name="Google Shape;648;p27"/>
          <p:cNvSpPr txBox="1">
            <a:spLocks noGrp="1"/>
          </p:cNvSpPr>
          <p:nvPr>
            <p:ph type="subTitle" idx="3"/>
          </p:nvPr>
        </p:nvSpPr>
        <p:spPr>
          <a:xfrm>
            <a:off x="1563983" y="1807233"/>
            <a:ext cx="41228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49" name="Google Shape;649;p27"/>
          <p:cNvSpPr txBox="1">
            <a:spLocks noGrp="1"/>
          </p:cNvSpPr>
          <p:nvPr>
            <p:ph type="subTitle" idx="4"/>
          </p:nvPr>
        </p:nvSpPr>
        <p:spPr>
          <a:xfrm>
            <a:off x="6505233" y="1807233"/>
            <a:ext cx="41228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9731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28"/>
          <p:cNvSpPr txBox="1">
            <a:spLocks noGrp="1"/>
          </p:cNvSpPr>
          <p:nvPr>
            <p:ph type="subTitle" idx="1"/>
          </p:nvPr>
        </p:nvSpPr>
        <p:spPr>
          <a:xfrm>
            <a:off x="1250168" y="3175820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28"/>
          <p:cNvSpPr txBox="1">
            <a:spLocks noGrp="1"/>
          </p:cNvSpPr>
          <p:nvPr>
            <p:ph type="subTitle" idx="2"/>
          </p:nvPr>
        </p:nvSpPr>
        <p:spPr>
          <a:xfrm>
            <a:off x="4645796" y="3175820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28"/>
          <p:cNvSpPr txBox="1">
            <a:spLocks noGrp="1"/>
          </p:cNvSpPr>
          <p:nvPr>
            <p:ph type="subTitle" idx="3"/>
          </p:nvPr>
        </p:nvSpPr>
        <p:spPr>
          <a:xfrm>
            <a:off x="8041432" y="3175820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28"/>
          <p:cNvSpPr txBox="1">
            <a:spLocks noGrp="1"/>
          </p:cNvSpPr>
          <p:nvPr>
            <p:ph type="subTitle" idx="4"/>
          </p:nvPr>
        </p:nvSpPr>
        <p:spPr>
          <a:xfrm>
            <a:off x="1250167" y="256971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6" name="Google Shape;656;p28"/>
          <p:cNvSpPr txBox="1">
            <a:spLocks noGrp="1"/>
          </p:cNvSpPr>
          <p:nvPr>
            <p:ph type="subTitle" idx="5"/>
          </p:nvPr>
        </p:nvSpPr>
        <p:spPr>
          <a:xfrm>
            <a:off x="4645800" y="256971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7" name="Google Shape;657;p28"/>
          <p:cNvSpPr txBox="1">
            <a:spLocks noGrp="1"/>
          </p:cNvSpPr>
          <p:nvPr>
            <p:ph type="subTitle" idx="6"/>
          </p:nvPr>
        </p:nvSpPr>
        <p:spPr>
          <a:xfrm>
            <a:off x="8041433" y="256971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grpSp>
        <p:nvGrpSpPr>
          <p:cNvPr id="658" name="Google Shape;658;p28"/>
          <p:cNvGrpSpPr/>
          <p:nvPr/>
        </p:nvGrpSpPr>
        <p:grpSpPr>
          <a:xfrm rot="-5400000">
            <a:off x="10037941" y="-1259702"/>
            <a:ext cx="1332644" cy="2621003"/>
            <a:chOff x="8401143" y="1588874"/>
            <a:chExt cx="999483" cy="1965752"/>
          </a:xfrm>
        </p:grpSpPr>
        <p:sp>
          <p:nvSpPr>
            <p:cNvPr id="659" name="Google Shape;659;p28"/>
            <p:cNvSpPr/>
            <p:nvPr/>
          </p:nvSpPr>
          <p:spPr>
            <a:xfrm rot="10457126">
              <a:off x="8493859" y="1621758"/>
              <a:ext cx="755325" cy="1899984"/>
            </a:xfrm>
            <a:custGeom>
              <a:avLst/>
              <a:gdLst/>
              <a:ahLst/>
              <a:cxnLst/>
              <a:rect l="l" t="t" r="r" b="b"/>
              <a:pathLst>
                <a:path w="5403" h="13591" extrusionOk="0">
                  <a:moveTo>
                    <a:pt x="1125" y="1160"/>
                  </a:moveTo>
                  <a:cubicBezTo>
                    <a:pt x="1044" y="1650"/>
                    <a:pt x="975" y="2186"/>
                    <a:pt x="969" y="2659"/>
                  </a:cubicBezTo>
                  <a:cubicBezTo>
                    <a:pt x="946" y="3587"/>
                    <a:pt x="784" y="4538"/>
                    <a:pt x="657" y="5455"/>
                  </a:cubicBezTo>
                  <a:cubicBezTo>
                    <a:pt x="542" y="6239"/>
                    <a:pt x="508" y="7041"/>
                    <a:pt x="427" y="7836"/>
                  </a:cubicBezTo>
                  <a:cubicBezTo>
                    <a:pt x="375" y="8355"/>
                    <a:pt x="288" y="8828"/>
                    <a:pt x="288" y="9353"/>
                  </a:cubicBezTo>
                  <a:cubicBezTo>
                    <a:pt x="294" y="10206"/>
                    <a:pt x="144" y="11013"/>
                    <a:pt x="150" y="11861"/>
                  </a:cubicBezTo>
                  <a:cubicBezTo>
                    <a:pt x="156" y="12178"/>
                    <a:pt x="35" y="12397"/>
                    <a:pt x="12" y="12697"/>
                  </a:cubicBezTo>
                  <a:cubicBezTo>
                    <a:pt x="0" y="12876"/>
                    <a:pt x="41" y="13210"/>
                    <a:pt x="179" y="13348"/>
                  </a:cubicBezTo>
                  <a:cubicBezTo>
                    <a:pt x="329" y="13498"/>
                    <a:pt x="646" y="13510"/>
                    <a:pt x="842" y="13504"/>
                  </a:cubicBezTo>
                  <a:cubicBezTo>
                    <a:pt x="1349" y="13498"/>
                    <a:pt x="1857" y="13504"/>
                    <a:pt x="2364" y="13504"/>
                  </a:cubicBezTo>
                  <a:cubicBezTo>
                    <a:pt x="3062" y="13504"/>
                    <a:pt x="4100" y="13591"/>
                    <a:pt x="4446" y="12835"/>
                  </a:cubicBezTo>
                  <a:cubicBezTo>
                    <a:pt x="4751" y="12172"/>
                    <a:pt x="4532" y="11129"/>
                    <a:pt x="3904" y="10713"/>
                  </a:cubicBezTo>
                  <a:cubicBezTo>
                    <a:pt x="3587" y="10506"/>
                    <a:pt x="3229" y="10235"/>
                    <a:pt x="2866" y="10108"/>
                  </a:cubicBezTo>
                  <a:cubicBezTo>
                    <a:pt x="2618" y="10022"/>
                    <a:pt x="2105" y="10102"/>
                    <a:pt x="1932" y="9906"/>
                  </a:cubicBezTo>
                  <a:cubicBezTo>
                    <a:pt x="2099" y="9843"/>
                    <a:pt x="2249" y="9918"/>
                    <a:pt x="2422" y="9889"/>
                  </a:cubicBezTo>
                  <a:cubicBezTo>
                    <a:pt x="2768" y="9837"/>
                    <a:pt x="3039" y="9606"/>
                    <a:pt x="3373" y="9503"/>
                  </a:cubicBezTo>
                  <a:cubicBezTo>
                    <a:pt x="3898" y="9341"/>
                    <a:pt x="4129" y="9122"/>
                    <a:pt x="4526" y="8719"/>
                  </a:cubicBezTo>
                  <a:cubicBezTo>
                    <a:pt x="4757" y="8488"/>
                    <a:pt x="4970" y="8424"/>
                    <a:pt x="4867" y="8107"/>
                  </a:cubicBezTo>
                  <a:cubicBezTo>
                    <a:pt x="4642" y="7450"/>
                    <a:pt x="3990" y="6556"/>
                    <a:pt x="3367" y="6233"/>
                  </a:cubicBezTo>
                  <a:cubicBezTo>
                    <a:pt x="3137" y="6118"/>
                    <a:pt x="2964" y="6130"/>
                    <a:pt x="2722" y="6084"/>
                  </a:cubicBezTo>
                  <a:cubicBezTo>
                    <a:pt x="2595" y="6055"/>
                    <a:pt x="2537" y="5928"/>
                    <a:pt x="2335" y="5980"/>
                  </a:cubicBezTo>
                  <a:cubicBezTo>
                    <a:pt x="2572" y="6003"/>
                    <a:pt x="2912" y="5807"/>
                    <a:pt x="3148" y="5749"/>
                  </a:cubicBezTo>
                  <a:cubicBezTo>
                    <a:pt x="3644" y="5622"/>
                    <a:pt x="4244" y="5507"/>
                    <a:pt x="4417" y="4936"/>
                  </a:cubicBezTo>
                  <a:cubicBezTo>
                    <a:pt x="4642" y="4192"/>
                    <a:pt x="3875" y="3402"/>
                    <a:pt x="3143" y="3437"/>
                  </a:cubicBezTo>
                  <a:cubicBezTo>
                    <a:pt x="3264" y="3293"/>
                    <a:pt x="3471" y="3270"/>
                    <a:pt x="3644" y="3218"/>
                  </a:cubicBezTo>
                  <a:cubicBezTo>
                    <a:pt x="4036" y="3103"/>
                    <a:pt x="4498" y="3045"/>
                    <a:pt x="4843" y="2832"/>
                  </a:cubicBezTo>
                  <a:cubicBezTo>
                    <a:pt x="5403" y="2486"/>
                    <a:pt x="5316" y="1990"/>
                    <a:pt x="5241" y="1419"/>
                  </a:cubicBezTo>
                  <a:cubicBezTo>
                    <a:pt x="5195" y="1136"/>
                    <a:pt x="5172" y="923"/>
                    <a:pt x="5011" y="669"/>
                  </a:cubicBezTo>
                  <a:cubicBezTo>
                    <a:pt x="4843" y="416"/>
                    <a:pt x="4780" y="520"/>
                    <a:pt x="4503" y="462"/>
                  </a:cubicBezTo>
                  <a:cubicBezTo>
                    <a:pt x="4175" y="393"/>
                    <a:pt x="3927" y="208"/>
                    <a:pt x="3558" y="191"/>
                  </a:cubicBezTo>
                  <a:cubicBezTo>
                    <a:pt x="3114" y="174"/>
                    <a:pt x="2566" y="300"/>
                    <a:pt x="2134" y="174"/>
                  </a:cubicBezTo>
                  <a:cubicBezTo>
                    <a:pt x="1909" y="104"/>
                    <a:pt x="1788" y="1"/>
                    <a:pt x="1540" y="127"/>
                  </a:cubicBezTo>
                  <a:cubicBezTo>
                    <a:pt x="1251" y="277"/>
                    <a:pt x="1176" y="721"/>
                    <a:pt x="1130" y="1010"/>
                  </a:cubicBezTo>
                  <a:cubicBezTo>
                    <a:pt x="1142" y="1067"/>
                    <a:pt x="1130" y="1119"/>
                    <a:pt x="1125" y="116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28"/>
            <p:cNvSpPr/>
            <p:nvPr/>
          </p:nvSpPr>
          <p:spPr>
            <a:xfrm rot="10457126">
              <a:off x="8552584" y="1621758"/>
              <a:ext cx="755325" cy="1899984"/>
            </a:xfrm>
            <a:custGeom>
              <a:avLst/>
              <a:gdLst/>
              <a:ahLst/>
              <a:cxnLst/>
              <a:rect l="l" t="t" r="r" b="b"/>
              <a:pathLst>
                <a:path w="5403" h="13591" extrusionOk="0">
                  <a:moveTo>
                    <a:pt x="1125" y="1160"/>
                  </a:moveTo>
                  <a:cubicBezTo>
                    <a:pt x="1044" y="1650"/>
                    <a:pt x="975" y="2186"/>
                    <a:pt x="969" y="2659"/>
                  </a:cubicBezTo>
                  <a:cubicBezTo>
                    <a:pt x="946" y="3587"/>
                    <a:pt x="784" y="4538"/>
                    <a:pt x="657" y="5455"/>
                  </a:cubicBezTo>
                  <a:cubicBezTo>
                    <a:pt x="542" y="6239"/>
                    <a:pt x="508" y="7041"/>
                    <a:pt x="427" y="7836"/>
                  </a:cubicBezTo>
                  <a:cubicBezTo>
                    <a:pt x="375" y="8355"/>
                    <a:pt x="288" y="8828"/>
                    <a:pt x="288" y="9353"/>
                  </a:cubicBezTo>
                  <a:cubicBezTo>
                    <a:pt x="294" y="10206"/>
                    <a:pt x="144" y="11013"/>
                    <a:pt x="150" y="11861"/>
                  </a:cubicBezTo>
                  <a:cubicBezTo>
                    <a:pt x="156" y="12178"/>
                    <a:pt x="35" y="12397"/>
                    <a:pt x="12" y="12697"/>
                  </a:cubicBezTo>
                  <a:cubicBezTo>
                    <a:pt x="0" y="12876"/>
                    <a:pt x="41" y="13210"/>
                    <a:pt x="179" y="13348"/>
                  </a:cubicBezTo>
                  <a:cubicBezTo>
                    <a:pt x="329" y="13498"/>
                    <a:pt x="646" y="13510"/>
                    <a:pt x="842" y="13504"/>
                  </a:cubicBezTo>
                  <a:cubicBezTo>
                    <a:pt x="1349" y="13498"/>
                    <a:pt x="1857" y="13504"/>
                    <a:pt x="2364" y="13504"/>
                  </a:cubicBezTo>
                  <a:cubicBezTo>
                    <a:pt x="3062" y="13504"/>
                    <a:pt x="4100" y="13591"/>
                    <a:pt x="4446" y="12835"/>
                  </a:cubicBezTo>
                  <a:cubicBezTo>
                    <a:pt x="4751" y="12172"/>
                    <a:pt x="4532" y="11129"/>
                    <a:pt x="3904" y="10713"/>
                  </a:cubicBezTo>
                  <a:cubicBezTo>
                    <a:pt x="3587" y="10506"/>
                    <a:pt x="3229" y="10235"/>
                    <a:pt x="2866" y="10108"/>
                  </a:cubicBezTo>
                  <a:cubicBezTo>
                    <a:pt x="2618" y="10022"/>
                    <a:pt x="2105" y="10102"/>
                    <a:pt x="1932" y="9906"/>
                  </a:cubicBezTo>
                  <a:cubicBezTo>
                    <a:pt x="2099" y="9843"/>
                    <a:pt x="2249" y="9918"/>
                    <a:pt x="2422" y="9889"/>
                  </a:cubicBezTo>
                  <a:cubicBezTo>
                    <a:pt x="2768" y="9837"/>
                    <a:pt x="3039" y="9606"/>
                    <a:pt x="3373" y="9503"/>
                  </a:cubicBezTo>
                  <a:cubicBezTo>
                    <a:pt x="3898" y="9341"/>
                    <a:pt x="4129" y="9122"/>
                    <a:pt x="4526" y="8719"/>
                  </a:cubicBezTo>
                  <a:cubicBezTo>
                    <a:pt x="4757" y="8488"/>
                    <a:pt x="4970" y="8424"/>
                    <a:pt x="4867" y="8107"/>
                  </a:cubicBezTo>
                  <a:cubicBezTo>
                    <a:pt x="4642" y="7450"/>
                    <a:pt x="3990" y="6556"/>
                    <a:pt x="3367" y="6233"/>
                  </a:cubicBezTo>
                  <a:cubicBezTo>
                    <a:pt x="3137" y="6118"/>
                    <a:pt x="2964" y="6130"/>
                    <a:pt x="2722" y="6084"/>
                  </a:cubicBezTo>
                  <a:cubicBezTo>
                    <a:pt x="2595" y="6055"/>
                    <a:pt x="2537" y="5928"/>
                    <a:pt x="2335" y="5980"/>
                  </a:cubicBezTo>
                  <a:cubicBezTo>
                    <a:pt x="2572" y="6003"/>
                    <a:pt x="2912" y="5807"/>
                    <a:pt x="3148" y="5749"/>
                  </a:cubicBezTo>
                  <a:cubicBezTo>
                    <a:pt x="3644" y="5622"/>
                    <a:pt x="4244" y="5507"/>
                    <a:pt x="4417" y="4936"/>
                  </a:cubicBezTo>
                  <a:cubicBezTo>
                    <a:pt x="4642" y="4192"/>
                    <a:pt x="3875" y="3402"/>
                    <a:pt x="3143" y="3437"/>
                  </a:cubicBezTo>
                  <a:cubicBezTo>
                    <a:pt x="3264" y="3293"/>
                    <a:pt x="3471" y="3270"/>
                    <a:pt x="3644" y="3218"/>
                  </a:cubicBezTo>
                  <a:cubicBezTo>
                    <a:pt x="4036" y="3103"/>
                    <a:pt x="4498" y="3045"/>
                    <a:pt x="4843" y="2832"/>
                  </a:cubicBezTo>
                  <a:cubicBezTo>
                    <a:pt x="5403" y="2486"/>
                    <a:pt x="5316" y="1990"/>
                    <a:pt x="5241" y="1419"/>
                  </a:cubicBezTo>
                  <a:cubicBezTo>
                    <a:pt x="5195" y="1136"/>
                    <a:pt x="5172" y="923"/>
                    <a:pt x="5011" y="669"/>
                  </a:cubicBezTo>
                  <a:cubicBezTo>
                    <a:pt x="4843" y="416"/>
                    <a:pt x="4780" y="520"/>
                    <a:pt x="4503" y="462"/>
                  </a:cubicBezTo>
                  <a:cubicBezTo>
                    <a:pt x="4175" y="393"/>
                    <a:pt x="3927" y="208"/>
                    <a:pt x="3558" y="191"/>
                  </a:cubicBezTo>
                  <a:cubicBezTo>
                    <a:pt x="3114" y="174"/>
                    <a:pt x="2566" y="300"/>
                    <a:pt x="2134" y="174"/>
                  </a:cubicBezTo>
                  <a:cubicBezTo>
                    <a:pt x="1909" y="104"/>
                    <a:pt x="1788" y="1"/>
                    <a:pt x="1540" y="127"/>
                  </a:cubicBezTo>
                  <a:cubicBezTo>
                    <a:pt x="1251" y="277"/>
                    <a:pt x="1176" y="721"/>
                    <a:pt x="1130" y="1010"/>
                  </a:cubicBezTo>
                  <a:cubicBezTo>
                    <a:pt x="1142" y="1067"/>
                    <a:pt x="1130" y="1119"/>
                    <a:pt x="1125" y="11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1" name="Google Shape;661;p28"/>
          <p:cNvSpPr/>
          <p:nvPr/>
        </p:nvSpPr>
        <p:spPr>
          <a:xfrm rot="5400000" flipH="1">
            <a:off x="7869364" y="3587992"/>
            <a:ext cx="3909973" cy="6074025"/>
          </a:xfrm>
          <a:custGeom>
            <a:avLst/>
            <a:gdLst/>
            <a:ahLst/>
            <a:cxnLst/>
            <a:rect l="l" t="t" r="r" b="b"/>
            <a:pathLst>
              <a:path w="20020" h="31101" extrusionOk="0">
                <a:moveTo>
                  <a:pt x="13733" y="1"/>
                </a:moveTo>
                <a:cubicBezTo>
                  <a:pt x="13086" y="1"/>
                  <a:pt x="12458" y="124"/>
                  <a:pt x="11809" y="353"/>
                </a:cubicBezTo>
                <a:cubicBezTo>
                  <a:pt x="11572" y="451"/>
                  <a:pt x="11330" y="537"/>
                  <a:pt x="11071" y="595"/>
                </a:cubicBezTo>
                <a:cubicBezTo>
                  <a:pt x="10788" y="629"/>
                  <a:pt x="10506" y="670"/>
                  <a:pt x="10223" y="687"/>
                </a:cubicBezTo>
                <a:cubicBezTo>
                  <a:pt x="9456" y="785"/>
                  <a:pt x="8707" y="987"/>
                  <a:pt x="7940" y="1119"/>
                </a:cubicBezTo>
                <a:cubicBezTo>
                  <a:pt x="7565" y="1185"/>
                  <a:pt x="7200" y="1209"/>
                  <a:pt x="6840" y="1209"/>
                </a:cubicBezTo>
                <a:cubicBezTo>
                  <a:pt x="6119" y="1209"/>
                  <a:pt x="5414" y="1112"/>
                  <a:pt x="4676" y="1050"/>
                </a:cubicBezTo>
                <a:cubicBezTo>
                  <a:pt x="4597" y="1043"/>
                  <a:pt x="4519" y="1040"/>
                  <a:pt x="4444" y="1040"/>
                </a:cubicBezTo>
                <a:cubicBezTo>
                  <a:pt x="3728" y="1040"/>
                  <a:pt x="3219" y="1357"/>
                  <a:pt x="2681" y="1869"/>
                </a:cubicBezTo>
                <a:cubicBezTo>
                  <a:pt x="2278" y="2203"/>
                  <a:pt x="1966" y="2618"/>
                  <a:pt x="1747" y="3109"/>
                </a:cubicBezTo>
                <a:cubicBezTo>
                  <a:pt x="1142" y="4752"/>
                  <a:pt x="727" y="6447"/>
                  <a:pt x="502" y="8194"/>
                </a:cubicBezTo>
                <a:cubicBezTo>
                  <a:pt x="0" y="10587"/>
                  <a:pt x="12" y="12968"/>
                  <a:pt x="531" y="15361"/>
                </a:cubicBezTo>
                <a:cubicBezTo>
                  <a:pt x="957" y="17235"/>
                  <a:pt x="1528" y="19068"/>
                  <a:pt x="2237" y="20856"/>
                </a:cubicBezTo>
                <a:cubicBezTo>
                  <a:pt x="2543" y="21640"/>
                  <a:pt x="2843" y="22413"/>
                  <a:pt x="3033" y="23231"/>
                </a:cubicBezTo>
                <a:cubicBezTo>
                  <a:pt x="3125" y="23629"/>
                  <a:pt x="3200" y="24027"/>
                  <a:pt x="3258" y="24431"/>
                </a:cubicBezTo>
                <a:cubicBezTo>
                  <a:pt x="3287" y="24800"/>
                  <a:pt x="3269" y="25163"/>
                  <a:pt x="3217" y="25532"/>
                </a:cubicBezTo>
                <a:cubicBezTo>
                  <a:pt x="3189" y="25964"/>
                  <a:pt x="3217" y="26402"/>
                  <a:pt x="3183" y="26835"/>
                </a:cubicBezTo>
                <a:cubicBezTo>
                  <a:pt x="3119" y="27700"/>
                  <a:pt x="3016" y="28640"/>
                  <a:pt x="3189" y="29499"/>
                </a:cubicBezTo>
                <a:cubicBezTo>
                  <a:pt x="3264" y="29874"/>
                  <a:pt x="3333" y="30237"/>
                  <a:pt x="3402" y="30612"/>
                </a:cubicBezTo>
                <a:cubicBezTo>
                  <a:pt x="3419" y="30756"/>
                  <a:pt x="3448" y="30952"/>
                  <a:pt x="3587" y="31038"/>
                </a:cubicBezTo>
                <a:cubicBezTo>
                  <a:pt x="3642" y="31074"/>
                  <a:pt x="3699" y="31086"/>
                  <a:pt x="3757" y="31086"/>
                </a:cubicBezTo>
                <a:cubicBezTo>
                  <a:pt x="3896" y="31086"/>
                  <a:pt x="4038" y="31012"/>
                  <a:pt x="4169" y="31004"/>
                </a:cubicBezTo>
                <a:cubicBezTo>
                  <a:pt x="4181" y="31003"/>
                  <a:pt x="4193" y="31003"/>
                  <a:pt x="4205" y="31003"/>
                </a:cubicBezTo>
                <a:cubicBezTo>
                  <a:pt x="4354" y="31003"/>
                  <a:pt x="4469" y="31035"/>
                  <a:pt x="4619" y="31067"/>
                </a:cubicBezTo>
                <a:cubicBezTo>
                  <a:pt x="4752" y="31093"/>
                  <a:pt x="4896" y="31101"/>
                  <a:pt x="5042" y="31101"/>
                </a:cubicBezTo>
                <a:cubicBezTo>
                  <a:pt x="5253" y="31101"/>
                  <a:pt x="5470" y="31084"/>
                  <a:pt x="5668" y="31084"/>
                </a:cubicBezTo>
                <a:cubicBezTo>
                  <a:pt x="5715" y="31084"/>
                  <a:pt x="5761" y="31084"/>
                  <a:pt x="5808" y="31084"/>
                </a:cubicBezTo>
                <a:cubicBezTo>
                  <a:pt x="6061" y="31084"/>
                  <a:pt x="6301" y="31080"/>
                  <a:pt x="6550" y="31027"/>
                </a:cubicBezTo>
                <a:cubicBezTo>
                  <a:pt x="6862" y="30952"/>
                  <a:pt x="7127" y="30779"/>
                  <a:pt x="7438" y="30686"/>
                </a:cubicBezTo>
                <a:cubicBezTo>
                  <a:pt x="7790" y="30583"/>
                  <a:pt x="8142" y="30594"/>
                  <a:pt x="8493" y="30508"/>
                </a:cubicBezTo>
                <a:cubicBezTo>
                  <a:pt x="8833" y="30421"/>
                  <a:pt x="9179" y="30392"/>
                  <a:pt x="9525" y="30341"/>
                </a:cubicBezTo>
                <a:cubicBezTo>
                  <a:pt x="9894" y="30289"/>
                  <a:pt x="10148" y="30116"/>
                  <a:pt x="10442" y="29908"/>
                </a:cubicBezTo>
                <a:cubicBezTo>
                  <a:pt x="10702" y="29729"/>
                  <a:pt x="11030" y="29620"/>
                  <a:pt x="11319" y="29499"/>
                </a:cubicBezTo>
                <a:cubicBezTo>
                  <a:pt x="11543" y="29395"/>
                  <a:pt x="11762" y="29470"/>
                  <a:pt x="11947" y="29297"/>
                </a:cubicBezTo>
                <a:cubicBezTo>
                  <a:pt x="12126" y="29124"/>
                  <a:pt x="12230" y="28934"/>
                  <a:pt x="12230" y="28680"/>
                </a:cubicBezTo>
                <a:cubicBezTo>
                  <a:pt x="12218" y="28207"/>
                  <a:pt x="12212" y="27729"/>
                  <a:pt x="12276" y="27262"/>
                </a:cubicBezTo>
                <a:cubicBezTo>
                  <a:pt x="12322" y="26944"/>
                  <a:pt x="12385" y="26633"/>
                  <a:pt x="12431" y="26316"/>
                </a:cubicBezTo>
                <a:cubicBezTo>
                  <a:pt x="12501" y="25809"/>
                  <a:pt x="12662" y="25376"/>
                  <a:pt x="12823" y="24886"/>
                </a:cubicBezTo>
                <a:cubicBezTo>
                  <a:pt x="13031" y="24298"/>
                  <a:pt x="13244" y="23721"/>
                  <a:pt x="13469" y="23145"/>
                </a:cubicBezTo>
                <a:cubicBezTo>
                  <a:pt x="13585" y="22857"/>
                  <a:pt x="13700" y="22562"/>
                  <a:pt x="13821" y="22274"/>
                </a:cubicBezTo>
                <a:cubicBezTo>
                  <a:pt x="13925" y="22032"/>
                  <a:pt x="14126" y="21605"/>
                  <a:pt x="14103" y="21340"/>
                </a:cubicBezTo>
                <a:cubicBezTo>
                  <a:pt x="14098" y="21282"/>
                  <a:pt x="14057" y="21225"/>
                  <a:pt x="14057" y="21173"/>
                </a:cubicBezTo>
                <a:cubicBezTo>
                  <a:pt x="14052" y="21069"/>
                  <a:pt x="14080" y="21006"/>
                  <a:pt x="14132" y="20919"/>
                </a:cubicBezTo>
                <a:cubicBezTo>
                  <a:pt x="14225" y="20764"/>
                  <a:pt x="14386" y="20579"/>
                  <a:pt x="14542" y="20481"/>
                </a:cubicBezTo>
                <a:cubicBezTo>
                  <a:pt x="14824" y="20314"/>
                  <a:pt x="15182" y="20025"/>
                  <a:pt x="15355" y="19737"/>
                </a:cubicBezTo>
                <a:cubicBezTo>
                  <a:pt x="15493" y="19512"/>
                  <a:pt x="15568" y="19051"/>
                  <a:pt x="15597" y="18803"/>
                </a:cubicBezTo>
                <a:cubicBezTo>
                  <a:pt x="15608" y="18659"/>
                  <a:pt x="15579" y="18555"/>
                  <a:pt x="15556" y="18417"/>
                </a:cubicBezTo>
                <a:cubicBezTo>
                  <a:pt x="15522" y="18203"/>
                  <a:pt x="15528" y="18007"/>
                  <a:pt x="15522" y="17794"/>
                </a:cubicBezTo>
                <a:cubicBezTo>
                  <a:pt x="15516" y="17252"/>
                  <a:pt x="15107" y="16791"/>
                  <a:pt x="14720" y="16399"/>
                </a:cubicBezTo>
                <a:cubicBezTo>
                  <a:pt x="14657" y="16335"/>
                  <a:pt x="14599" y="16272"/>
                  <a:pt x="14530" y="16220"/>
                </a:cubicBezTo>
                <a:cubicBezTo>
                  <a:pt x="14242" y="15926"/>
                  <a:pt x="14219" y="15470"/>
                  <a:pt x="13936" y="15182"/>
                </a:cubicBezTo>
                <a:cubicBezTo>
                  <a:pt x="13798" y="15044"/>
                  <a:pt x="13619" y="14917"/>
                  <a:pt x="13504" y="14767"/>
                </a:cubicBezTo>
                <a:cubicBezTo>
                  <a:pt x="13798" y="14583"/>
                  <a:pt x="14069" y="14369"/>
                  <a:pt x="14374" y="14219"/>
                </a:cubicBezTo>
                <a:cubicBezTo>
                  <a:pt x="14761" y="14029"/>
                  <a:pt x="15136" y="13798"/>
                  <a:pt x="15470" y="13545"/>
                </a:cubicBezTo>
                <a:cubicBezTo>
                  <a:pt x="15660" y="13401"/>
                  <a:pt x="15833" y="13245"/>
                  <a:pt x="16012" y="13101"/>
                </a:cubicBezTo>
                <a:cubicBezTo>
                  <a:pt x="16214" y="12951"/>
                  <a:pt x="16450" y="12882"/>
                  <a:pt x="16617" y="12680"/>
                </a:cubicBezTo>
                <a:cubicBezTo>
                  <a:pt x="16669" y="12616"/>
                  <a:pt x="16710" y="12553"/>
                  <a:pt x="16756" y="12490"/>
                </a:cubicBezTo>
                <a:cubicBezTo>
                  <a:pt x="16865" y="12322"/>
                  <a:pt x="16981" y="12190"/>
                  <a:pt x="17125" y="12057"/>
                </a:cubicBezTo>
                <a:cubicBezTo>
                  <a:pt x="17505" y="11700"/>
                  <a:pt x="17880" y="11342"/>
                  <a:pt x="18220" y="10950"/>
                </a:cubicBezTo>
                <a:cubicBezTo>
                  <a:pt x="18607" y="10506"/>
                  <a:pt x="18929" y="10016"/>
                  <a:pt x="19200" y="9480"/>
                </a:cubicBezTo>
                <a:cubicBezTo>
                  <a:pt x="19345" y="9099"/>
                  <a:pt x="19460" y="8701"/>
                  <a:pt x="19546" y="8298"/>
                </a:cubicBezTo>
                <a:cubicBezTo>
                  <a:pt x="20019" y="6389"/>
                  <a:pt x="19673" y="4366"/>
                  <a:pt x="18693" y="2647"/>
                </a:cubicBezTo>
                <a:cubicBezTo>
                  <a:pt x="18313" y="1805"/>
                  <a:pt x="17713" y="1177"/>
                  <a:pt x="16900" y="785"/>
                </a:cubicBezTo>
                <a:cubicBezTo>
                  <a:pt x="16237" y="554"/>
                  <a:pt x="15574" y="335"/>
                  <a:pt x="14905" y="133"/>
                </a:cubicBezTo>
                <a:cubicBezTo>
                  <a:pt x="14503" y="44"/>
                  <a:pt x="14115" y="1"/>
                  <a:pt x="137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2" name="Google Shape;662;p28"/>
          <p:cNvSpPr/>
          <p:nvPr/>
        </p:nvSpPr>
        <p:spPr>
          <a:xfrm flipH="1">
            <a:off x="-1237843" y="4991735"/>
            <a:ext cx="6404843" cy="2213155"/>
          </a:xfrm>
          <a:custGeom>
            <a:avLst/>
            <a:gdLst/>
            <a:ahLst/>
            <a:cxnLst/>
            <a:rect l="l" t="t" r="r" b="b"/>
            <a:pathLst>
              <a:path w="58778" h="20311" extrusionOk="0">
                <a:moveTo>
                  <a:pt x="57207" y="1"/>
                </a:moveTo>
                <a:cubicBezTo>
                  <a:pt x="57037" y="1"/>
                  <a:pt x="56856" y="110"/>
                  <a:pt x="56713" y="170"/>
                </a:cubicBezTo>
                <a:cubicBezTo>
                  <a:pt x="55889" y="528"/>
                  <a:pt x="55382" y="1093"/>
                  <a:pt x="54966" y="1860"/>
                </a:cubicBezTo>
                <a:cubicBezTo>
                  <a:pt x="54667" y="2419"/>
                  <a:pt x="54344" y="3065"/>
                  <a:pt x="54234" y="3693"/>
                </a:cubicBezTo>
                <a:cubicBezTo>
                  <a:pt x="54171" y="4062"/>
                  <a:pt x="54171" y="4449"/>
                  <a:pt x="54205" y="4818"/>
                </a:cubicBezTo>
                <a:cubicBezTo>
                  <a:pt x="54263" y="5394"/>
                  <a:pt x="54090" y="5948"/>
                  <a:pt x="54084" y="6542"/>
                </a:cubicBezTo>
                <a:cubicBezTo>
                  <a:pt x="54084" y="7032"/>
                  <a:pt x="54119" y="7504"/>
                  <a:pt x="54165" y="7989"/>
                </a:cubicBezTo>
                <a:cubicBezTo>
                  <a:pt x="54188" y="8335"/>
                  <a:pt x="54228" y="8675"/>
                  <a:pt x="54292" y="9021"/>
                </a:cubicBezTo>
                <a:cubicBezTo>
                  <a:pt x="54407" y="9425"/>
                  <a:pt x="54551" y="9828"/>
                  <a:pt x="54718" y="10214"/>
                </a:cubicBezTo>
                <a:cubicBezTo>
                  <a:pt x="54880" y="10722"/>
                  <a:pt x="54926" y="11189"/>
                  <a:pt x="54857" y="11708"/>
                </a:cubicBezTo>
                <a:cubicBezTo>
                  <a:pt x="54811" y="12059"/>
                  <a:pt x="54684" y="12682"/>
                  <a:pt x="54309" y="12844"/>
                </a:cubicBezTo>
                <a:cubicBezTo>
                  <a:pt x="54220" y="12884"/>
                  <a:pt x="54128" y="12903"/>
                  <a:pt x="54033" y="12903"/>
                </a:cubicBezTo>
                <a:cubicBezTo>
                  <a:pt x="53430" y="12903"/>
                  <a:pt x="52739" y="12168"/>
                  <a:pt x="52435" y="11794"/>
                </a:cubicBezTo>
                <a:cubicBezTo>
                  <a:pt x="51634" y="10814"/>
                  <a:pt x="51478" y="9528"/>
                  <a:pt x="51201" y="8329"/>
                </a:cubicBezTo>
                <a:cubicBezTo>
                  <a:pt x="51080" y="7787"/>
                  <a:pt x="50913" y="7251"/>
                  <a:pt x="50671" y="6755"/>
                </a:cubicBezTo>
                <a:cubicBezTo>
                  <a:pt x="50532" y="6484"/>
                  <a:pt x="50486" y="6155"/>
                  <a:pt x="50331" y="5896"/>
                </a:cubicBezTo>
                <a:cubicBezTo>
                  <a:pt x="50192" y="5665"/>
                  <a:pt x="49973" y="5504"/>
                  <a:pt x="49748" y="5348"/>
                </a:cubicBezTo>
                <a:cubicBezTo>
                  <a:pt x="49368" y="5083"/>
                  <a:pt x="48889" y="4870"/>
                  <a:pt x="48416" y="4841"/>
                </a:cubicBezTo>
                <a:cubicBezTo>
                  <a:pt x="48341" y="4836"/>
                  <a:pt x="48266" y="4834"/>
                  <a:pt x="48190" y="4834"/>
                </a:cubicBezTo>
                <a:cubicBezTo>
                  <a:pt x="47848" y="4834"/>
                  <a:pt x="47501" y="4876"/>
                  <a:pt x="47160" y="4876"/>
                </a:cubicBezTo>
                <a:cubicBezTo>
                  <a:pt x="47142" y="4876"/>
                  <a:pt x="47125" y="4876"/>
                  <a:pt x="47108" y="4875"/>
                </a:cubicBezTo>
                <a:cubicBezTo>
                  <a:pt x="47034" y="4874"/>
                  <a:pt x="46961" y="4874"/>
                  <a:pt x="46888" y="4874"/>
                </a:cubicBezTo>
                <a:cubicBezTo>
                  <a:pt x="44151" y="4874"/>
                  <a:pt x="41484" y="5509"/>
                  <a:pt x="39266" y="7205"/>
                </a:cubicBezTo>
                <a:cubicBezTo>
                  <a:pt x="38211" y="8012"/>
                  <a:pt x="37098" y="8779"/>
                  <a:pt x="36060" y="9615"/>
                </a:cubicBezTo>
                <a:cubicBezTo>
                  <a:pt x="35172" y="10330"/>
                  <a:pt x="34325" y="11079"/>
                  <a:pt x="33454" y="11806"/>
                </a:cubicBezTo>
                <a:cubicBezTo>
                  <a:pt x="32906" y="12261"/>
                  <a:pt x="32260" y="12763"/>
                  <a:pt x="31580" y="12994"/>
                </a:cubicBezTo>
                <a:cubicBezTo>
                  <a:pt x="31469" y="13031"/>
                  <a:pt x="31362" y="13048"/>
                  <a:pt x="31258" y="13048"/>
                </a:cubicBezTo>
                <a:cubicBezTo>
                  <a:pt x="30916" y="13048"/>
                  <a:pt x="30611" y="12866"/>
                  <a:pt x="30323" y="12653"/>
                </a:cubicBezTo>
                <a:cubicBezTo>
                  <a:pt x="29735" y="12198"/>
                  <a:pt x="29060" y="11921"/>
                  <a:pt x="28438" y="11517"/>
                </a:cubicBezTo>
                <a:cubicBezTo>
                  <a:pt x="27626" y="11000"/>
                  <a:pt x="26738" y="10509"/>
                  <a:pt x="25778" y="10509"/>
                </a:cubicBezTo>
                <a:cubicBezTo>
                  <a:pt x="25647" y="10509"/>
                  <a:pt x="25515" y="10518"/>
                  <a:pt x="25382" y="10537"/>
                </a:cubicBezTo>
                <a:cubicBezTo>
                  <a:pt x="24823" y="10618"/>
                  <a:pt x="24332" y="10566"/>
                  <a:pt x="23802" y="10791"/>
                </a:cubicBezTo>
                <a:cubicBezTo>
                  <a:pt x="23179" y="11056"/>
                  <a:pt x="22591" y="11402"/>
                  <a:pt x="22049" y="11806"/>
                </a:cubicBezTo>
                <a:cubicBezTo>
                  <a:pt x="21617" y="12140"/>
                  <a:pt x="21323" y="12382"/>
                  <a:pt x="20786" y="12498"/>
                </a:cubicBezTo>
                <a:cubicBezTo>
                  <a:pt x="20492" y="12561"/>
                  <a:pt x="20210" y="12688"/>
                  <a:pt x="19910" y="12705"/>
                </a:cubicBezTo>
                <a:cubicBezTo>
                  <a:pt x="19885" y="12707"/>
                  <a:pt x="19861" y="12707"/>
                  <a:pt x="19838" y="12707"/>
                </a:cubicBezTo>
                <a:cubicBezTo>
                  <a:pt x="19339" y="12707"/>
                  <a:pt x="19271" y="12413"/>
                  <a:pt x="19160" y="11944"/>
                </a:cubicBezTo>
                <a:cubicBezTo>
                  <a:pt x="19057" y="11535"/>
                  <a:pt x="19057" y="11033"/>
                  <a:pt x="18809" y="10681"/>
                </a:cubicBezTo>
                <a:cubicBezTo>
                  <a:pt x="18630" y="10439"/>
                  <a:pt x="18359" y="10399"/>
                  <a:pt x="18151" y="10220"/>
                </a:cubicBezTo>
                <a:cubicBezTo>
                  <a:pt x="17973" y="10065"/>
                  <a:pt x="17869" y="9822"/>
                  <a:pt x="17684" y="9672"/>
                </a:cubicBezTo>
                <a:cubicBezTo>
                  <a:pt x="17425" y="9459"/>
                  <a:pt x="17079" y="9332"/>
                  <a:pt x="16802" y="9119"/>
                </a:cubicBezTo>
                <a:cubicBezTo>
                  <a:pt x="16572" y="8940"/>
                  <a:pt x="16370" y="8727"/>
                  <a:pt x="16139" y="8548"/>
                </a:cubicBezTo>
                <a:cubicBezTo>
                  <a:pt x="15534" y="8093"/>
                  <a:pt x="14784" y="7931"/>
                  <a:pt x="14058" y="7793"/>
                </a:cubicBezTo>
                <a:cubicBezTo>
                  <a:pt x="13870" y="7758"/>
                  <a:pt x="13682" y="7744"/>
                  <a:pt x="13496" y="7744"/>
                </a:cubicBezTo>
                <a:cubicBezTo>
                  <a:pt x="12744" y="7744"/>
                  <a:pt x="12005" y="7984"/>
                  <a:pt x="11284" y="8150"/>
                </a:cubicBezTo>
                <a:cubicBezTo>
                  <a:pt x="10835" y="8254"/>
                  <a:pt x="10477" y="8346"/>
                  <a:pt x="10079" y="8583"/>
                </a:cubicBezTo>
                <a:cubicBezTo>
                  <a:pt x="9774" y="8767"/>
                  <a:pt x="9474" y="8923"/>
                  <a:pt x="9157" y="9067"/>
                </a:cubicBezTo>
                <a:cubicBezTo>
                  <a:pt x="8649" y="9292"/>
                  <a:pt x="8073" y="9401"/>
                  <a:pt x="7548" y="9557"/>
                </a:cubicBezTo>
                <a:cubicBezTo>
                  <a:pt x="6510" y="9863"/>
                  <a:pt x="5449" y="10018"/>
                  <a:pt x="4388" y="10284"/>
                </a:cubicBezTo>
                <a:cubicBezTo>
                  <a:pt x="3973" y="10387"/>
                  <a:pt x="3541" y="10393"/>
                  <a:pt x="3154" y="10601"/>
                </a:cubicBezTo>
                <a:cubicBezTo>
                  <a:pt x="2820" y="10774"/>
                  <a:pt x="2509" y="10935"/>
                  <a:pt x="2174" y="11091"/>
                </a:cubicBezTo>
                <a:cubicBezTo>
                  <a:pt x="1759" y="11281"/>
                  <a:pt x="1344" y="11541"/>
                  <a:pt x="981" y="11812"/>
                </a:cubicBezTo>
                <a:cubicBezTo>
                  <a:pt x="721" y="12008"/>
                  <a:pt x="744" y="12256"/>
                  <a:pt x="750" y="12555"/>
                </a:cubicBezTo>
                <a:cubicBezTo>
                  <a:pt x="762" y="12849"/>
                  <a:pt x="779" y="13161"/>
                  <a:pt x="739" y="13455"/>
                </a:cubicBezTo>
                <a:cubicBezTo>
                  <a:pt x="658" y="14031"/>
                  <a:pt x="329" y="14533"/>
                  <a:pt x="173" y="15087"/>
                </a:cubicBezTo>
                <a:cubicBezTo>
                  <a:pt x="1" y="15727"/>
                  <a:pt x="52" y="16442"/>
                  <a:pt x="81" y="17099"/>
                </a:cubicBezTo>
                <a:cubicBezTo>
                  <a:pt x="110" y="17733"/>
                  <a:pt x="168" y="18436"/>
                  <a:pt x="300" y="19059"/>
                </a:cubicBezTo>
                <a:cubicBezTo>
                  <a:pt x="254" y="19180"/>
                  <a:pt x="283" y="19278"/>
                  <a:pt x="393" y="19336"/>
                </a:cubicBezTo>
                <a:cubicBezTo>
                  <a:pt x="625" y="19409"/>
                  <a:pt x="858" y="19444"/>
                  <a:pt x="1095" y="19444"/>
                </a:cubicBezTo>
                <a:cubicBezTo>
                  <a:pt x="1271" y="19444"/>
                  <a:pt x="1448" y="19425"/>
                  <a:pt x="1626" y="19388"/>
                </a:cubicBezTo>
                <a:cubicBezTo>
                  <a:pt x="2411" y="19278"/>
                  <a:pt x="3195" y="19209"/>
                  <a:pt x="3990" y="19175"/>
                </a:cubicBezTo>
                <a:cubicBezTo>
                  <a:pt x="4890" y="19180"/>
                  <a:pt x="5778" y="19267"/>
                  <a:pt x="6654" y="19445"/>
                </a:cubicBezTo>
                <a:cubicBezTo>
                  <a:pt x="8776" y="19763"/>
                  <a:pt x="10886" y="20011"/>
                  <a:pt x="13020" y="20212"/>
                </a:cubicBezTo>
                <a:cubicBezTo>
                  <a:pt x="13766" y="20283"/>
                  <a:pt x="14509" y="20311"/>
                  <a:pt x="15251" y="20311"/>
                </a:cubicBezTo>
                <a:cubicBezTo>
                  <a:pt x="17064" y="20311"/>
                  <a:pt x="18867" y="20143"/>
                  <a:pt x="20688" y="20016"/>
                </a:cubicBezTo>
                <a:cubicBezTo>
                  <a:pt x="22199" y="19895"/>
                  <a:pt x="23721" y="19820"/>
                  <a:pt x="25243" y="19786"/>
                </a:cubicBezTo>
                <a:cubicBezTo>
                  <a:pt x="25376" y="19786"/>
                  <a:pt x="25509" y="19787"/>
                  <a:pt x="25642" y="19787"/>
                </a:cubicBezTo>
                <a:cubicBezTo>
                  <a:pt x="26811" y="19787"/>
                  <a:pt x="27977" y="19764"/>
                  <a:pt x="29147" y="19728"/>
                </a:cubicBezTo>
                <a:cubicBezTo>
                  <a:pt x="31246" y="19613"/>
                  <a:pt x="33379" y="19330"/>
                  <a:pt x="35426" y="18857"/>
                </a:cubicBezTo>
                <a:cubicBezTo>
                  <a:pt x="37490" y="18373"/>
                  <a:pt x="39543" y="17675"/>
                  <a:pt x="41647" y="17427"/>
                </a:cubicBezTo>
                <a:cubicBezTo>
                  <a:pt x="42330" y="17346"/>
                  <a:pt x="43000" y="17303"/>
                  <a:pt x="43667" y="17303"/>
                </a:cubicBezTo>
                <a:cubicBezTo>
                  <a:pt x="44662" y="17303"/>
                  <a:pt x="45650" y="17400"/>
                  <a:pt x="46658" y="17618"/>
                </a:cubicBezTo>
                <a:cubicBezTo>
                  <a:pt x="47580" y="17866"/>
                  <a:pt x="48509" y="18091"/>
                  <a:pt x="49443" y="18281"/>
                </a:cubicBezTo>
                <a:cubicBezTo>
                  <a:pt x="50158" y="18385"/>
                  <a:pt x="50878" y="18477"/>
                  <a:pt x="51593" y="18540"/>
                </a:cubicBezTo>
                <a:cubicBezTo>
                  <a:pt x="52259" y="18611"/>
                  <a:pt x="52871" y="18696"/>
                  <a:pt x="53469" y="18696"/>
                </a:cubicBezTo>
                <a:cubicBezTo>
                  <a:pt x="53704" y="18696"/>
                  <a:pt x="53937" y="18682"/>
                  <a:pt x="54171" y="18650"/>
                </a:cubicBezTo>
                <a:cubicBezTo>
                  <a:pt x="54476" y="18604"/>
                  <a:pt x="54776" y="18523"/>
                  <a:pt x="55087" y="18402"/>
                </a:cubicBezTo>
                <a:cubicBezTo>
                  <a:pt x="55405" y="18275"/>
                  <a:pt x="55728" y="18165"/>
                  <a:pt x="56010" y="17958"/>
                </a:cubicBezTo>
                <a:cubicBezTo>
                  <a:pt x="56171" y="17843"/>
                  <a:pt x="56316" y="17698"/>
                  <a:pt x="56460" y="17560"/>
                </a:cubicBezTo>
                <a:cubicBezTo>
                  <a:pt x="57330" y="16701"/>
                  <a:pt x="58092" y="15755"/>
                  <a:pt x="58495" y="14585"/>
                </a:cubicBezTo>
                <a:cubicBezTo>
                  <a:pt x="58651" y="14129"/>
                  <a:pt x="58622" y="13662"/>
                  <a:pt x="58582" y="13190"/>
                </a:cubicBezTo>
                <a:cubicBezTo>
                  <a:pt x="58518" y="12434"/>
                  <a:pt x="58449" y="11685"/>
                  <a:pt x="58449" y="10924"/>
                </a:cubicBezTo>
                <a:cubicBezTo>
                  <a:pt x="58449" y="10324"/>
                  <a:pt x="58593" y="9788"/>
                  <a:pt x="58668" y="9205"/>
                </a:cubicBezTo>
                <a:cubicBezTo>
                  <a:pt x="58778" y="8398"/>
                  <a:pt x="58489" y="7481"/>
                  <a:pt x="58270" y="6715"/>
                </a:cubicBezTo>
                <a:cubicBezTo>
                  <a:pt x="58068" y="5994"/>
                  <a:pt x="58357" y="5198"/>
                  <a:pt x="58253" y="4443"/>
                </a:cubicBezTo>
                <a:cubicBezTo>
                  <a:pt x="58207" y="4131"/>
                  <a:pt x="58155" y="3832"/>
                  <a:pt x="58115" y="3520"/>
                </a:cubicBezTo>
                <a:cubicBezTo>
                  <a:pt x="58028" y="2823"/>
                  <a:pt x="58143" y="2119"/>
                  <a:pt x="58005" y="1427"/>
                </a:cubicBezTo>
                <a:cubicBezTo>
                  <a:pt x="57953" y="1197"/>
                  <a:pt x="57636" y="205"/>
                  <a:pt x="57371" y="44"/>
                </a:cubicBezTo>
                <a:cubicBezTo>
                  <a:pt x="57319" y="13"/>
                  <a:pt x="57263" y="1"/>
                  <a:pt x="5720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3" name="Google Shape;663;p28"/>
          <p:cNvGrpSpPr/>
          <p:nvPr/>
        </p:nvGrpSpPr>
        <p:grpSpPr>
          <a:xfrm rot="1878475">
            <a:off x="720086" y="596645"/>
            <a:ext cx="944905" cy="245380"/>
            <a:chOff x="2221829" y="386283"/>
            <a:chExt cx="596655" cy="154944"/>
          </a:xfrm>
        </p:grpSpPr>
        <p:sp>
          <p:nvSpPr>
            <p:cNvPr id="664" name="Google Shape;664;p28"/>
            <p:cNvSpPr/>
            <p:nvPr/>
          </p:nvSpPr>
          <p:spPr>
            <a:xfrm rot="5400000">
              <a:off x="2738787" y="450759"/>
              <a:ext cx="77113" cy="82283"/>
            </a:xfrm>
            <a:custGeom>
              <a:avLst/>
              <a:gdLst/>
              <a:ahLst/>
              <a:cxnLst/>
              <a:rect l="l" t="t" r="r" b="b"/>
              <a:pathLst>
                <a:path w="1074" h="1146" extrusionOk="0">
                  <a:moveTo>
                    <a:pt x="398" y="1"/>
                  </a:moveTo>
                  <a:cubicBezTo>
                    <a:pt x="387" y="1"/>
                    <a:pt x="375" y="2"/>
                    <a:pt x="364" y="3"/>
                  </a:cubicBezTo>
                  <a:cubicBezTo>
                    <a:pt x="179" y="9"/>
                    <a:pt x="1" y="159"/>
                    <a:pt x="12" y="355"/>
                  </a:cubicBezTo>
                  <a:cubicBezTo>
                    <a:pt x="18" y="447"/>
                    <a:pt x="18" y="551"/>
                    <a:pt x="30" y="643"/>
                  </a:cubicBezTo>
                  <a:cubicBezTo>
                    <a:pt x="35" y="799"/>
                    <a:pt x="133" y="960"/>
                    <a:pt x="289" y="995"/>
                  </a:cubicBezTo>
                  <a:cubicBezTo>
                    <a:pt x="313" y="999"/>
                    <a:pt x="337" y="1006"/>
                    <a:pt x="364" y="1006"/>
                  </a:cubicBezTo>
                  <a:cubicBezTo>
                    <a:pt x="377" y="1006"/>
                    <a:pt x="390" y="1004"/>
                    <a:pt x="404" y="1001"/>
                  </a:cubicBezTo>
                  <a:cubicBezTo>
                    <a:pt x="473" y="1088"/>
                    <a:pt x="585" y="1146"/>
                    <a:pt x="698" y="1146"/>
                  </a:cubicBezTo>
                  <a:cubicBezTo>
                    <a:pt x="727" y="1146"/>
                    <a:pt x="756" y="1142"/>
                    <a:pt x="785" y="1133"/>
                  </a:cubicBezTo>
                  <a:cubicBezTo>
                    <a:pt x="981" y="1070"/>
                    <a:pt x="1073" y="885"/>
                    <a:pt x="1027" y="695"/>
                  </a:cubicBezTo>
                  <a:lnTo>
                    <a:pt x="952" y="320"/>
                  </a:lnTo>
                  <a:lnTo>
                    <a:pt x="941" y="320"/>
                  </a:lnTo>
                  <a:cubicBezTo>
                    <a:pt x="935" y="292"/>
                    <a:pt x="923" y="263"/>
                    <a:pt x="912" y="228"/>
                  </a:cubicBezTo>
                  <a:cubicBezTo>
                    <a:pt x="859" y="112"/>
                    <a:pt x="724" y="54"/>
                    <a:pt x="595" y="54"/>
                  </a:cubicBezTo>
                  <a:cubicBezTo>
                    <a:pt x="583" y="54"/>
                    <a:pt x="572" y="54"/>
                    <a:pt x="560" y="55"/>
                  </a:cubicBezTo>
                  <a:cubicBezTo>
                    <a:pt x="511" y="26"/>
                    <a:pt x="458" y="1"/>
                    <a:pt x="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28"/>
            <p:cNvSpPr/>
            <p:nvPr/>
          </p:nvSpPr>
          <p:spPr>
            <a:xfrm rot="5400000">
              <a:off x="2615507" y="385134"/>
              <a:ext cx="86591" cy="88888"/>
            </a:xfrm>
            <a:custGeom>
              <a:avLst/>
              <a:gdLst/>
              <a:ahLst/>
              <a:cxnLst/>
              <a:rect l="l" t="t" r="r" b="b"/>
              <a:pathLst>
                <a:path w="1206" h="1238" extrusionOk="0">
                  <a:moveTo>
                    <a:pt x="459" y="1"/>
                  </a:moveTo>
                  <a:cubicBezTo>
                    <a:pt x="454" y="1"/>
                    <a:pt x="449" y="1"/>
                    <a:pt x="445" y="1"/>
                  </a:cubicBezTo>
                  <a:cubicBezTo>
                    <a:pt x="249" y="13"/>
                    <a:pt x="87" y="163"/>
                    <a:pt x="87" y="359"/>
                  </a:cubicBezTo>
                  <a:cubicBezTo>
                    <a:pt x="81" y="376"/>
                    <a:pt x="76" y="405"/>
                    <a:pt x="76" y="428"/>
                  </a:cubicBezTo>
                  <a:cubicBezTo>
                    <a:pt x="53" y="503"/>
                    <a:pt x="41" y="566"/>
                    <a:pt x="30" y="635"/>
                  </a:cubicBezTo>
                  <a:cubicBezTo>
                    <a:pt x="1" y="826"/>
                    <a:pt x="47" y="999"/>
                    <a:pt x="185" y="1137"/>
                  </a:cubicBezTo>
                  <a:cubicBezTo>
                    <a:pt x="244" y="1206"/>
                    <a:pt x="334" y="1238"/>
                    <a:pt x="427" y="1238"/>
                  </a:cubicBezTo>
                  <a:cubicBezTo>
                    <a:pt x="489" y="1238"/>
                    <a:pt x="552" y="1223"/>
                    <a:pt x="606" y="1195"/>
                  </a:cubicBezTo>
                  <a:cubicBezTo>
                    <a:pt x="681" y="1149"/>
                    <a:pt x="744" y="1091"/>
                    <a:pt x="796" y="1028"/>
                  </a:cubicBezTo>
                  <a:cubicBezTo>
                    <a:pt x="802" y="1022"/>
                    <a:pt x="808" y="1022"/>
                    <a:pt x="825" y="1010"/>
                  </a:cubicBezTo>
                  <a:cubicBezTo>
                    <a:pt x="860" y="993"/>
                    <a:pt x="894" y="964"/>
                    <a:pt x="923" y="935"/>
                  </a:cubicBezTo>
                  <a:cubicBezTo>
                    <a:pt x="1039" y="895"/>
                    <a:pt x="1137" y="820"/>
                    <a:pt x="1154" y="693"/>
                  </a:cubicBezTo>
                  <a:cubicBezTo>
                    <a:pt x="1206" y="445"/>
                    <a:pt x="1113" y="226"/>
                    <a:pt x="860" y="140"/>
                  </a:cubicBezTo>
                  <a:cubicBezTo>
                    <a:pt x="836" y="133"/>
                    <a:pt x="809" y="130"/>
                    <a:pt x="779" y="130"/>
                  </a:cubicBezTo>
                  <a:cubicBezTo>
                    <a:pt x="759" y="130"/>
                    <a:pt x="737" y="131"/>
                    <a:pt x="716" y="134"/>
                  </a:cubicBezTo>
                  <a:cubicBezTo>
                    <a:pt x="655" y="57"/>
                    <a:pt x="558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28"/>
            <p:cNvSpPr/>
            <p:nvPr/>
          </p:nvSpPr>
          <p:spPr>
            <a:xfrm rot="5400000">
              <a:off x="2518326" y="465945"/>
              <a:ext cx="77544" cy="73021"/>
            </a:xfrm>
            <a:custGeom>
              <a:avLst/>
              <a:gdLst/>
              <a:ahLst/>
              <a:cxnLst/>
              <a:rect l="l" t="t" r="r" b="b"/>
              <a:pathLst>
                <a:path w="1080" h="1017" extrusionOk="0">
                  <a:moveTo>
                    <a:pt x="496" y="0"/>
                  </a:moveTo>
                  <a:cubicBezTo>
                    <a:pt x="438" y="0"/>
                    <a:pt x="380" y="15"/>
                    <a:pt x="330" y="48"/>
                  </a:cubicBezTo>
                  <a:cubicBezTo>
                    <a:pt x="324" y="48"/>
                    <a:pt x="324" y="54"/>
                    <a:pt x="318" y="60"/>
                  </a:cubicBezTo>
                  <a:cubicBezTo>
                    <a:pt x="134" y="83"/>
                    <a:pt x="1" y="227"/>
                    <a:pt x="1" y="417"/>
                  </a:cubicBezTo>
                  <a:cubicBezTo>
                    <a:pt x="1" y="504"/>
                    <a:pt x="1" y="590"/>
                    <a:pt x="18" y="677"/>
                  </a:cubicBezTo>
                  <a:cubicBezTo>
                    <a:pt x="47" y="792"/>
                    <a:pt x="134" y="879"/>
                    <a:pt x="243" y="913"/>
                  </a:cubicBezTo>
                  <a:cubicBezTo>
                    <a:pt x="306" y="971"/>
                    <a:pt x="393" y="1005"/>
                    <a:pt x="491" y="1011"/>
                  </a:cubicBezTo>
                  <a:cubicBezTo>
                    <a:pt x="504" y="1015"/>
                    <a:pt x="517" y="1016"/>
                    <a:pt x="530" y="1016"/>
                  </a:cubicBezTo>
                  <a:cubicBezTo>
                    <a:pt x="559" y="1016"/>
                    <a:pt x="590" y="1009"/>
                    <a:pt x="618" y="1005"/>
                  </a:cubicBezTo>
                  <a:lnTo>
                    <a:pt x="635" y="1005"/>
                  </a:lnTo>
                  <a:cubicBezTo>
                    <a:pt x="661" y="1010"/>
                    <a:pt x="687" y="1013"/>
                    <a:pt x="714" y="1013"/>
                  </a:cubicBezTo>
                  <a:cubicBezTo>
                    <a:pt x="872" y="1013"/>
                    <a:pt x="1034" y="926"/>
                    <a:pt x="1073" y="763"/>
                  </a:cubicBezTo>
                  <a:cubicBezTo>
                    <a:pt x="1079" y="665"/>
                    <a:pt x="1068" y="561"/>
                    <a:pt x="1016" y="475"/>
                  </a:cubicBezTo>
                  <a:lnTo>
                    <a:pt x="1016" y="435"/>
                  </a:lnTo>
                  <a:cubicBezTo>
                    <a:pt x="1010" y="342"/>
                    <a:pt x="981" y="256"/>
                    <a:pt x="912" y="187"/>
                  </a:cubicBezTo>
                  <a:cubicBezTo>
                    <a:pt x="872" y="141"/>
                    <a:pt x="797" y="106"/>
                    <a:pt x="733" y="83"/>
                  </a:cubicBezTo>
                  <a:lnTo>
                    <a:pt x="727" y="77"/>
                  </a:lnTo>
                  <a:cubicBezTo>
                    <a:pt x="663" y="30"/>
                    <a:pt x="579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28"/>
            <p:cNvSpPr/>
            <p:nvPr/>
          </p:nvSpPr>
          <p:spPr>
            <a:xfrm rot="5400000">
              <a:off x="2370454" y="404089"/>
              <a:ext cx="88242" cy="89104"/>
            </a:xfrm>
            <a:custGeom>
              <a:avLst/>
              <a:gdLst/>
              <a:ahLst/>
              <a:cxnLst/>
              <a:rect l="l" t="t" r="r" b="b"/>
              <a:pathLst>
                <a:path w="1229" h="1241" extrusionOk="0">
                  <a:moveTo>
                    <a:pt x="568" y="1"/>
                  </a:moveTo>
                  <a:cubicBezTo>
                    <a:pt x="454" y="1"/>
                    <a:pt x="325" y="49"/>
                    <a:pt x="260" y="147"/>
                  </a:cubicBezTo>
                  <a:cubicBezTo>
                    <a:pt x="145" y="205"/>
                    <a:pt x="58" y="320"/>
                    <a:pt x="70" y="459"/>
                  </a:cubicBezTo>
                  <a:lnTo>
                    <a:pt x="70" y="464"/>
                  </a:lnTo>
                  <a:cubicBezTo>
                    <a:pt x="0" y="614"/>
                    <a:pt x="41" y="799"/>
                    <a:pt x="173" y="897"/>
                  </a:cubicBezTo>
                  <a:cubicBezTo>
                    <a:pt x="196" y="914"/>
                    <a:pt x="208" y="926"/>
                    <a:pt x="231" y="931"/>
                  </a:cubicBezTo>
                  <a:cubicBezTo>
                    <a:pt x="315" y="1088"/>
                    <a:pt x="474" y="1212"/>
                    <a:pt x="645" y="1212"/>
                  </a:cubicBezTo>
                  <a:cubicBezTo>
                    <a:pt x="663" y="1212"/>
                    <a:pt x="680" y="1211"/>
                    <a:pt x="698" y="1208"/>
                  </a:cubicBezTo>
                  <a:lnTo>
                    <a:pt x="767" y="1231"/>
                  </a:lnTo>
                  <a:cubicBezTo>
                    <a:pt x="794" y="1237"/>
                    <a:pt x="821" y="1240"/>
                    <a:pt x="849" y="1240"/>
                  </a:cubicBezTo>
                  <a:cubicBezTo>
                    <a:pt x="1006" y="1240"/>
                    <a:pt x="1166" y="1145"/>
                    <a:pt x="1205" y="983"/>
                  </a:cubicBezTo>
                  <a:cubicBezTo>
                    <a:pt x="1229" y="874"/>
                    <a:pt x="1205" y="764"/>
                    <a:pt x="1148" y="672"/>
                  </a:cubicBezTo>
                  <a:lnTo>
                    <a:pt x="1148" y="655"/>
                  </a:lnTo>
                  <a:cubicBezTo>
                    <a:pt x="1148" y="620"/>
                    <a:pt x="1154" y="585"/>
                    <a:pt x="1154" y="551"/>
                  </a:cubicBezTo>
                  <a:cubicBezTo>
                    <a:pt x="1154" y="522"/>
                    <a:pt x="1159" y="499"/>
                    <a:pt x="1159" y="476"/>
                  </a:cubicBezTo>
                  <a:cubicBezTo>
                    <a:pt x="1165" y="291"/>
                    <a:pt x="1004" y="118"/>
                    <a:pt x="819" y="118"/>
                  </a:cubicBezTo>
                  <a:cubicBezTo>
                    <a:pt x="779" y="66"/>
                    <a:pt x="715" y="26"/>
                    <a:pt x="646" y="9"/>
                  </a:cubicBezTo>
                  <a:cubicBezTo>
                    <a:pt x="622" y="3"/>
                    <a:pt x="595" y="1"/>
                    <a:pt x="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28"/>
            <p:cNvSpPr/>
            <p:nvPr/>
          </p:nvSpPr>
          <p:spPr>
            <a:xfrm rot="5400000">
              <a:off x="2213213" y="441712"/>
              <a:ext cx="100664" cy="83432"/>
            </a:xfrm>
            <a:custGeom>
              <a:avLst/>
              <a:gdLst/>
              <a:ahLst/>
              <a:cxnLst/>
              <a:rect l="l" t="t" r="r" b="b"/>
              <a:pathLst>
                <a:path w="1402" h="1162" extrusionOk="0">
                  <a:moveTo>
                    <a:pt x="702" y="1"/>
                  </a:moveTo>
                  <a:cubicBezTo>
                    <a:pt x="588" y="1"/>
                    <a:pt x="475" y="50"/>
                    <a:pt x="415" y="166"/>
                  </a:cubicBezTo>
                  <a:cubicBezTo>
                    <a:pt x="381" y="166"/>
                    <a:pt x="346" y="166"/>
                    <a:pt x="317" y="184"/>
                  </a:cubicBezTo>
                  <a:cubicBezTo>
                    <a:pt x="144" y="236"/>
                    <a:pt x="0" y="443"/>
                    <a:pt x="69" y="622"/>
                  </a:cubicBezTo>
                  <a:cubicBezTo>
                    <a:pt x="127" y="783"/>
                    <a:pt x="179" y="974"/>
                    <a:pt x="358" y="1054"/>
                  </a:cubicBezTo>
                  <a:cubicBezTo>
                    <a:pt x="404" y="1072"/>
                    <a:pt x="444" y="1083"/>
                    <a:pt x="496" y="1089"/>
                  </a:cubicBezTo>
                  <a:cubicBezTo>
                    <a:pt x="551" y="1138"/>
                    <a:pt x="632" y="1162"/>
                    <a:pt x="714" y="1162"/>
                  </a:cubicBezTo>
                  <a:cubicBezTo>
                    <a:pt x="814" y="1162"/>
                    <a:pt x="915" y="1127"/>
                    <a:pt x="969" y="1060"/>
                  </a:cubicBezTo>
                  <a:cubicBezTo>
                    <a:pt x="988" y="1063"/>
                    <a:pt x="1008" y="1064"/>
                    <a:pt x="1027" y="1064"/>
                  </a:cubicBezTo>
                  <a:cubicBezTo>
                    <a:pt x="1189" y="1064"/>
                    <a:pt x="1331" y="977"/>
                    <a:pt x="1373" y="806"/>
                  </a:cubicBezTo>
                  <a:cubicBezTo>
                    <a:pt x="1401" y="708"/>
                    <a:pt x="1384" y="593"/>
                    <a:pt x="1315" y="507"/>
                  </a:cubicBezTo>
                  <a:cubicBezTo>
                    <a:pt x="1309" y="455"/>
                    <a:pt x="1315" y="414"/>
                    <a:pt x="1315" y="368"/>
                  </a:cubicBezTo>
                  <a:cubicBezTo>
                    <a:pt x="1326" y="218"/>
                    <a:pt x="1205" y="68"/>
                    <a:pt x="1061" y="22"/>
                  </a:cubicBezTo>
                  <a:cubicBezTo>
                    <a:pt x="1030" y="15"/>
                    <a:pt x="999" y="12"/>
                    <a:pt x="970" y="12"/>
                  </a:cubicBezTo>
                  <a:cubicBezTo>
                    <a:pt x="928" y="12"/>
                    <a:pt x="888" y="18"/>
                    <a:pt x="848" y="28"/>
                  </a:cubicBezTo>
                  <a:cubicBezTo>
                    <a:pt x="802" y="10"/>
                    <a:pt x="752" y="1"/>
                    <a:pt x="7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232718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Google Shape;670;p29"/>
          <p:cNvGrpSpPr/>
          <p:nvPr/>
        </p:nvGrpSpPr>
        <p:grpSpPr>
          <a:xfrm>
            <a:off x="10803865" y="-575950"/>
            <a:ext cx="1848809" cy="2470993"/>
            <a:chOff x="4021653" y="-1232719"/>
            <a:chExt cx="1064002" cy="1421963"/>
          </a:xfrm>
        </p:grpSpPr>
        <p:sp>
          <p:nvSpPr>
            <p:cNvPr id="671" name="Google Shape;671;p29"/>
            <p:cNvSpPr/>
            <p:nvPr/>
          </p:nvSpPr>
          <p:spPr>
            <a:xfrm>
              <a:off x="4021653" y="-1232719"/>
              <a:ext cx="1064002" cy="1421963"/>
            </a:xfrm>
            <a:custGeom>
              <a:avLst/>
              <a:gdLst/>
              <a:ahLst/>
              <a:cxnLst/>
              <a:rect l="l" t="t" r="r" b="b"/>
              <a:pathLst>
                <a:path w="8909" h="11906" extrusionOk="0">
                  <a:moveTo>
                    <a:pt x="6391" y="1"/>
                  </a:moveTo>
                  <a:cubicBezTo>
                    <a:pt x="6183" y="1"/>
                    <a:pt x="5970" y="25"/>
                    <a:pt x="5743" y="76"/>
                  </a:cubicBezTo>
                  <a:cubicBezTo>
                    <a:pt x="5201" y="226"/>
                    <a:pt x="4665" y="393"/>
                    <a:pt x="4129" y="572"/>
                  </a:cubicBezTo>
                  <a:cubicBezTo>
                    <a:pt x="3685" y="710"/>
                    <a:pt x="3235" y="832"/>
                    <a:pt x="2791" y="947"/>
                  </a:cubicBezTo>
                  <a:cubicBezTo>
                    <a:pt x="2013" y="1201"/>
                    <a:pt x="1384" y="1604"/>
                    <a:pt x="871" y="2250"/>
                  </a:cubicBezTo>
                  <a:cubicBezTo>
                    <a:pt x="341" y="2936"/>
                    <a:pt x="70" y="3593"/>
                    <a:pt x="12" y="4458"/>
                  </a:cubicBezTo>
                  <a:cubicBezTo>
                    <a:pt x="6" y="5104"/>
                    <a:pt x="6" y="5756"/>
                    <a:pt x="12" y="6401"/>
                  </a:cubicBezTo>
                  <a:cubicBezTo>
                    <a:pt x="12" y="7122"/>
                    <a:pt x="6" y="7837"/>
                    <a:pt x="1" y="8558"/>
                  </a:cubicBezTo>
                  <a:cubicBezTo>
                    <a:pt x="6" y="9474"/>
                    <a:pt x="29" y="10460"/>
                    <a:pt x="687" y="11181"/>
                  </a:cubicBezTo>
                  <a:cubicBezTo>
                    <a:pt x="1181" y="11735"/>
                    <a:pt x="1822" y="11905"/>
                    <a:pt x="2512" y="11905"/>
                  </a:cubicBezTo>
                  <a:cubicBezTo>
                    <a:pt x="2634" y="11905"/>
                    <a:pt x="2758" y="11900"/>
                    <a:pt x="2883" y="11890"/>
                  </a:cubicBezTo>
                  <a:cubicBezTo>
                    <a:pt x="4492" y="11758"/>
                    <a:pt x="6383" y="11181"/>
                    <a:pt x="7536" y="9988"/>
                  </a:cubicBezTo>
                  <a:cubicBezTo>
                    <a:pt x="7940" y="9561"/>
                    <a:pt x="7934" y="8898"/>
                    <a:pt x="8021" y="8356"/>
                  </a:cubicBezTo>
                  <a:cubicBezTo>
                    <a:pt x="8130" y="7716"/>
                    <a:pt x="8251" y="7087"/>
                    <a:pt x="8396" y="6453"/>
                  </a:cubicBezTo>
                  <a:cubicBezTo>
                    <a:pt x="8517" y="5900"/>
                    <a:pt x="8626" y="5323"/>
                    <a:pt x="8672" y="4752"/>
                  </a:cubicBezTo>
                  <a:cubicBezTo>
                    <a:pt x="8713" y="4153"/>
                    <a:pt x="8661" y="3570"/>
                    <a:pt x="8747" y="2971"/>
                  </a:cubicBezTo>
                  <a:cubicBezTo>
                    <a:pt x="8817" y="2498"/>
                    <a:pt x="8909" y="2042"/>
                    <a:pt x="8903" y="1558"/>
                  </a:cubicBezTo>
                  <a:lnTo>
                    <a:pt x="8903" y="1097"/>
                  </a:lnTo>
                  <a:cubicBezTo>
                    <a:pt x="8644" y="745"/>
                    <a:pt x="8102" y="532"/>
                    <a:pt x="7721" y="336"/>
                  </a:cubicBezTo>
                  <a:cubicBezTo>
                    <a:pt x="7266" y="118"/>
                    <a:pt x="6844" y="1"/>
                    <a:pt x="6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29"/>
            <p:cNvSpPr/>
            <p:nvPr/>
          </p:nvSpPr>
          <p:spPr>
            <a:xfrm>
              <a:off x="4381136" y="-659814"/>
              <a:ext cx="74166" cy="74168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238" y="1"/>
                  </a:moveTo>
                  <a:cubicBezTo>
                    <a:pt x="212" y="1"/>
                    <a:pt x="190" y="10"/>
                    <a:pt x="179" y="36"/>
                  </a:cubicBezTo>
                  <a:cubicBezTo>
                    <a:pt x="165" y="76"/>
                    <a:pt x="156" y="110"/>
                    <a:pt x="151" y="143"/>
                  </a:cubicBezTo>
                  <a:lnTo>
                    <a:pt x="151" y="143"/>
                  </a:lnTo>
                  <a:cubicBezTo>
                    <a:pt x="149" y="143"/>
                    <a:pt x="147" y="143"/>
                    <a:pt x="145" y="143"/>
                  </a:cubicBezTo>
                  <a:cubicBezTo>
                    <a:pt x="120" y="143"/>
                    <a:pt x="96" y="152"/>
                    <a:pt x="75" y="174"/>
                  </a:cubicBezTo>
                  <a:cubicBezTo>
                    <a:pt x="18" y="238"/>
                    <a:pt x="0" y="278"/>
                    <a:pt x="12" y="365"/>
                  </a:cubicBezTo>
                  <a:cubicBezTo>
                    <a:pt x="18" y="434"/>
                    <a:pt x="127" y="497"/>
                    <a:pt x="168" y="526"/>
                  </a:cubicBezTo>
                  <a:cubicBezTo>
                    <a:pt x="202" y="550"/>
                    <a:pt x="289" y="620"/>
                    <a:pt x="347" y="620"/>
                  </a:cubicBezTo>
                  <a:cubicBezTo>
                    <a:pt x="358" y="620"/>
                    <a:pt x="367" y="618"/>
                    <a:pt x="375" y="613"/>
                  </a:cubicBezTo>
                  <a:cubicBezTo>
                    <a:pt x="400" y="596"/>
                    <a:pt x="424" y="581"/>
                    <a:pt x="445" y="563"/>
                  </a:cubicBezTo>
                  <a:lnTo>
                    <a:pt x="445" y="563"/>
                  </a:lnTo>
                  <a:cubicBezTo>
                    <a:pt x="461" y="567"/>
                    <a:pt x="475" y="570"/>
                    <a:pt x="489" y="570"/>
                  </a:cubicBezTo>
                  <a:cubicBezTo>
                    <a:pt x="522" y="570"/>
                    <a:pt x="547" y="554"/>
                    <a:pt x="554" y="503"/>
                  </a:cubicBezTo>
                  <a:lnTo>
                    <a:pt x="600" y="267"/>
                  </a:lnTo>
                  <a:cubicBezTo>
                    <a:pt x="598" y="266"/>
                    <a:pt x="597" y="265"/>
                    <a:pt x="595" y="264"/>
                  </a:cubicBezTo>
                  <a:lnTo>
                    <a:pt x="595" y="264"/>
                  </a:lnTo>
                  <a:cubicBezTo>
                    <a:pt x="620" y="173"/>
                    <a:pt x="490" y="116"/>
                    <a:pt x="427" y="76"/>
                  </a:cubicBezTo>
                  <a:cubicBezTo>
                    <a:pt x="402" y="64"/>
                    <a:pt x="305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29"/>
            <p:cNvSpPr/>
            <p:nvPr/>
          </p:nvSpPr>
          <p:spPr>
            <a:xfrm>
              <a:off x="4373492" y="-668891"/>
              <a:ext cx="53624" cy="63060"/>
            </a:xfrm>
            <a:custGeom>
              <a:avLst/>
              <a:gdLst/>
              <a:ahLst/>
              <a:cxnLst/>
              <a:rect l="l" t="t" r="r" b="b"/>
              <a:pathLst>
                <a:path w="449" h="528" extrusionOk="0">
                  <a:moveTo>
                    <a:pt x="245" y="0"/>
                  </a:moveTo>
                  <a:cubicBezTo>
                    <a:pt x="215" y="0"/>
                    <a:pt x="190" y="11"/>
                    <a:pt x="180" y="37"/>
                  </a:cubicBezTo>
                  <a:cubicBezTo>
                    <a:pt x="170" y="75"/>
                    <a:pt x="157" y="105"/>
                    <a:pt x="146" y="140"/>
                  </a:cubicBezTo>
                  <a:lnTo>
                    <a:pt x="146" y="140"/>
                  </a:lnTo>
                  <a:cubicBezTo>
                    <a:pt x="135" y="141"/>
                    <a:pt x="125" y="145"/>
                    <a:pt x="116" y="152"/>
                  </a:cubicBezTo>
                  <a:cubicBezTo>
                    <a:pt x="47" y="227"/>
                    <a:pt x="1" y="279"/>
                    <a:pt x="7" y="377"/>
                  </a:cubicBezTo>
                  <a:cubicBezTo>
                    <a:pt x="7" y="430"/>
                    <a:pt x="108" y="528"/>
                    <a:pt x="181" y="528"/>
                  </a:cubicBezTo>
                  <a:cubicBezTo>
                    <a:pt x="195" y="528"/>
                    <a:pt x="209" y="524"/>
                    <a:pt x="220" y="516"/>
                  </a:cubicBezTo>
                  <a:cubicBezTo>
                    <a:pt x="235" y="504"/>
                    <a:pt x="250" y="491"/>
                    <a:pt x="263" y="479"/>
                  </a:cubicBezTo>
                  <a:lnTo>
                    <a:pt x="263" y="479"/>
                  </a:lnTo>
                  <a:cubicBezTo>
                    <a:pt x="280" y="486"/>
                    <a:pt x="296" y="491"/>
                    <a:pt x="306" y="493"/>
                  </a:cubicBezTo>
                  <a:cubicBezTo>
                    <a:pt x="347" y="493"/>
                    <a:pt x="387" y="469"/>
                    <a:pt x="399" y="423"/>
                  </a:cubicBezTo>
                  <a:cubicBezTo>
                    <a:pt x="404" y="320"/>
                    <a:pt x="410" y="233"/>
                    <a:pt x="439" y="135"/>
                  </a:cubicBezTo>
                  <a:cubicBezTo>
                    <a:pt x="437" y="135"/>
                    <a:pt x="436" y="134"/>
                    <a:pt x="434" y="134"/>
                  </a:cubicBezTo>
                  <a:lnTo>
                    <a:pt x="434" y="134"/>
                  </a:lnTo>
                  <a:cubicBezTo>
                    <a:pt x="448" y="79"/>
                    <a:pt x="327" y="0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29"/>
            <p:cNvSpPr/>
            <p:nvPr/>
          </p:nvSpPr>
          <p:spPr>
            <a:xfrm>
              <a:off x="4384002" y="-707347"/>
              <a:ext cx="46100" cy="60433"/>
            </a:xfrm>
            <a:custGeom>
              <a:avLst/>
              <a:gdLst/>
              <a:ahLst/>
              <a:cxnLst/>
              <a:rect l="l" t="t" r="r" b="b"/>
              <a:pathLst>
                <a:path w="386" h="506" extrusionOk="0">
                  <a:moveTo>
                    <a:pt x="276" y="1"/>
                  </a:moveTo>
                  <a:cubicBezTo>
                    <a:pt x="228" y="1"/>
                    <a:pt x="217" y="34"/>
                    <a:pt x="195" y="82"/>
                  </a:cubicBezTo>
                  <a:cubicBezTo>
                    <a:pt x="183" y="110"/>
                    <a:pt x="173" y="136"/>
                    <a:pt x="166" y="162"/>
                  </a:cubicBezTo>
                  <a:lnTo>
                    <a:pt x="166" y="162"/>
                  </a:lnTo>
                  <a:cubicBezTo>
                    <a:pt x="156" y="164"/>
                    <a:pt x="146" y="168"/>
                    <a:pt x="138" y="175"/>
                  </a:cubicBezTo>
                  <a:cubicBezTo>
                    <a:pt x="57" y="244"/>
                    <a:pt x="17" y="313"/>
                    <a:pt x="5" y="411"/>
                  </a:cubicBezTo>
                  <a:cubicBezTo>
                    <a:pt x="1" y="460"/>
                    <a:pt x="51" y="505"/>
                    <a:pt x="100" y="505"/>
                  </a:cubicBezTo>
                  <a:cubicBezTo>
                    <a:pt x="115" y="505"/>
                    <a:pt x="130" y="501"/>
                    <a:pt x="144" y="492"/>
                  </a:cubicBezTo>
                  <a:cubicBezTo>
                    <a:pt x="159" y="479"/>
                    <a:pt x="174" y="466"/>
                    <a:pt x="187" y="453"/>
                  </a:cubicBezTo>
                  <a:lnTo>
                    <a:pt x="187" y="453"/>
                  </a:lnTo>
                  <a:cubicBezTo>
                    <a:pt x="203" y="463"/>
                    <a:pt x="221" y="469"/>
                    <a:pt x="231" y="469"/>
                  </a:cubicBezTo>
                  <a:cubicBezTo>
                    <a:pt x="233" y="469"/>
                    <a:pt x="234" y="469"/>
                    <a:pt x="236" y="469"/>
                  </a:cubicBezTo>
                  <a:cubicBezTo>
                    <a:pt x="270" y="469"/>
                    <a:pt x="311" y="428"/>
                    <a:pt x="316" y="388"/>
                  </a:cubicBezTo>
                  <a:cubicBezTo>
                    <a:pt x="328" y="290"/>
                    <a:pt x="345" y="203"/>
                    <a:pt x="374" y="100"/>
                  </a:cubicBezTo>
                  <a:cubicBezTo>
                    <a:pt x="374" y="100"/>
                    <a:pt x="373" y="99"/>
                    <a:pt x="372" y="99"/>
                  </a:cubicBezTo>
                  <a:lnTo>
                    <a:pt x="372" y="99"/>
                  </a:lnTo>
                  <a:cubicBezTo>
                    <a:pt x="373" y="98"/>
                    <a:pt x="374" y="96"/>
                    <a:pt x="374" y="94"/>
                  </a:cubicBezTo>
                  <a:cubicBezTo>
                    <a:pt x="386" y="53"/>
                    <a:pt x="328" y="2"/>
                    <a:pt x="288" y="2"/>
                  </a:cubicBezTo>
                  <a:cubicBezTo>
                    <a:pt x="283" y="1"/>
                    <a:pt x="279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29"/>
            <p:cNvSpPr/>
            <p:nvPr/>
          </p:nvSpPr>
          <p:spPr>
            <a:xfrm>
              <a:off x="4388660" y="-683700"/>
              <a:ext cx="60073" cy="67957"/>
            </a:xfrm>
            <a:custGeom>
              <a:avLst/>
              <a:gdLst/>
              <a:ahLst/>
              <a:cxnLst/>
              <a:rect l="l" t="t" r="r" b="b"/>
              <a:pathLst>
                <a:path w="503" h="569" extrusionOk="0">
                  <a:moveTo>
                    <a:pt x="225" y="1"/>
                  </a:moveTo>
                  <a:cubicBezTo>
                    <a:pt x="199" y="1"/>
                    <a:pt x="178" y="11"/>
                    <a:pt x="168" y="40"/>
                  </a:cubicBezTo>
                  <a:cubicBezTo>
                    <a:pt x="164" y="50"/>
                    <a:pt x="161" y="60"/>
                    <a:pt x="158" y="69"/>
                  </a:cubicBezTo>
                  <a:lnTo>
                    <a:pt x="158" y="69"/>
                  </a:lnTo>
                  <a:cubicBezTo>
                    <a:pt x="158" y="69"/>
                    <a:pt x="157" y="69"/>
                    <a:pt x="156" y="69"/>
                  </a:cubicBezTo>
                  <a:cubicBezTo>
                    <a:pt x="143" y="95"/>
                    <a:pt x="130" y="120"/>
                    <a:pt x="118" y="144"/>
                  </a:cubicBezTo>
                  <a:lnTo>
                    <a:pt x="118" y="144"/>
                  </a:lnTo>
                  <a:cubicBezTo>
                    <a:pt x="115" y="146"/>
                    <a:pt x="112" y="147"/>
                    <a:pt x="110" y="149"/>
                  </a:cubicBezTo>
                  <a:cubicBezTo>
                    <a:pt x="41" y="219"/>
                    <a:pt x="1" y="265"/>
                    <a:pt x="12" y="374"/>
                  </a:cubicBezTo>
                  <a:cubicBezTo>
                    <a:pt x="17" y="435"/>
                    <a:pt x="175" y="569"/>
                    <a:pt x="258" y="569"/>
                  </a:cubicBezTo>
                  <a:cubicBezTo>
                    <a:pt x="270" y="569"/>
                    <a:pt x="281" y="566"/>
                    <a:pt x="289" y="559"/>
                  </a:cubicBezTo>
                  <a:cubicBezTo>
                    <a:pt x="311" y="545"/>
                    <a:pt x="331" y="531"/>
                    <a:pt x="350" y="516"/>
                  </a:cubicBezTo>
                  <a:lnTo>
                    <a:pt x="350" y="516"/>
                  </a:lnTo>
                  <a:cubicBezTo>
                    <a:pt x="361" y="519"/>
                    <a:pt x="372" y="520"/>
                    <a:pt x="382" y="520"/>
                  </a:cubicBezTo>
                  <a:cubicBezTo>
                    <a:pt x="420" y="520"/>
                    <a:pt x="449" y="501"/>
                    <a:pt x="456" y="449"/>
                  </a:cubicBezTo>
                  <a:cubicBezTo>
                    <a:pt x="474" y="357"/>
                    <a:pt x="479" y="265"/>
                    <a:pt x="502" y="173"/>
                  </a:cubicBezTo>
                  <a:cubicBezTo>
                    <a:pt x="500" y="172"/>
                    <a:pt x="498" y="171"/>
                    <a:pt x="496" y="170"/>
                  </a:cubicBezTo>
                  <a:lnTo>
                    <a:pt x="496" y="170"/>
                  </a:lnTo>
                  <a:cubicBezTo>
                    <a:pt x="489" y="114"/>
                    <a:pt x="422" y="84"/>
                    <a:pt x="370" y="51"/>
                  </a:cubicBezTo>
                  <a:cubicBezTo>
                    <a:pt x="343" y="40"/>
                    <a:pt x="276" y="1"/>
                    <a:pt x="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29"/>
            <p:cNvSpPr/>
            <p:nvPr/>
          </p:nvSpPr>
          <p:spPr>
            <a:xfrm>
              <a:off x="4401797" y="-712124"/>
              <a:ext cx="53743" cy="63060"/>
            </a:xfrm>
            <a:custGeom>
              <a:avLst/>
              <a:gdLst/>
              <a:ahLst/>
              <a:cxnLst/>
              <a:rect l="l" t="t" r="r" b="b"/>
              <a:pathLst>
                <a:path w="450" h="528" extrusionOk="0">
                  <a:moveTo>
                    <a:pt x="257" y="0"/>
                  </a:moveTo>
                  <a:cubicBezTo>
                    <a:pt x="226" y="0"/>
                    <a:pt x="200" y="12"/>
                    <a:pt x="191" y="42"/>
                  </a:cubicBezTo>
                  <a:cubicBezTo>
                    <a:pt x="185" y="55"/>
                    <a:pt x="180" y="69"/>
                    <a:pt x="175" y="82"/>
                  </a:cubicBezTo>
                  <a:lnTo>
                    <a:pt x="175" y="82"/>
                  </a:lnTo>
                  <a:cubicBezTo>
                    <a:pt x="174" y="82"/>
                    <a:pt x="174" y="82"/>
                    <a:pt x="173" y="82"/>
                  </a:cubicBezTo>
                  <a:cubicBezTo>
                    <a:pt x="173" y="84"/>
                    <a:pt x="173" y="85"/>
                    <a:pt x="173" y="87"/>
                  </a:cubicBezTo>
                  <a:lnTo>
                    <a:pt x="173" y="87"/>
                  </a:lnTo>
                  <a:cubicBezTo>
                    <a:pt x="167" y="103"/>
                    <a:pt x="161" y="120"/>
                    <a:pt x="155" y="137"/>
                  </a:cubicBezTo>
                  <a:lnTo>
                    <a:pt x="155" y="137"/>
                  </a:lnTo>
                  <a:cubicBezTo>
                    <a:pt x="153" y="136"/>
                    <a:pt x="152" y="136"/>
                    <a:pt x="150" y="136"/>
                  </a:cubicBezTo>
                  <a:cubicBezTo>
                    <a:pt x="137" y="136"/>
                    <a:pt x="125" y="141"/>
                    <a:pt x="116" y="151"/>
                  </a:cubicBezTo>
                  <a:cubicBezTo>
                    <a:pt x="46" y="226"/>
                    <a:pt x="0" y="284"/>
                    <a:pt x="12" y="393"/>
                  </a:cubicBezTo>
                  <a:cubicBezTo>
                    <a:pt x="12" y="445"/>
                    <a:pt x="108" y="528"/>
                    <a:pt x="178" y="528"/>
                  </a:cubicBezTo>
                  <a:cubicBezTo>
                    <a:pt x="194" y="528"/>
                    <a:pt x="208" y="524"/>
                    <a:pt x="219" y="514"/>
                  </a:cubicBezTo>
                  <a:cubicBezTo>
                    <a:pt x="237" y="502"/>
                    <a:pt x="253" y="489"/>
                    <a:pt x="267" y="476"/>
                  </a:cubicBezTo>
                  <a:lnTo>
                    <a:pt x="267" y="476"/>
                  </a:lnTo>
                  <a:cubicBezTo>
                    <a:pt x="283" y="482"/>
                    <a:pt x="298" y="486"/>
                    <a:pt x="306" y="486"/>
                  </a:cubicBezTo>
                  <a:cubicBezTo>
                    <a:pt x="346" y="486"/>
                    <a:pt x="392" y="468"/>
                    <a:pt x="392" y="416"/>
                  </a:cubicBezTo>
                  <a:cubicBezTo>
                    <a:pt x="398" y="313"/>
                    <a:pt x="404" y="226"/>
                    <a:pt x="433" y="134"/>
                  </a:cubicBezTo>
                  <a:cubicBezTo>
                    <a:pt x="432" y="134"/>
                    <a:pt x="432" y="134"/>
                    <a:pt x="431" y="134"/>
                  </a:cubicBezTo>
                  <a:lnTo>
                    <a:pt x="431" y="134"/>
                  </a:lnTo>
                  <a:cubicBezTo>
                    <a:pt x="432" y="132"/>
                    <a:pt x="432" y="130"/>
                    <a:pt x="433" y="128"/>
                  </a:cubicBezTo>
                  <a:cubicBezTo>
                    <a:pt x="449" y="74"/>
                    <a:pt x="336" y="0"/>
                    <a:pt x="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29"/>
            <p:cNvSpPr/>
            <p:nvPr/>
          </p:nvSpPr>
          <p:spPr>
            <a:xfrm>
              <a:off x="4363460" y="-679759"/>
              <a:ext cx="44667" cy="59119"/>
            </a:xfrm>
            <a:custGeom>
              <a:avLst/>
              <a:gdLst/>
              <a:ahLst/>
              <a:cxnLst/>
              <a:rect l="l" t="t" r="r" b="b"/>
              <a:pathLst>
                <a:path w="374" h="495" extrusionOk="0">
                  <a:moveTo>
                    <a:pt x="277" y="1"/>
                  </a:moveTo>
                  <a:cubicBezTo>
                    <a:pt x="232" y="1"/>
                    <a:pt x="211" y="39"/>
                    <a:pt x="200" y="82"/>
                  </a:cubicBezTo>
                  <a:cubicBezTo>
                    <a:pt x="187" y="110"/>
                    <a:pt x="178" y="137"/>
                    <a:pt x="171" y="163"/>
                  </a:cubicBezTo>
                  <a:lnTo>
                    <a:pt x="171" y="163"/>
                  </a:lnTo>
                  <a:cubicBezTo>
                    <a:pt x="161" y="165"/>
                    <a:pt x="151" y="168"/>
                    <a:pt x="143" y="174"/>
                  </a:cubicBezTo>
                  <a:cubicBezTo>
                    <a:pt x="56" y="255"/>
                    <a:pt x="21" y="324"/>
                    <a:pt x="4" y="439"/>
                  </a:cubicBezTo>
                  <a:cubicBezTo>
                    <a:pt x="0" y="479"/>
                    <a:pt x="48" y="494"/>
                    <a:pt x="86" y="494"/>
                  </a:cubicBezTo>
                  <a:cubicBezTo>
                    <a:pt x="103" y="494"/>
                    <a:pt x="118" y="491"/>
                    <a:pt x="125" y="486"/>
                  </a:cubicBezTo>
                  <a:cubicBezTo>
                    <a:pt x="143" y="471"/>
                    <a:pt x="159" y="457"/>
                    <a:pt x="174" y="442"/>
                  </a:cubicBezTo>
                  <a:lnTo>
                    <a:pt x="174" y="442"/>
                  </a:lnTo>
                  <a:cubicBezTo>
                    <a:pt x="190" y="452"/>
                    <a:pt x="209" y="458"/>
                    <a:pt x="225" y="458"/>
                  </a:cubicBezTo>
                  <a:cubicBezTo>
                    <a:pt x="229" y="458"/>
                    <a:pt x="232" y="457"/>
                    <a:pt x="235" y="457"/>
                  </a:cubicBezTo>
                  <a:cubicBezTo>
                    <a:pt x="269" y="445"/>
                    <a:pt x="292" y="376"/>
                    <a:pt x="298" y="347"/>
                  </a:cubicBezTo>
                  <a:cubicBezTo>
                    <a:pt x="310" y="285"/>
                    <a:pt x="316" y="229"/>
                    <a:pt x="330" y="172"/>
                  </a:cubicBezTo>
                  <a:lnTo>
                    <a:pt x="330" y="172"/>
                  </a:lnTo>
                  <a:cubicBezTo>
                    <a:pt x="339" y="145"/>
                    <a:pt x="347" y="117"/>
                    <a:pt x="356" y="88"/>
                  </a:cubicBezTo>
                  <a:cubicBezTo>
                    <a:pt x="373" y="42"/>
                    <a:pt x="327" y="1"/>
                    <a:pt x="287" y="1"/>
                  </a:cubicBezTo>
                  <a:cubicBezTo>
                    <a:pt x="283" y="1"/>
                    <a:pt x="280" y="1"/>
                    <a:pt x="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29"/>
            <p:cNvSpPr/>
            <p:nvPr/>
          </p:nvSpPr>
          <p:spPr>
            <a:xfrm>
              <a:off x="4373492" y="-649902"/>
              <a:ext cx="59357" cy="67957"/>
            </a:xfrm>
            <a:custGeom>
              <a:avLst/>
              <a:gdLst/>
              <a:ahLst/>
              <a:cxnLst/>
              <a:rect l="l" t="t" r="r" b="b"/>
              <a:pathLst>
                <a:path w="497" h="569" extrusionOk="0">
                  <a:moveTo>
                    <a:pt x="228" y="0"/>
                  </a:moveTo>
                  <a:cubicBezTo>
                    <a:pt x="204" y="0"/>
                    <a:pt x="184" y="10"/>
                    <a:pt x="174" y="39"/>
                  </a:cubicBezTo>
                  <a:cubicBezTo>
                    <a:pt x="166" y="63"/>
                    <a:pt x="159" y="85"/>
                    <a:pt x="154" y="105"/>
                  </a:cubicBezTo>
                  <a:lnTo>
                    <a:pt x="154" y="105"/>
                  </a:lnTo>
                  <a:cubicBezTo>
                    <a:pt x="148" y="118"/>
                    <a:pt x="141" y="131"/>
                    <a:pt x="135" y="144"/>
                  </a:cubicBezTo>
                  <a:lnTo>
                    <a:pt x="135" y="144"/>
                  </a:lnTo>
                  <a:cubicBezTo>
                    <a:pt x="124" y="145"/>
                    <a:pt x="116" y="149"/>
                    <a:pt x="110" y="155"/>
                  </a:cubicBezTo>
                  <a:cubicBezTo>
                    <a:pt x="35" y="224"/>
                    <a:pt x="1" y="270"/>
                    <a:pt x="7" y="380"/>
                  </a:cubicBezTo>
                  <a:cubicBezTo>
                    <a:pt x="17" y="440"/>
                    <a:pt x="169" y="569"/>
                    <a:pt x="251" y="569"/>
                  </a:cubicBezTo>
                  <a:cubicBezTo>
                    <a:pt x="264" y="569"/>
                    <a:pt x="275" y="565"/>
                    <a:pt x="283" y="558"/>
                  </a:cubicBezTo>
                  <a:cubicBezTo>
                    <a:pt x="307" y="542"/>
                    <a:pt x="329" y="528"/>
                    <a:pt x="348" y="511"/>
                  </a:cubicBezTo>
                  <a:lnTo>
                    <a:pt x="348" y="511"/>
                  </a:lnTo>
                  <a:cubicBezTo>
                    <a:pt x="361" y="514"/>
                    <a:pt x="374" y="516"/>
                    <a:pt x="386" y="516"/>
                  </a:cubicBezTo>
                  <a:cubicBezTo>
                    <a:pt x="422" y="516"/>
                    <a:pt x="450" y="498"/>
                    <a:pt x="456" y="449"/>
                  </a:cubicBezTo>
                  <a:cubicBezTo>
                    <a:pt x="466" y="374"/>
                    <a:pt x="467" y="296"/>
                    <a:pt x="483" y="221"/>
                  </a:cubicBezTo>
                  <a:lnTo>
                    <a:pt x="483" y="221"/>
                  </a:lnTo>
                  <a:cubicBezTo>
                    <a:pt x="484" y="218"/>
                    <a:pt x="484" y="215"/>
                    <a:pt x="485" y="212"/>
                  </a:cubicBezTo>
                  <a:cubicBezTo>
                    <a:pt x="488" y="203"/>
                    <a:pt x="490" y="195"/>
                    <a:pt x="491" y="187"/>
                  </a:cubicBezTo>
                  <a:lnTo>
                    <a:pt x="491" y="187"/>
                  </a:lnTo>
                  <a:cubicBezTo>
                    <a:pt x="493" y="180"/>
                    <a:pt x="495" y="173"/>
                    <a:pt x="497" y="166"/>
                  </a:cubicBezTo>
                  <a:cubicBezTo>
                    <a:pt x="495" y="166"/>
                    <a:pt x="492" y="165"/>
                    <a:pt x="490" y="164"/>
                  </a:cubicBezTo>
                  <a:lnTo>
                    <a:pt x="490" y="164"/>
                  </a:lnTo>
                  <a:cubicBezTo>
                    <a:pt x="481" y="110"/>
                    <a:pt x="420" y="78"/>
                    <a:pt x="370" y="51"/>
                  </a:cubicBezTo>
                  <a:cubicBezTo>
                    <a:pt x="339" y="40"/>
                    <a:pt x="276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29"/>
            <p:cNvSpPr/>
            <p:nvPr/>
          </p:nvSpPr>
          <p:spPr>
            <a:xfrm>
              <a:off x="4398334" y="-693016"/>
              <a:ext cx="72375" cy="72973"/>
            </a:xfrm>
            <a:custGeom>
              <a:avLst/>
              <a:gdLst/>
              <a:ahLst/>
              <a:cxnLst/>
              <a:rect l="l" t="t" r="r" b="b"/>
              <a:pathLst>
                <a:path w="606" h="611" extrusionOk="0">
                  <a:moveTo>
                    <a:pt x="239" y="1"/>
                  </a:moveTo>
                  <a:cubicBezTo>
                    <a:pt x="213" y="1"/>
                    <a:pt x="191" y="11"/>
                    <a:pt x="179" y="37"/>
                  </a:cubicBezTo>
                  <a:cubicBezTo>
                    <a:pt x="165" y="77"/>
                    <a:pt x="156" y="111"/>
                    <a:pt x="151" y="145"/>
                  </a:cubicBezTo>
                  <a:lnTo>
                    <a:pt x="151" y="145"/>
                  </a:lnTo>
                  <a:cubicBezTo>
                    <a:pt x="150" y="145"/>
                    <a:pt x="149" y="145"/>
                    <a:pt x="149" y="145"/>
                  </a:cubicBezTo>
                  <a:cubicBezTo>
                    <a:pt x="124" y="145"/>
                    <a:pt x="102" y="153"/>
                    <a:pt x="81" y="176"/>
                  </a:cubicBezTo>
                  <a:cubicBezTo>
                    <a:pt x="24" y="233"/>
                    <a:pt x="0" y="285"/>
                    <a:pt x="18" y="372"/>
                  </a:cubicBezTo>
                  <a:cubicBezTo>
                    <a:pt x="24" y="435"/>
                    <a:pt x="127" y="493"/>
                    <a:pt x="168" y="522"/>
                  </a:cubicBezTo>
                  <a:cubicBezTo>
                    <a:pt x="201" y="546"/>
                    <a:pt x="284" y="610"/>
                    <a:pt x="337" y="610"/>
                  </a:cubicBezTo>
                  <a:cubicBezTo>
                    <a:pt x="347" y="610"/>
                    <a:pt x="356" y="608"/>
                    <a:pt x="364" y="602"/>
                  </a:cubicBezTo>
                  <a:cubicBezTo>
                    <a:pt x="386" y="586"/>
                    <a:pt x="408" y="571"/>
                    <a:pt x="429" y="553"/>
                  </a:cubicBezTo>
                  <a:lnTo>
                    <a:pt x="429" y="553"/>
                  </a:lnTo>
                  <a:cubicBezTo>
                    <a:pt x="443" y="557"/>
                    <a:pt x="456" y="560"/>
                    <a:pt x="469" y="560"/>
                  </a:cubicBezTo>
                  <a:cubicBezTo>
                    <a:pt x="501" y="560"/>
                    <a:pt x="527" y="543"/>
                    <a:pt x="537" y="493"/>
                  </a:cubicBezTo>
                  <a:lnTo>
                    <a:pt x="577" y="256"/>
                  </a:lnTo>
                  <a:cubicBezTo>
                    <a:pt x="606" y="164"/>
                    <a:pt x="485" y="112"/>
                    <a:pt x="421" y="78"/>
                  </a:cubicBezTo>
                  <a:cubicBezTo>
                    <a:pt x="397" y="61"/>
                    <a:pt x="305" y="1"/>
                    <a:pt x="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9"/>
            <p:cNvSpPr/>
            <p:nvPr/>
          </p:nvSpPr>
          <p:spPr>
            <a:xfrm>
              <a:off x="4373015" y="-694329"/>
              <a:ext cx="46100" cy="60433"/>
            </a:xfrm>
            <a:custGeom>
              <a:avLst/>
              <a:gdLst/>
              <a:ahLst/>
              <a:cxnLst/>
              <a:rect l="l" t="t" r="r" b="b"/>
              <a:pathLst>
                <a:path w="386" h="506" extrusionOk="0">
                  <a:moveTo>
                    <a:pt x="269" y="0"/>
                  </a:moveTo>
                  <a:cubicBezTo>
                    <a:pt x="226" y="0"/>
                    <a:pt x="210" y="36"/>
                    <a:pt x="189" y="77"/>
                  </a:cubicBezTo>
                  <a:cubicBezTo>
                    <a:pt x="178" y="106"/>
                    <a:pt x="169" y="135"/>
                    <a:pt x="162" y="162"/>
                  </a:cubicBezTo>
                  <a:lnTo>
                    <a:pt x="162" y="162"/>
                  </a:lnTo>
                  <a:cubicBezTo>
                    <a:pt x="152" y="164"/>
                    <a:pt x="141" y="168"/>
                    <a:pt x="132" y="175"/>
                  </a:cubicBezTo>
                  <a:cubicBezTo>
                    <a:pt x="57" y="244"/>
                    <a:pt x="11" y="308"/>
                    <a:pt x="5" y="411"/>
                  </a:cubicBezTo>
                  <a:cubicBezTo>
                    <a:pt x="0" y="460"/>
                    <a:pt x="51" y="506"/>
                    <a:pt x="100" y="506"/>
                  </a:cubicBezTo>
                  <a:cubicBezTo>
                    <a:pt x="115" y="506"/>
                    <a:pt x="130" y="502"/>
                    <a:pt x="143" y="492"/>
                  </a:cubicBezTo>
                  <a:cubicBezTo>
                    <a:pt x="158" y="480"/>
                    <a:pt x="172" y="467"/>
                    <a:pt x="185" y="454"/>
                  </a:cubicBezTo>
                  <a:lnTo>
                    <a:pt x="185" y="454"/>
                  </a:lnTo>
                  <a:cubicBezTo>
                    <a:pt x="201" y="463"/>
                    <a:pt x="218" y="470"/>
                    <a:pt x="230" y="470"/>
                  </a:cubicBezTo>
                  <a:cubicBezTo>
                    <a:pt x="232" y="470"/>
                    <a:pt x="234" y="470"/>
                    <a:pt x="236" y="469"/>
                  </a:cubicBezTo>
                  <a:cubicBezTo>
                    <a:pt x="270" y="469"/>
                    <a:pt x="305" y="423"/>
                    <a:pt x="316" y="388"/>
                  </a:cubicBezTo>
                  <a:cubicBezTo>
                    <a:pt x="328" y="290"/>
                    <a:pt x="345" y="204"/>
                    <a:pt x="374" y="100"/>
                  </a:cubicBezTo>
                  <a:cubicBezTo>
                    <a:pt x="373" y="100"/>
                    <a:pt x="373" y="100"/>
                    <a:pt x="372" y="100"/>
                  </a:cubicBezTo>
                  <a:lnTo>
                    <a:pt x="372" y="100"/>
                  </a:lnTo>
                  <a:cubicBezTo>
                    <a:pt x="373" y="98"/>
                    <a:pt x="373" y="96"/>
                    <a:pt x="374" y="94"/>
                  </a:cubicBezTo>
                  <a:cubicBezTo>
                    <a:pt x="385" y="48"/>
                    <a:pt x="328" y="2"/>
                    <a:pt x="287" y="2"/>
                  </a:cubicBezTo>
                  <a:cubicBezTo>
                    <a:pt x="281" y="1"/>
                    <a:pt x="274" y="0"/>
                    <a:pt x="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9"/>
            <p:cNvSpPr/>
            <p:nvPr/>
          </p:nvSpPr>
          <p:spPr>
            <a:xfrm>
              <a:off x="4390093" y="-698390"/>
              <a:ext cx="53743" cy="64135"/>
            </a:xfrm>
            <a:custGeom>
              <a:avLst/>
              <a:gdLst/>
              <a:ahLst/>
              <a:cxnLst/>
              <a:rect l="l" t="t" r="r" b="b"/>
              <a:pathLst>
                <a:path w="450" h="537" extrusionOk="0">
                  <a:moveTo>
                    <a:pt x="258" y="1"/>
                  </a:moveTo>
                  <a:cubicBezTo>
                    <a:pt x="226" y="1"/>
                    <a:pt x="198" y="12"/>
                    <a:pt x="185" y="42"/>
                  </a:cubicBezTo>
                  <a:cubicBezTo>
                    <a:pt x="176" y="74"/>
                    <a:pt x="160" y="105"/>
                    <a:pt x="150" y="137"/>
                  </a:cubicBezTo>
                  <a:lnTo>
                    <a:pt x="150" y="137"/>
                  </a:lnTo>
                  <a:cubicBezTo>
                    <a:pt x="149" y="137"/>
                    <a:pt x="149" y="137"/>
                    <a:pt x="148" y="137"/>
                  </a:cubicBezTo>
                  <a:cubicBezTo>
                    <a:pt x="135" y="137"/>
                    <a:pt x="123" y="141"/>
                    <a:pt x="116" y="151"/>
                  </a:cubicBezTo>
                  <a:cubicBezTo>
                    <a:pt x="41" y="226"/>
                    <a:pt x="0" y="296"/>
                    <a:pt x="6" y="399"/>
                  </a:cubicBezTo>
                  <a:cubicBezTo>
                    <a:pt x="6" y="462"/>
                    <a:pt x="106" y="536"/>
                    <a:pt x="176" y="536"/>
                  </a:cubicBezTo>
                  <a:cubicBezTo>
                    <a:pt x="190" y="536"/>
                    <a:pt x="203" y="533"/>
                    <a:pt x="214" y="526"/>
                  </a:cubicBezTo>
                  <a:cubicBezTo>
                    <a:pt x="234" y="510"/>
                    <a:pt x="252" y="494"/>
                    <a:pt x="268" y="478"/>
                  </a:cubicBezTo>
                  <a:lnTo>
                    <a:pt x="268" y="478"/>
                  </a:lnTo>
                  <a:cubicBezTo>
                    <a:pt x="281" y="483"/>
                    <a:pt x="292" y="486"/>
                    <a:pt x="300" y="486"/>
                  </a:cubicBezTo>
                  <a:cubicBezTo>
                    <a:pt x="346" y="486"/>
                    <a:pt x="387" y="469"/>
                    <a:pt x="387" y="417"/>
                  </a:cubicBezTo>
                  <a:cubicBezTo>
                    <a:pt x="392" y="313"/>
                    <a:pt x="404" y="226"/>
                    <a:pt x="433" y="134"/>
                  </a:cubicBezTo>
                  <a:cubicBezTo>
                    <a:pt x="432" y="134"/>
                    <a:pt x="432" y="134"/>
                    <a:pt x="431" y="134"/>
                  </a:cubicBezTo>
                  <a:lnTo>
                    <a:pt x="431" y="134"/>
                  </a:lnTo>
                  <a:cubicBezTo>
                    <a:pt x="432" y="132"/>
                    <a:pt x="432" y="130"/>
                    <a:pt x="433" y="128"/>
                  </a:cubicBezTo>
                  <a:cubicBezTo>
                    <a:pt x="449" y="75"/>
                    <a:pt x="339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9"/>
            <p:cNvSpPr/>
            <p:nvPr/>
          </p:nvSpPr>
          <p:spPr>
            <a:xfrm>
              <a:off x="4391407" y="-678923"/>
              <a:ext cx="75957" cy="76079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24" y="0"/>
                  </a:moveTo>
                  <a:cubicBezTo>
                    <a:pt x="198" y="0"/>
                    <a:pt x="177" y="10"/>
                    <a:pt x="168" y="35"/>
                  </a:cubicBezTo>
                  <a:cubicBezTo>
                    <a:pt x="152" y="81"/>
                    <a:pt x="142" y="121"/>
                    <a:pt x="137" y="160"/>
                  </a:cubicBezTo>
                  <a:lnTo>
                    <a:pt x="137" y="160"/>
                  </a:lnTo>
                  <a:cubicBezTo>
                    <a:pt x="115" y="161"/>
                    <a:pt x="94" y="170"/>
                    <a:pt x="76" y="190"/>
                  </a:cubicBezTo>
                  <a:cubicBezTo>
                    <a:pt x="18" y="254"/>
                    <a:pt x="1" y="294"/>
                    <a:pt x="12" y="380"/>
                  </a:cubicBezTo>
                  <a:cubicBezTo>
                    <a:pt x="18" y="450"/>
                    <a:pt x="133" y="519"/>
                    <a:pt x="174" y="542"/>
                  </a:cubicBezTo>
                  <a:cubicBezTo>
                    <a:pt x="213" y="566"/>
                    <a:pt x="305" y="636"/>
                    <a:pt x="364" y="636"/>
                  </a:cubicBezTo>
                  <a:cubicBezTo>
                    <a:pt x="375" y="636"/>
                    <a:pt x="385" y="634"/>
                    <a:pt x="393" y="628"/>
                  </a:cubicBezTo>
                  <a:cubicBezTo>
                    <a:pt x="419" y="611"/>
                    <a:pt x="443" y="595"/>
                    <a:pt x="464" y="576"/>
                  </a:cubicBezTo>
                  <a:lnTo>
                    <a:pt x="464" y="576"/>
                  </a:lnTo>
                  <a:cubicBezTo>
                    <a:pt x="477" y="579"/>
                    <a:pt x="489" y="582"/>
                    <a:pt x="500" y="582"/>
                  </a:cubicBezTo>
                  <a:cubicBezTo>
                    <a:pt x="530" y="582"/>
                    <a:pt x="554" y="566"/>
                    <a:pt x="566" y="519"/>
                  </a:cubicBezTo>
                  <a:lnTo>
                    <a:pt x="606" y="282"/>
                  </a:lnTo>
                  <a:cubicBezTo>
                    <a:pt x="635" y="179"/>
                    <a:pt x="491" y="121"/>
                    <a:pt x="427" y="86"/>
                  </a:cubicBezTo>
                  <a:cubicBezTo>
                    <a:pt x="402" y="70"/>
                    <a:pt x="294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9"/>
            <p:cNvSpPr/>
            <p:nvPr/>
          </p:nvSpPr>
          <p:spPr>
            <a:xfrm>
              <a:off x="4363938" y="-665905"/>
              <a:ext cx="47653" cy="61388"/>
            </a:xfrm>
            <a:custGeom>
              <a:avLst/>
              <a:gdLst/>
              <a:ahLst/>
              <a:cxnLst/>
              <a:rect l="l" t="t" r="r" b="b"/>
              <a:pathLst>
                <a:path w="399" h="514" extrusionOk="0">
                  <a:moveTo>
                    <a:pt x="263" y="1"/>
                  </a:moveTo>
                  <a:cubicBezTo>
                    <a:pt x="236" y="1"/>
                    <a:pt x="210" y="12"/>
                    <a:pt x="196" y="41"/>
                  </a:cubicBezTo>
                  <a:cubicBezTo>
                    <a:pt x="178" y="77"/>
                    <a:pt x="163" y="112"/>
                    <a:pt x="152" y="151"/>
                  </a:cubicBezTo>
                  <a:lnTo>
                    <a:pt x="152" y="151"/>
                  </a:lnTo>
                  <a:cubicBezTo>
                    <a:pt x="152" y="151"/>
                    <a:pt x="151" y="151"/>
                    <a:pt x="151" y="151"/>
                  </a:cubicBezTo>
                  <a:cubicBezTo>
                    <a:pt x="137" y="151"/>
                    <a:pt x="124" y="156"/>
                    <a:pt x="115" y="168"/>
                  </a:cubicBezTo>
                  <a:cubicBezTo>
                    <a:pt x="41" y="254"/>
                    <a:pt x="0" y="323"/>
                    <a:pt x="0" y="444"/>
                  </a:cubicBezTo>
                  <a:cubicBezTo>
                    <a:pt x="0" y="487"/>
                    <a:pt x="62" y="513"/>
                    <a:pt x="111" y="513"/>
                  </a:cubicBezTo>
                  <a:cubicBezTo>
                    <a:pt x="129" y="513"/>
                    <a:pt x="145" y="510"/>
                    <a:pt x="156" y="502"/>
                  </a:cubicBezTo>
                  <a:cubicBezTo>
                    <a:pt x="170" y="491"/>
                    <a:pt x="184" y="480"/>
                    <a:pt x="197" y="468"/>
                  </a:cubicBezTo>
                  <a:lnTo>
                    <a:pt x="197" y="468"/>
                  </a:lnTo>
                  <a:cubicBezTo>
                    <a:pt x="216" y="478"/>
                    <a:pt x="236" y="485"/>
                    <a:pt x="248" y="485"/>
                  </a:cubicBezTo>
                  <a:cubicBezTo>
                    <a:pt x="283" y="485"/>
                    <a:pt x="317" y="444"/>
                    <a:pt x="323" y="404"/>
                  </a:cubicBezTo>
                  <a:cubicBezTo>
                    <a:pt x="340" y="300"/>
                    <a:pt x="346" y="214"/>
                    <a:pt x="386" y="116"/>
                  </a:cubicBezTo>
                  <a:cubicBezTo>
                    <a:pt x="386" y="116"/>
                    <a:pt x="385" y="116"/>
                    <a:pt x="385" y="116"/>
                  </a:cubicBezTo>
                  <a:lnTo>
                    <a:pt x="385" y="116"/>
                  </a:lnTo>
                  <a:cubicBezTo>
                    <a:pt x="385" y="114"/>
                    <a:pt x="386" y="112"/>
                    <a:pt x="386" y="110"/>
                  </a:cubicBezTo>
                  <a:cubicBezTo>
                    <a:pt x="398" y="58"/>
                    <a:pt x="325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9"/>
            <p:cNvSpPr/>
            <p:nvPr/>
          </p:nvSpPr>
          <p:spPr>
            <a:xfrm>
              <a:off x="4400364" y="-662919"/>
              <a:ext cx="99963" cy="96860"/>
            </a:xfrm>
            <a:custGeom>
              <a:avLst/>
              <a:gdLst/>
              <a:ahLst/>
              <a:cxnLst/>
              <a:rect l="l" t="t" r="r" b="b"/>
              <a:pathLst>
                <a:path w="837" h="811" extrusionOk="0">
                  <a:moveTo>
                    <a:pt x="237" y="1"/>
                  </a:moveTo>
                  <a:cubicBezTo>
                    <a:pt x="217" y="1"/>
                    <a:pt x="199" y="6"/>
                    <a:pt x="185" y="16"/>
                  </a:cubicBezTo>
                  <a:cubicBezTo>
                    <a:pt x="64" y="120"/>
                    <a:pt x="1" y="241"/>
                    <a:pt x="47" y="402"/>
                  </a:cubicBezTo>
                  <a:cubicBezTo>
                    <a:pt x="81" y="506"/>
                    <a:pt x="214" y="575"/>
                    <a:pt x="301" y="633"/>
                  </a:cubicBezTo>
                  <a:cubicBezTo>
                    <a:pt x="344" y="659"/>
                    <a:pt x="414" y="718"/>
                    <a:pt x="473" y="718"/>
                  </a:cubicBezTo>
                  <a:cubicBezTo>
                    <a:pt x="482" y="718"/>
                    <a:pt x="492" y="716"/>
                    <a:pt x="501" y="713"/>
                  </a:cubicBezTo>
                  <a:lnTo>
                    <a:pt x="501" y="713"/>
                  </a:lnTo>
                  <a:cubicBezTo>
                    <a:pt x="552" y="748"/>
                    <a:pt x="646" y="810"/>
                    <a:pt x="707" y="810"/>
                  </a:cubicBezTo>
                  <a:cubicBezTo>
                    <a:pt x="729" y="810"/>
                    <a:pt x="746" y="802"/>
                    <a:pt x="756" y="783"/>
                  </a:cubicBezTo>
                  <a:cubicBezTo>
                    <a:pt x="837" y="621"/>
                    <a:pt x="768" y="483"/>
                    <a:pt x="750" y="321"/>
                  </a:cubicBezTo>
                  <a:cubicBezTo>
                    <a:pt x="743" y="268"/>
                    <a:pt x="548" y="123"/>
                    <a:pt x="406" y="63"/>
                  </a:cubicBezTo>
                  <a:lnTo>
                    <a:pt x="406" y="63"/>
                  </a:lnTo>
                  <a:cubicBezTo>
                    <a:pt x="345" y="26"/>
                    <a:pt x="285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9"/>
            <p:cNvSpPr/>
            <p:nvPr/>
          </p:nvSpPr>
          <p:spPr>
            <a:xfrm>
              <a:off x="4396303" y="-669010"/>
              <a:ext cx="69628" cy="79661"/>
            </a:xfrm>
            <a:custGeom>
              <a:avLst/>
              <a:gdLst/>
              <a:ahLst/>
              <a:cxnLst/>
              <a:rect l="l" t="t" r="r" b="b"/>
              <a:pathLst>
                <a:path w="583" h="667" extrusionOk="0">
                  <a:moveTo>
                    <a:pt x="244" y="0"/>
                  </a:moveTo>
                  <a:cubicBezTo>
                    <a:pt x="233" y="0"/>
                    <a:pt x="222" y="3"/>
                    <a:pt x="213" y="9"/>
                  </a:cubicBezTo>
                  <a:cubicBezTo>
                    <a:pt x="133" y="67"/>
                    <a:pt x="69" y="125"/>
                    <a:pt x="35" y="223"/>
                  </a:cubicBezTo>
                  <a:cubicBezTo>
                    <a:pt x="0" y="309"/>
                    <a:pt x="12" y="355"/>
                    <a:pt x="35" y="442"/>
                  </a:cubicBezTo>
                  <a:cubicBezTo>
                    <a:pt x="46" y="488"/>
                    <a:pt x="156" y="551"/>
                    <a:pt x="190" y="574"/>
                  </a:cubicBezTo>
                  <a:cubicBezTo>
                    <a:pt x="212" y="585"/>
                    <a:pt x="230" y="592"/>
                    <a:pt x="248" y="592"/>
                  </a:cubicBezTo>
                  <a:cubicBezTo>
                    <a:pt x="262" y="592"/>
                    <a:pt x="275" y="587"/>
                    <a:pt x="288" y="576"/>
                  </a:cubicBezTo>
                  <a:lnTo>
                    <a:pt x="288" y="576"/>
                  </a:lnTo>
                  <a:cubicBezTo>
                    <a:pt x="335" y="627"/>
                    <a:pt x="409" y="667"/>
                    <a:pt x="463" y="667"/>
                  </a:cubicBezTo>
                  <a:cubicBezTo>
                    <a:pt x="491" y="667"/>
                    <a:pt x="513" y="656"/>
                    <a:pt x="525" y="632"/>
                  </a:cubicBezTo>
                  <a:cubicBezTo>
                    <a:pt x="559" y="557"/>
                    <a:pt x="582" y="528"/>
                    <a:pt x="577" y="442"/>
                  </a:cubicBezTo>
                  <a:cubicBezTo>
                    <a:pt x="565" y="355"/>
                    <a:pt x="536" y="269"/>
                    <a:pt x="531" y="182"/>
                  </a:cubicBezTo>
                  <a:cubicBezTo>
                    <a:pt x="526" y="134"/>
                    <a:pt x="390" y="20"/>
                    <a:pt x="304" y="17"/>
                  </a:cubicBezTo>
                  <a:lnTo>
                    <a:pt x="304" y="17"/>
                  </a:lnTo>
                  <a:cubicBezTo>
                    <a:pt x="283" y="7"/>
                    <a:pt x="262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4408605" y="-703048"/>
              <a:ext cx="61506" cy="72854"/>
            </a:xfrm>
            <a:custGeom>
              <a:avLst/>
              <a:gdLst/>
              <a:ahLst/>
              <a:cxnLst/>
              <a:rect l="l" t="t" r="r" b="b"/>
              <a:pathLst>
                <a:path w="515" h="610" extrusionOk="0">
                  <a:moveTo>
                    <a:pt x="347" y="0"/>
                  </a:moveTo>
                  <a:cubicBezTo>
                    <a:pt x="334" y="0"/>
                    <a:pt x="321" y="4"/>
                    <a:pt x="311" y="10"/>
                  </a:cubicBezTo>
                  <a:lnTo>
                    <a:pt x="311" y="10"/>
                  </a:lnTo>
                  <a:cubicBezTo>
                    <a:pt x="304" y="9"/>
                    <a:pt x="298" y="8"/>
                    <a:pt x="292" y="8"/>
                  </a:cubicBezTo>
                  <a:cubicBezTo>
                    <a:pt x="277" y="8"/>
                    <a:pt x="262" y="13"/>
                    <a:pt x="249" y="23"/>
                  </a:cubicBezTo>
                  <a:cubicBezTo>
                    <a:pt x="99" y="133"/>
                    <a:pt x="1" y="265"/>
                    <a:pt x="41" y="456"/>
                  </a:cubicBezTo>
                  <a:cubicBezTo>
                    <a:pt x="46" y="487"/>
                    <a:pt x="104" y="534"/>
                    <a:pt x="152" y="534"/>
                  </a:cubicBezTo>
                  <a:cubicBezTo>
                    <a:pt x="167" y="534"/>
                    <a:pt x="180" y="530"/>
                    <a:pt x="191" y="519"/>
                  </a:cubicBezTo>
                  <a:cubicBezTo>
                    <a:pt x="227" y="480"/>
                    <a:pt x="259" y="442"/>
                    <a:pt x="288" y="403"/>
                  </a:cubicBezTo>
                  <a:lnTo>
                    <a:pt x="288" y="403"/>
                  </a:lnTo>
                  <a:cubicBezTo>
                    <a:pt x="288" y="411"/>
                    <a:pt x="289" y="420"/>
                    <a:pt x="289" y="429"/>
                  </a:cubicBezTo>
                  <a:lnTo>
                    <a:pt x="289" y="429"/>
                  </a:lnTo>
                  <a:cubicBezTo>
                    <a:pt x="284" y="439"/>
                    <a:pt x="280" y="450"/>
                    <a:pt x="278" y="461"/>
                  </a:cubicBezTo>
                  <a:cubicBezTo>
                    <a:pt x="249" y="519"/>
                    <a:pt x="260" y="548"/>
                    <a:pt x="318" y="582"/>
                  </a:cubicBezTo>
                  <a:cubicBezTo>
                    <a:pt x="342" y="597"/>
                    <a:pt x="369" y="609"/>
                    <a:pt x="393" y="609"/>
                  </a:cubicBezTo>
                  <a:cubicBezTo>
                    <a:pt x="416" y="609"/>
                    <a:pt x="437" y="599"/>
                    <a:pt x="451" y="571"/>
                  </a:cubicBezTo>
                  <a:cubicBezTo>
                    <a:pt x="491" y="479"/>
                    <a:pt x="514" y="438"/>
                    <a:pt x="503" y="346"/>
                  </a:cubicBezTo>
                  <a:cubicBezTo>
                    <a:pt x="485" y="254"/>
                    <a:pt x="462" y="173"/>
                    <a:pt x="456" y="81"/>
                  </a:cubicBezTo>
                  <a:cubicBezTo>
                    <a:pt x="456" y="41"/>
                    <a:pt x="376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4410038" y="-685969"/>
              <a:ext cx="82765" cy="86230"/>
            </a:xfrm>
            <a:custGeom>
              <a:avLst/>
              <a:gdLst/>
              <a:ahLst/>
              <a:cxnLst/>
              <a:rect l="l" t="t" r="r" b="b"/>
              <a:pathLst>
                <a:path w="693" h="722" extrusionOk="0">
                  <a:moveTo>
                    <a:pt x="256" y="0"/>
                  </a:moveTo>
                  <a:cubicBezTo>
                    <a:pt x="246" y="0"/>
                    <a:pt x="238" y="2"/>
                    <a:pt x="231" y="7"/>
                  </a:cubicBezTo>
                  <a:cubicBezTo>
                    <a:pt x="93" y="117"/>
                    <a:pt x="0" y="226"/>
                    <a:pt x="47" y="405"/>
                  </a:cubicBezTo>
                  <a:cubicBezTo>
                    <a:pt x="66" y="471"/>
                    <a:pt x="236" y="639"/>
                    <a:pt x="348" y="639"/>
                  </a:cubicBezTo>
                  <a:cubicBezTo>
                    <a:pt x="364" y="639"/>
                    <a:pt x="378" y="635"/>
                    <a:pt x="391" y="628"/>
                  </a:cubicBezTo>
                  <a:lnTo>
                    <a:pt x="391" y="628"/>
                  </a:lnTo>
                  <a:cubicBezTo>
                    <a:pt x="396" y="631"/>
                    <a:pt x="400" y="633"/>
                    <a:pt x="404" y="636"/>
                  </a:cubicBezTo>
                  <a:cubicBezTo>
                    <a:pt x="429" y="652"/>
                    <a:pt x="516" y="722"/>
                    <a:pt x="579" y="722"/>
                  </a:cubicBezTo>
                  <a:cubicBezTo>
                    <a:pt x="602" y="722"/>
                    <a:pt x="622" y="712"/>
                    <a:pt x="635" y="687"/>
                  </a:cubicBezTo>
                  <a:cubicBezTo>
                    <a:pt x="664" y="612"/>
                    <a:pt x="692" y="578"/>
                    <a:pt x="675" y="497"/>
                  </a:cubicBezTo>
                  <a:cubicBezTo>
                    <a:pt x="664" y="411"/>
                    <a:pt x="640" y="324"/>
                    <a:pt x="635" y="238"/>
                  </a:cubicBezTo>
                  <a:cubicBezTo>
                    <a:pt x="626" y="184"/>
                    <a:pt x="433" y="36"/>
                    <a:pt x="326" y="22"/>
                  </a:cubicBezTo>
                  <a:lnTo>
                    <a:pt x="326" y="22"/>
                  </a:lnTo>
                  <a:cubicBezTo>
                    <a:pt x="300" y="9"/>
                    <a:pt x="275" y="0"/>
                    <a:pt x="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4425922" y="-711169"/>
              <a:ext cx="67597" cy="79542"/>
            </a:xfrm>
            <a:custGeom>
              <a:avLst/>
              <a:gdLst/>
              <a:ahLst/>
              <a:cxnLst/>
              <a:rect l="l" t="t" r="r" b="b"/>
              <a:pathLst>
                <a:path w="566" h="666" extrusionOk="0">
                  <a:moveTo>
                    <a:pt x="248" y="0"/>
                  </a:moveTo>
                  <a:cubicBezTo>
                    <a:pt x="237" y="0"/>
                    <a:pt x="227" y="3"/>
                    <a:pt x="219" y="10"/>
                  </a:cubicBezTo>
                  <a:cubicBezTo>
                    <a:pt x="138" y="74"/>
                    <a:pt x="75" y="132"/>
                    <a:pt x="40" y="235"/>
                  </a:cubicBezTo>
                  <a:cubicBezTo>
                    <a:pt x="0" y="322"/>
                    <a:pt x="17" y="379"/>
                    <a:pt x="40" y="466"/>
                  </a:cubicBezTo>
                  <a:cubicBezTo>
                    <a:pt x="46" y="506"/>
                    <a:pt x="156" y="564"/>
                    <a:pt x="185" y="581"/>
                  </a:cubicBezTo>
                  <a:cubicBezTo>
                    <a:pt x="201" y="591"/>
                    <a:pt x="216" y="596"/>
                    <a:pt x="230" y="596"/>
                  </a:cubicBezTo>
                  <a:cubicBezTo>
                    <a:pt x="247" y="596"/>
                    <a:pt x="263" y="588"/>
                    <a:pt x="279" y="569"/>
                  </a:cubicBezTo>
                  <a:lnTo>
                    <a:pt x="279" y="569"/>
                  </a:lnTo>
                  <a:cubicBezTo>
                    <a:pt x="325" y="622"/>
                    <a:pt x="404" y="665"/>
                    <a:pt x="459" y="665"/>
                  </a:cubicBezTo>
                  <a:cubicBezTo>
                    <a:pt x="484" y="665"/>
                    <a:pt x="504" y="656"/>
                    <a:pt x="513" y="633"/>
                  </a:cubicBezTo>
                  <a:cubicBezTo>
                    <a:pt x="548" y="558"/>
                    <a:pt x="565" y="529"/>
                    <a:pt x="565" y="443"/>
                  </a:cubicBezTo>
                  <a:cubicBezTo>
                    <a:pt x="554" y="356"/>
                    <a:pt x="525" y="270"/>
                    <a:pt x="519" y="183"/>
                  </a:cubicBezTo>
                  <a:cubicBezTo>
                    <a:pt x="515" y="137"/>
                    <a:pt x="399" y="35"/>
                    <a:pt x="320" y="27"/>
                  </a:cubicBezTo>
                  <a:lnTo>
                    <a:pt x="320" y="27"/>
                  </a:lnTo>
                  <a:cubicBezTo>
                    <a:pt x="295" y="12"/>
                    <a:pt x="270" y="0"/>
                    <a:pt x="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4387943" y="-675579"/>
              <a:ext cx="58043" cy="72018"/>
            </a:xfrm>
            <a:custGeom>
              <a:avLst/>
              <a:gdLst/>
              <a:ahLst/>
              <a:cxnLst/>
              <a:rect l="l" t="t" r="r" b="b"/>
              <a:pathLst>
                <a:path w="486" h="603" extrusionOk="0">
                  <a:moveTo>
                    <a:pt x="341" y="1"/>
                  </a:moveTo>
                  <a:cubicBezTo>
                    <a:pt x="329" y="1"/>
                    <a:pt x="318" y="4"/>
                    <a:pt x="309" y="10"/>
                  </a:cubicBezTo>
                  <a:lnTo>
                    <a:pt x="309" y="10"/>
                  </a:lnTo>
                  <a:cubicBezTo>
                    <a:pt x="304" y="9"/>
                    <a:pt x="299" y="8"/>
                    <a:pt x="294" y="8"/>
                  </a:cubicBezTo>
                  <a:cubicBezTo>
                    <a:pt x="279" y="8"/>
                    <a:pt x="264" y="13"/>
                    <a:pt x="249" y="24"/>
                  </a:cubicBezTo>
                  <a:cubicBezTo>
                    <a:pt x="105" y="133"/>
                    <a:pt x="1" y="266"/>
                    <a:pt x="41" y="456"/>
                  </a:cubicBezTo>
                  <a:cubicBezTo>
                    <a:pt x="46" y="487"/>
                    <a:pt x="100" y="528"/>
                    <a:pt x="141" y="528"/>
                  </a:cubicBezTo>
                  <a:cubicBezTo>
                    <a:pt x="154" y="528"/>
                    <a:pt x="166" y="524"/>
                    <a:pt x="174" y="514"/>
                  </a:cubicBezTo>
                  <a:cubicBezTo>
                    <a:pt x="214" y="468"/>
                    <a:pt x="250" y="423"/>
                    <a:pt x="283" y="377"/>
                  </a:cubicBezTo>
                  <a:lnTo>
                    <a:pt x="283" y="377"/>
                  </a:lnTo>
                  <a:cubicBezTo>
                    <a:pt x="283" y="420"/>
                    <a:pt x="276" y="463"/>
                    <a:pt x="255" y="508"/>
                  </a:cubicBezTo>
                  <a:cubicBezTo>
                    <a:pt x="235" y="554"/>
                    <a:pt x="296" y="603"/>
                    <a:pt x="352" y="603"/>
                  </a:cubicBezTo>
                  <a:cubicBezTo>
                    <a:pt x="380" y="603"/>
                    <a:pt x="406" y="591"/>
                    <a:pt x="422" y="560"/>
                  </a:cubicBezTo>
                  <a:cubicBezTo>
                    <a:pt x="462" y="468"/>
                    <a:pt x="485" y="439"/>
                    <a:pt x="480" y="341"/>
                  </a:cubicBezTo>
                  <a:cubicBezTo>
                    <a:pt x="462" y="249"/>
                    <a:pt x="445" y="168"/>
                    <a:pt x="433" y="70"/>
                  </a:cubicBezTo>
                  <a:cubicBezTo>
                    <a:pt x="433" y="35"/>
                    <a:pt x="370" y="1"/>
                    <a:pt x="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4392840" y="-651335"/>
              <a:ext cx="81332" cy="86947"/>
            </a:xfrm>
            <a:custGeom>
              <a:avLst/>
              <a:gdLst/>
              <a:ahLst/>
              <a:cxnLst/>
              <a:rect l="l" t="t" r="r" b="b"/>
              <a:pathLst>
                <a:path w="681" h="728" extrusionOk="0">
                  <a:moveTo>
                    <a:pt x="251" y="0"/>
                  </a:moveTo>
                  <a:cubicBezTo>
                    <a:pt x="229" y="0"/>
                    <a:pt x="207" y="7"/>
                    <a:pt x="185" y="23"/>
                  </a:cubicBezTo>
                  <a:cubicBezTo>
                    <a:pt x="64" y="121"/>
                    <a:pt x="0" y="236"/>
                    <a:pt x="41" y="397"/>
                  </a:cubicBezTo>
                  <a:cubicBezTo>
                    <a:pt x="60" y="464"/>
                    <a:pt x="236" y="637"/>
                    <a:pt x="349" y="637"/>
                  </a:cubicBezTo>
                  <a:cubicBezTo>
                    <a:pt x="359" y="637"/>
                    <a:pt x="370" y="635"/>
                    <a:pt x="379" y="632"/>
                  </a:cubicBezTo>
                  <a:lnTo>
                    <a:pt x="379" y="632"/>
                  </a:lnTo>
                  <a:cubicBezTo>
                    <a:pt x="384" y="634"/>
                    <a:pt x="388" y="637"/>
                    <a:pt x="392" y="640"/>
                  </a:cubicBezTo>
                  <a:cubicBezTo>
                    <a:pt x="422" y="657"/>
                    <a:pt x="513" y="728"/>
                    <a:pt x="574" y="728"/>
                  </a:cubicBezTo>
                  <a:cubicBezTo>
                    <a:pt x="595" y="728"/>
                    <a:pt x="613" y="719"/>
                    <a:pt x="623" y="697"/>
                  </a:cubicBezTo>
                  <a:cubicBezTo>
                    <a:pt x="658" y="628"/>
                    <a:pt x="681" y="593"/>
                    <a:pt x="669" y="513"/>
                  </a:cubicBezTo>
                  <a:cubicBezTo>
                    <a:pt x="652" y="426"/>
                    <a:pt x="629" y="340"/>
                    <a:pt x="617" y="253"/>
                  </a:cubicBezTo>
                  <a:cubicBezTo>
                    <a:pt x="613" y="203"/>
                    <a:pt x="460" y="82"/>
                    <a:pt x="349" y="43"/>
                  </a:cubicBezTo>
                  <a:lnTo>
                    <a:pt x="349" y="43"/>
                  </a:lnTo>
                  <a:cubicBezTo>
                    <a:pt x="320" y="18"/>
                    <a:pt x="287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4420309" y="-694091"/>
              <a:ext cx="90409" cy="91008"/>
            </a:xfrm>
            <a:custGeom>
              <a:avLst/>
              <a:gdLst/>
              <a:ahLst/>
              <a:cxnLst/>
              <a:rect l="l" t="t" r="r" b="b"/>
              <a:pathLst>
                <a:path w="757" h="762" extrusionOk="0">
                  <a:moveTo>
                    <a:pt x="239" y="1"/>
                  </a:moveTo>
                  <a:cubicBezTo>
                    <a:pt x="218" y="1"/>
                    <a:pt x="200" y="6"/>
                    <a:pt x="185" y="17"/>
                  </a:cubicBezTo>
                  <a:cubicBezTo>
                    <a:pt x="64" y="121"/>
                    <a:pt x="1" y="236"/>
                    <a:pt x="41" y="392"/>
                  </a:cubicBezTo>
                  <a:cubicBezTo>
                    <a:pt x="70" y="496"/>
                    <a:pt x="185" y="554"/>
                    <a:pt x="266" y="606"/>
                  </a:cubicBezTo>
                  <a:cubicBezTo>
                    <a:pt x="308" y="630"/>
                    <a:pt x="364" y="679"/>
                    <a:pt x="415" y="679"/>
                  </a:cubicBezTo>
                  <a:cubicBezTo>
                    <a:pt x="428" y="679"/>
                    <a:pt x="441" y="676"/>
                    <a:pt x="453" y="669"/>
                  </a:cubicBezTo>
                  <a:lnTo>
                    <a:pt x="453" y="669"/>
                  </a:lnTo>
                  <a:cubicBezTo>
                    <a:pt x="499" y="700"/>
                    <a:pt x="592" y="761"/>
                    <a:pt x="653" y="761"/>
                  </a:cubicBezTo>
                  <a:cubicBezTo>
                    <a:pt x="676" y="761"/>
                    <a:pt x="694" y="753"/>
                    <a:pt x="704" y="732"/>
                  </a:cubicBezTo>
                  <a:cubicBezTo>
                    <a:pt x="733" y="663"/>
                    <a:pt x="756" y="617"/>
                    <a:pt x="745" y="536"/>
                  </a:cubicBezTo>
                  <a:cubicBezTo>
                    <a:pt x="733" y="450"/>
                    <a:pt x="710" y="363"/>
                    <a:pt x="704" y="271"/>
                  </a:cubicBezTo>
                  <a:cubicBezTo>
                    <a:pt x="700" y="213"/>
                    <a:pt x="415" y="9"/>
                    <a:pt x="296" y="9"/>
                  </a:cubicBezTo>
                  <a:cubicBezTo>
                    <a:pt x="295" y="9"/>
                    <a:pt x="294" y="9"/>
                    <a:pt x="292" y="9"/>
                  </a:cubicBezTo>
                  <a:lnTo>
                    <a:pt x="292" y="9"/>
                  </a:lnTo>
                  <a:cubicBezTo>
                    <a:pt x="273" y="4"/>
                    <a:pt x="255" y="1"/>
                    <a:pt x="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4396900" y="-690149"/>
              <a:ext cx="60073" cy="72854"/>
            </a:xfrm>
            <a:custGeom>
              <a:avLst/>
              <a:gdLst/>
              <a:ahLst/>
              <a:cxnLst/>
              <a:rect l="l" t="t" r="r" b="b"/>
              <a:pathLst>
                <a:path w="503" h="610" extrusionOk="0">
                  <a:moveTo>
                    <a:pt x="284" y="1"/>
                  </a:moveTo>
                  <a:cubicBezTo>
                    <a:pt x="270" y="1"/>
                    <a:pt x="256" y="5"/>
                    <a:pt x="243" y="13"/>
                  </a:cubicBezTo>
                  <a:cubicBezTo>
                    <a:pt x="99" y="123"/>
                    <a:pt x="1" y="261"/>
                    <a:pt x="36" y="446"/>
                  </a:cubicBezTo>
                  <a:cubicBezTo>
                    <a:pt x="40" y="482"/>
                    <a:pt x="109" y="533"/>
                    <a:pt x="155" y="533"/>
                  </a:cubicBezTo>
                  <a:cubicBezTo>
                    <a:pt x="167" y="533"/>
                    <a:pt x="178" y="529"/>
                    <a:pt x="185" y="521"/>
                  </a:cubicBezTo>
                  <a:cubicBezTo>
                    <a:pt x="222" y="479"/>
                    <a:pt x="254" y="439"/>
                    <a:pt x="284" y="399"/>
                  </a:cubicBezTo>
                  <a:lnTo>
                    <a:pt x="284" y="399"/>
                  </a:lnTo>
                  <a:cubicBezTo>
                    <a:pt x="282" y="421"/>
                    <a:pt x="276" y="442"/>
                    <a:pt x="266" y="463"/>
                  </a:cubicBezTo>
                  <a:cubicBezTo>
                    <a:pt x="237" y="521"/>
                    <a:pt x="255" y="549"/>
                    <a:pt x="307" y="584"/>
                  </a:cubicBezTo>
                  <a:cubicBezTo>
                    <a:pt x="330" y="598"/>
                    <a:pt x="356" y="610"/>
                    <a:pt x="379" y="610"/>
                  </a:cubicBezTo>
                  <a:cubicBezTo>
                    <a:pt x="403" y="610"/>
                    <a:pt x="425" y="598"/>
                    <a:pt x="439" y="567"/>
                  </a:cubicBezTo>
                  <a:cubicBezTo>
                    <a:pt x="479" y="474"/>
                    <a:pt x="503" y="440"/>
                    <a:pt x="491" y="348"/>
                  </a:cubicBezTo>
                  <a:cubicBezTo>
                    <a:pt x="474" y="250"/>
                    <a:pt x="451" y="175"/>
                    <a:pt x="445" y="77"/>
                  </a:cubicBezTo>
                  <a:cubicBezTo>
                    <a:pt x="445" y="42"/>
                    <a:pt x="364" y="2"/>
                    <a:pt x="335" y="2"/>
                  </a:cubicBezTo>
                  <a:cubicBezTo>
                    <a:pt x="327" y="2"/>
                    <a:pt x="320" y="3"/>
                    <a:pt x="313" y="6"/>
                  </a:cubicBezTo>
                  <a:lnTo>
                    <a:pt x="313" y="6"/>
                  </a:lnTo>
                  <a:cubicBezTo>
                    <a:pt x="303" y="2"/>
                    <a:pt x="294" y="1"/>
                    <a:pt x="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4414218" y="-697793"/>
              <a:ext cx="68195" cy="78587"/>
            </a:xfrm>
            <a:custGeom>
              <a:avLst/>
              <a:gdLst/>
              <a:ahLst/>
              <a:cxnLst/>
              <a:rect l="l" t="t" r="r" b="b"/>
              <a:pathLst>
                <a:path w="571" h="658" extrusionOk="0">
                  <a:moveTo>
                    <a:pt x="242" y="0"/>
                  </a:moveTo>
                  <a:cubicBezTo>
                    <a:pt x="231" y="0"/>
                    <a:pt x="222" y="2"/>
                    <a:pt x="213" y="8"/>
                  </a:cubicBezTo>
                  <a:cubicBezTo>
                    <a:pt x="138" y="71"/>
                    <a:pt x="69" y="129"/>
                    <a:pt x="35" y="233"/>
                  </a:cubicBezTo>
                  <a:cubicBezTo>
                    <a:pt x="0" y="319"/>
                    <a:pt x="12" y="377"/>
                    <a:pt x="35" y="464"/>
                  </a:cubicBezTo>
                  <a:cubicBezTo>
                    <a:pt x="40" y="504"/>
                    <a:pt x="150" y="562"/>
                    <a:pt x="179" y="579"/>
                  </a:cubicBezTo>
                  <a:cubicBezTo>
                    <a:pt x="195" y="586"/>
                    <a:pt x="210" y="590"/>
                    <a:pt x="224" y="590"/>
                  </a:cubicBezTo>
                  <a:cubicBezTo>
                    <a:pt x="243" y="590"/>
                    <a:pt x="261" y="583"/>
                    <a:pt x="279" y="566"/>
                  </a:cubicBezTo>
                  <a:lnTo>
                    <a:pt x="279" y="566"/>
                  </a:lnTo>
                  <a:cubicBezTo>
                    <a:pt x="322" y="617"/>
                    <a:pt x="396" y="658"/>
                    <a:pt x="450" y="658"/>
                  </a:cubicBezTo>
                  <a:cubicBezTo>
                    <a:pt x="476" y="658"/>
                    <a:pt x="497" y="648"/>
                    <a:pt x="507" y="625"/>
                  </a:cubicBezTo>
                  <a:cubicBezTo>
                    <a:pt x="548" y="550"/>
                    <a:pt x="571" y="527"/>
                    <a:pt x="559" y="440"/>
                  </a:cubicBezTo>
                  <a:cubicBezTo>
                    <a:pt x="554" y="354"/>
                    <a:pt x="525" y="267"/>
                    <a:pt x="519" y="181"/>
                  </a:cubicBezTo>
                  <a:cubicBezTo>
                    <a:pt x="510" y="132"/>
                    <a:pt x="382" y="22"/>
                    <a:pt x="305" y="21"/>
                  </a:cubicBezTo>
                  <a:lnTo>
                    <a:pt x="305" y="21"/>
                  </a:lnTo>
                  <a:cubicBezTo>
                    <a:pt x="283" y="9"/>
                    <a:pt x="261" y="0"/>
                    <a:pt x="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9"/>
            <p:cNvSpPr/>
            <p:nvPr/>
          </p:nvSpPr>
          <p:spPr>
            <a:xfrm>
              <a:off x="4410754" y="-679759"/>
              <a:ext cx="99963" cy="97696"/>
            </a:xfrm>
            <a:custGeom>
              <a:avLst/>
              <a:gdLst/>
              <a:ahLst/>
              <a:cxnLst/>
              <a:rect l="l" t="t" r="r" b="b"/>
              <a:pathLst>
                <a:path w="837" h="818" extrusionOk="0">
                  <a:moveTo>
                    <a:pt x="254" y="0"/>
                  </a:moveTo>
                  <a:cubicBezTo>
                    <a:pt x="230" y="0"/>
                    <a:pt x="207" y="7"/>
                    <a:pt x="185" y="24"/>
                  </a:cubicBezTo>
                  <a:cubicBezTo>
                    <a:pt x="58" y="122"/>
                    <a:pt x="0" y="238"/>
                    <a:pt x="41" y="405"/>
                  </a:cubicBezTo>
                  <a:cubicBezTo>
                    <a:pt x="69" y="514"/>
                    <a:pt x="214" y="584"/>
                    <a:pt x="300" y="641"/>
                  </a:cubicBezTo>
                  <a:cubicBezTo>
                    <a:pt x="343" y="667"/>
                    <a:pt x="415" y="731"/>
                    <a:pt x="475" y="731"/>
                  </a:cubicBezTo>
                  <a:cubicBezTo>
                    <a:pt x="487" y="731"/>
                    <a:pt x="498" y="729"/>
                    <a:pt x="509" y="723"/>
                  </a:cubicBezTo>
                  <a:lnTo>
                    <a:pt x="509" y="723"/>
                  </a:lnTo>
                  <a:cubicBezTo>
                    <a:pt x="566" y="760"/>
                    <a:pt x="659" y="817"/>
                    <a:pt x="716" y="817"/>
                  </a:cubicBezTo>
                  <a:cubicBezTo>
                    <a:pt x="737" y="817"/>
                    <a:pt x="753" y="810"/>
                    <a:pt x="761" y="791"/>
                  </a:cubicBezTo>
                  <a:cubicBezTo>
                    <a:pt x="836" y="635"/>
                    <a:pt x="767" y="497"/>
                    <a:pt x="756" y="330"/>
                  </a:cubicBezTo>
                  <a:cubicBezTo>
                    <a:pt x="752" y="277"/>
                    <a:pt x="555" y="132"/>
                    <a:pt x="405" y="67"/>
                  </a:cubicBezTo>
                  <a:lnTo>
                    <a:pt x="405" y="67"/>
                  </a:lnTo>
                  <a:cubicBezTo>
                    <a:pt x="360" y="33"/>
                    <a:pt x="306" y="0"/>
                    <a:pt x="2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9"/>
            <p:cNvSpPr/>
            <p:nvPr/>
          </p:nvSpPr>
          <p:spPr>
            <a:xfrm>
              <a:off x="4416606" y="-739354"/>
              <a:ext cx="104382" cy="128032"/>
            </a:xfrm>
            <a:custGeom>
              <a:avLst/>
              <a:gdLst/>
              <a:ahLst/>
              <a:cxnLst/>
              <a:rect l="l" t="t" r="r" b="b"/>
              <a:pathLst>
                <a:path w="874" h="1072" extrusionOk="0">
                  <a:moveTo>
                    <a:pt x="454" y="1"/>
                  </a:moveTo>
                  <a:cubicBezTo>
                    <a:pt x="355" y="1"/>
                    <a:pt x="264" y="63"/>
                    <a:pt x="216" y="154"/>
                  </a:cubicBezTo>
                  <a:cubicBezTo>
                    <a:pt x="107" y="350"/>
                    <a:pt x="43" y="564"/>
                    <a:pt x="20" y="783"/>
                  </a:cubicBezTo>
                  <a:cubicBezTo>
                    <a:pt x="1" y="943"/>
                    <a:pt x="140" y="1071"/>
                    <a:pt x="282" y="1071"/>
                  </a:cubicBezTo>
                  <a:cubicBezTo>
                    <a:pt x="350" y="1071"/>
                    <a:pt x="418" y="1042"/>
                    <a:pt x="470" y="973"/>
                  </a:cubicBezTo>
                  <a:cubicBezTo>
                    <a:pt x="476" y="967"/>
                    <a:pt x="482" y="956"/>
                    <a:pt x="493" y="944"/>
                  </a:cubicBezTo>
                  <a:cubicBezTo>
                    <a:pt x="505" y="948"/>
                    <a:pt x="517" y="949"/>
                    <a:pt x="530" y="949"/>
                  </a:cubicBezTo>
                  <a:cubicBezTo>
                    <a:pt x="559" y="949"/>
                    <a:pt x="588" y="941"/>
                    <a:pt x="609" y="933"/>
                  </a:cubicBezTo>
                  <a:cubicBezTo>
                    <a:pt x="741" y="881"/>
                    <a:pt x="787" y="737"/>
                    <a:pt x="753" y="610"/>
                  </a:cubicBezTo>
                  <a:cubicBezTo>
                    <a:pt x="741" y="564"/>
                    <a:pt x="741" y="529"/>
                    <a:pt x="753" y="483"/>
                  </a:cubicBezTo>
                  <a:cubicBezTo>
                    <a:pt x="758" y="454"/>
                    <a:pt x="776" y="414"/>
                    <a:pt x="793" y="379"/>
                  </a:cubicBezTo>
                  <a:cubicBezTo>
                    <a:pt x="874" y="177"/>
                    <a:pt x="712" y="33"/>
                    <a:pt x="557" y="33"/>
                  </a:cubicBezTo>
                  <a:cubicBezTo>
                    <a:pt x="551" y="33"/>
                    <a:pt x="551" y="22"/>
                    <a:pt x="551" y="22"/>
                  </a:cubicBezTo>
                  <a:cubicBezTo>
                    <a:pt x="518" y="7"/>
                    <a:pt x="486" y="1"/>
                    <a:pt x="4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9"/>
            <p:cNvSpPr/>
            <p:nvPr/>
          </p:nvSpPr>
          <p:spPr>
            <a:xfrm>
              <a:off x="4600766" y="-805877"/>
              <a:ext cx="120624" cy="106653"/>
            </a:xfrm>
            <a:custGeom>
              <a:avLst/>
              <a:gdLst/>
              <a:ahLst/>
              <a:cxnLst/>
              <a:rect l="l" t="t" r="r" b="b"/>
              <a:pathLst>
                <a:path w="1010" h="893" extrusionOk="0">
                  <a:moveTo>
                    <a:pt x="710" y="0"/>
                  </a:moveTo>
                  <a:cubicBezTo>
                    <a:pt x="657" y="0"/>
                    <a:pt x="604" y="15"/>
                    <a:pt x="554" y="42"/>
                  </a:cubicBezTo>
                  <a:cubicBezTo>
                    <a:pt x="543" y="31"/>
                    <a:pt x="520" y="31"/>
                    <a:pt x="508" y="31"/>
                  </a:cubicBezTo>
                  <a:cubicBezTo>
                    <a:pt x="410" y="31"/>
                    <a:pt x="347" y="77"/>
                    <a:pt x="306" y="140"/>
                  </a:cubicBezTo>
                  <a:cubicBezTo>
                    <a:pt x="301" y="140"/>
                    <a:pt x="296" y="140"/>
                    <a:pt x="290" y="140"/>
                  </a:cubicBezTo>
                  <a:cubicBezTo>
                    <a:pt x="191" y="140"/>
                    <a:pt x="86" y="191"/>
                    <a:pt x="58" y="285"/>
                  </a:cubicBezTo>
                  <a:cubicBezTo>
                    <a:pt x="1" y="463"/>
                    <a:pt x="18" y="631"/>
                    <a:pt x="122" y="786"/>
                  </a:cubicBezTo>
                  <a:cubicBezTo>
                    <a:pt x="173" y="856"/>
                    <a:pt x="256" y="892"/>
                    <a:pt x="335" y="892"/>
                  </a:cubicBezTo>
                  <a:cubicBezTo>
                    <a:pt x="407" y="892"/>
                    <a:pt x="476" y="863"/>
                    <a:pt x="520" y="803"/>
                  </a:cubicBezTo>
                  <a:cubicBezTo>
                    <a:pt x="554" y="763"/>
                    <a:pt x="583" y="717"/>
                    <a:pt x="606" y="677"/>
                  </a:cubicBezTo>
                  <a:cubicBezTo>
                    <a:pt x="721" y="677"/>
                    <a:pt x="819" y="607"/>
                    <a:pt x="871" y="509"/>
                  </a:cubicBezTo>
                  <a:cubicBezTo>
                    <a:pt x="877" y="504"/>
                    <a:pt x="877" y="492"/>
                    <a:pt x="877" y="486"/>
                  </a:cubicBezTo>
                  <a:cubicBezTo>
                    <a:pt x="906" y="463"/>
                    <a:pt x="929" y="434"/>
                    <a:pt x="946" y="400"/>
                  </a:cubicBezTo>
                  <a:cubicBezTo>
                    <a:pt x="1010" y="285"/>
                    <a:pt x="975" y="129"/>
                    <a:pt x="871" y="54"/>
                  </a:cubicBezTo>
                  <a:cubicBezTo>
                    <a:pt x="823" y="18"/>
                    <a:pt x="767" y="0"/>
                    <a:pt x="7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9"/>
            <p:cNvSpPr/>
            <p:nvPr/>
          </p:nvSpPr>
          <p:spPr>
            <a:xfrm>
              <a:off x="4572581" y="-607146"/>
              <a:ext cx="97813" cy="77512"/>
            </a:xfrm>
            <a:custGeom>
              <a:avLst/>
              <a:gdLst/>
              <a:ahLst/>
              <a:cxnLst/>
              <a:rect l="l" t="t" r="r" b="b"/>
              <a:pathLst>
                <a:path w="819" h="649" extrusionOk="0">
                  <a:moveTo>
                    <a:pt x="433" y="1"/>
                  </a:moveTo>
                  <a:cubicBezTo>
                    <a:pt x="394" y="1"/>
                    <a:pt x="356" y="9"/>
                    <a:pt x="323" y="27"/>
                  </a:cubicBezTo>
                  <a:cubicBezTo>
                    <a:pt x="305" y="24"/>
                    <a:pt x="287" y="22"/>
                    <a:pt x="269" y="22"/>
                  </a:cubicBezTo>
                  <a:cubicBezTo>
                    <a:pt x="200" y="22"/>
                    <a:pt x="133" y="50"/>
                    <a:pt x="87" y="114"/>
                  </a:cubicBezTo>
                  <a:cubicBezTo>
                    <a:pt x="18" y="200"/>
                    <a:pt x="0" y="310"/>
                    <a:pt x="35" y="408"/>
                  </a:cubicBezTo>
                  <a:cubicBezTo>
                    <a:pt x="69" y="500"/>
                    <a:pt x="150" y="569"/>
                    <a:pt x="242" y="598"/>
                  </a:cubicBezTo>
                  <a:cubicBezTo>
                    <a:pt x="265" y="604"/>
                    <a:pt x="283" y="604"/>
                    <a:pt x="300" y="610"/>
                  </a:cubicBezTo>
                  <a:cubicBezTo>
                    <a:pt x="329" y="627"/>
                    <a:pt x="358" y="639"/>
                    <a:pt x="398" y="644"/>
                  </a:cubicBezTo>
                  <a:cubicBezTo>
                    <a:pt x="413" y="647"/>
                    <a:pt x="429" y="649"/>
                    <a:pt x="445" y="649"/>
                  </a:cubicBezTo>
                  <a:cubicBezTo>
                    <a:pt x="494" y="649"/>
                    <a:pt x="543" y="635"/>
                    <a:pt x="583" y="604"/>
                  </a:cubicBezTo>
                  <a:cubicBezTo>
                    <a:pt x="629" y="569"/>
                    <a:pt x="669" y="529"/>
                    <a:pt x="704" y="489"/>
                  </a:cubicBezTo>
                  <a:cubicBezTo>
                    <a:pt x="756" y="443"/>
                    <a:pt x="802" y="396"/>
                    <a:pt x="807" y="321"/>
                  </a:cubicBezTo>
                  <a:cubicBezTo>
                    <a:pt x="819" y="258"/>
                    <a:pt x="807" y="177"/>
                    <a:pt x="767" y="125"/>
                  </a:cubicBezTo>
                  <a:cubicBezTo>
                    <a:pt x="721" y="62"/>
                    <a:pt x="623" y="22"/>
                    <a:pt x="542" y="22"/>
                  </a:cubicBezTo>
                  <a:cubicBezTo>
                    <a:pt x="506" y="8"/>
                    <a:pt x="469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9"/>
            <p:cNvSpPr/>
            <p:nvPr/>
          </p:nvSpPr>
          <p:spPr>
            <a:xfrm>
              <a:off x="4722704" y="-681789"/>
              <a:ext cx="88856" cy="85633"/>
            </a:xfrm>
            <a:custGeom>
              <a:avLst/>
              <a:gdLst/>
              <a:ahLst/>
              <a:cxnLst/>
              <a:rect l="l" t="t" r="r" b="b"/>
              <a:pathLst>
                <a:path w="744" h="717" extrusionOk="0">
                  <a:moveTo>
                    <a:pt x="492" y="0"/>
                  </a:moveTo>
                  <a:cubicBezTo>
                    <a:pt x="412" y="0"/>
                    <a:pt x="330" y="30"/>
                    <a:pt x="277" y="99"/>
                  </a:cubicBezTo>
                  <a:lnTo>
                    <a:pt x="231" y="99"/>
                  </a:lnTo>
                  <a:cubicBezTo>
                    <a:pt x="173" y="105"/>
                    <a:pt x="104" y="139"/>
                    <a:pt x="69" y="191"/>
                  </a:cubicBezTo>
                  <a:cubicBezTo>
                    <a:pt x="23" y="243"/>
                    <a:pt x="0" y="312"/>
                    <a:pt x="12" y="376"/>
                  </a:cubicBezTo>
                  <a:cubicBezTo>
                    <a:pt x="17" y="451"/>
                    <a:pt x="52" y="491"/>
                    <a:pt x="104" y="543"/>
                  </a:cubicBezTo>
                  <a:cubicBezTo>
                    <a:pt x="156" y="601"/>
                    <a:pt x="231" y="629"/>
                    <a:pt x="312" y="641"/>
                  </a:cubicBezTo>
                  <a:cubicBezTo>
                    <a:pt x="359" y="688"/>
                    <a:pt x="431" y="717"/>
                    <a:pt x="496" y="717"/>
                  </a:cubicBezTo>
                  <a:cubicBezTo>
                    <a:pt x="502" y="717"/>
                    <a:pt x="507" y="716"/>
                    <a:pt x="513" y="716"/>
                  </a:cubicBezTo>
                  <a:cubicBezTo>
                    <a:pt x="652" y="693"/>
                    <a:pt x="744" y="577"/>
                    <a:pt x="738" y="433"/>
                  </a:cubicBezTo>
                  <a:cubicBezTo>
                    <a:pt x="738" y="364"/>
                    <a:pt x="738" y="301"/>
                    <a:pt x="732" y="226"/>
                  </a:cubicBezTo>
                  <a:cubicBezTo>
                    <a:pt x="727" y="116"/>
                    <a:pt x="623" y="18"/>
                    <a:pt x="513" y="1"/>
                  </a:cubicBezTo>
                  <a:cubicBezTo>
                    <a:pt x="506" y="0"/>
                    <a:pt x="499" y="0"/>
                    <a:pt x="4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9"/>
            <p:cNvSpPr/>
            <p:nvPr/>
          </p:nvSpPr>
          <p:spPr>
            <a:xfrm>
              <a:off x="4380419" y="-530233"/>
              <a:ext cx="108920" cy="86111"/>
            </a:xfrm>
            <a:custGeom>
              <a:avLst/>
              <a:gdLst/>
              <a:ahLst/>
              <a:cxnLst/>
              <a:rect l="l" t="t" r="r" b="b"/>
              <a:pathLst>
                <a:path w="912" h="721" extrusionOk="0">
                  <a:moveTo>
                    <a:pt x="540" y="1"/>
                  </a:moveTo>
                  <a:cubicBezTo>
                    <a:pt x="468" y="1"/>
                    <a:pt x="395" y="27"/>
                    <a:pt x="335" y="75"/>
                  </a:cubicBezTo>
                  <a:cubicBezTo>
                    <a:pt x="322" y="73"/>
                    <a:pt x="309" y="72"/>
                    <a:pt x="296" y="72"/>
                  </a:cubicBezTo>
                  <a:cubicBezTo>
                    <a:pt x="202" y="72"/>
                    <a:pt x="116" y="128"/>
                    <a:pt x="75" y="219"/>
                  </a:cubicBezTo>
                  <a:cubicBezTo>
                    <a:pt x="1" y="364"/>
                    <a:pt x="81" y="542"/>
                    <a:pt x="231" y="600"/>
                  </a:cubicBezTo>
                  <a:cubicBezTo>
                    <a:pt x="277" y="617"/>
                    <a:pt x="318" y="623"/>
                    <a:pt x="364" y="623"/>
                  </a:cubicBezTo>
                  <a:cubicBezTo>
                    <a:pt x="375" y="635"/>
                    <a:pt x="393" y="658"/>
                    <a:pt x="404" y="663"/>
                  </a:cubicBezTo>
                  <a:cubicBezTo>
                    <a:pt x="451" y="700"/>
                    <a:pt x="513" y="720"/>
                    <a:pt x="573" y="720"/>
                  </a:cubicBezTo>
                  <a:cubicBezTo>
                    <a:pt x="645" y="720"/>
                    <a:pt x="715" y="692"/>
                    <a:pt x="756" y="629"/>
                  </a:cubicBezTo>
                  <a:cubicBezTo>
                    <a:pt x="860" y="473"/>
                    <a:pt x="912" y="214"/>
                    <a:pt x="727" y="70"/>
                  </a:cubicBezTo>
                  <a:cubicBezTo>
                    <a:pt x="672" y="23"/>
                    <a:pt x="606" y="1"/>
                    <a:pt x="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9"/>
            <p:cNvSpPr/>
            <p:nvPr/>
          </p:nvSpPr>
          <p:spPr>
            <a:xfrm>
              <a:off x="4234900" y="-645722"/>
              <a:ext cx="64134" cy="75720"/>
            </a:xfrm>
            <a:custGeom>
              <a:avLst/>
              <a:gdLst/>
              <a:ahLst/>
              <a:cxnLst/>
              <a:rect l="l" t="t" r="r" b="b"/>
              <a:pathLst>
                <a:path w="537" h="634" extrusionOk="0">
                  <a:moveTo>
                    <a:pt x="331" y="0"/>
                  </a:moveTo>
                  <a:cubicBezTo>
                    <a:pt x="318" y="0"/>
                    <a:pt x="308" y="3"/>
                    <a:pt x="299" y="9"/>
                  </a:cubicBezTo>
                  <a:lnTo>
                    <a:pt x="299" y="9"/>
                  </a:lnTo>
                  <a:cubicBezTo>
                    <a:pt x="285" y="4"/>
                    <a:pt x="271" y="0"/>
                    <a:pt x="259" y="0"/>
                  </a:cubicBezTo>
                  <a:cubicBezTo>
                    <a:pt x="248" y="0"/>
                    <a:pt x="239" y="3"/>
                    <a:pt x="231" y="8"/>
                  </a:cubicBezTo>
                  <a:cubicBezTo>
                    <a:pt x="87" y="124"/>
                    <a:pt x="1" y="268"/>
                    <a:pt x="41" y="452"/>
                  </a:cubicBezTo>
                  <a:cubicBezTo>
                    <a:pt x="47" y="493"/>
                    <a:pt x="128" y="533"/>
                    <a:pt x="156" y="550"/>
                  </a:cubicBezTo>
                  <a:cubicBezTo>
                    <a:pt x="170" y="554"/>
                    <a:pt x="181" y="556"/>
                    <a:pt x="190" y="556"/>
                  </a:cubicBezTo>
                  <a:cubicBezTo>
                    <a:pt x="212" y="556"/>
                    <a:pt x="224" y="546"/>
                    <a:pt x="249" y="521"/>
                  </a:cubicBezTo>
                  <a:cubicBezTo>
                    <a:pt x="255" y="515"/>
                    <a:pt x="261" y="508"/>
                    <a:pt x="267" y="502"/>
                  </a:cubicBezTo>
                  <a:lnTo>
                    <a:pt x="267" y="502"/>
                  </a:lnTo>
                  <a:cubicBezTo>
                    <a:pt x="260" y="544"/>
                    <a:pt x="288" y="568"/>
                    <a:pt x="335" y="596"/>
                  </a:cubicBezTo>
                  <a:cubicBezTo>
                    <a:pt x="362" y="613"/>
                    <a:pt x="396" y="633"/>
                    <a:pt x="426" y="633"/>
                  </a:cubicBezTo>
                  <a:cubicBezTo>
                    <a:pt x="448" y="633"/>
                    <a:pt x="467" y="622"/>
                    <a:pt x="479" y="591"/>
                  </a:cubicBezTo>
                  <a:cubicBezTo>
                    <a:pt x="520" y="510"/>
                    <a:pt x="537" y="475"/>
                    <a:pt x="531" y="383"/>
                  </a:cubicBezTo>
                  <a:cubicBezTo>
                    <a:pt x="525" y="291"/>
                    <a:pt x="497" y="193"/>
                    <a:pt x="491" y="95"/>
                  </a:cubicBezTo>
                  <a:cubicBezTo>
                    <a:pt x="491" y="60"/>
                    <a:pt x="387" y="3"/>
                    <a:pt x="352" y="3"/>
                  </a:cubicBezTo>
                  <a:cubicBezTo>
                    <a:pt x="345" y="1"/>
                    <a:pt x="338" y="0"/>
                    <a:pt x="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1" name="Google Shape;701;p29"/>
          <p:cNvSpPr/>
          <p:nvPr/>
        </p:nvSpPr>
        <p:spPr>
          <a:xfrm rot="4850610">
            <a:off x="10841903" y="5082081"/>
            <a:ext cx="2252437" cy="2113147"/>
          </a:xfrm>
          <a:custGeom>
            <a:avLst/>
            <a:gdLst/>
            <a:ahLst/>
            <a:cxnLst/>
            <a:rect l="l" t="t" r="r" b="b"/>
            <a:pathLst>
              <a:path w="14145" h="13270" extrusionOk="0">
                <a:moveTo>
                  <a:pt x="6708" y="1"/>
                </a:moveTo>
                <a:cubicBezTo>
                  <a:pt x="6379" y="1"/>
                  <a:pt x="6040" y="21"/>
                  <a:pt x="5686" y="62"/>
                </a:cubicBezTo>
                <a:cubicBezTo>
                  <a:pt x="2803" y="414"/>
                  <a:pt x="1708" y="11"/>
                  <a:pt x="1" y="2000"/>
                </a:cubicBezTo>
                <a:cubicBezTo>
                  <a:pt x="111" y="2957"/>
                  <a:pt x="606" y="3851"/>
                  <a:pt x="895" y="4767"/>
                </a:cubicBezTo>
                <a:cubicBezTo>
                  <a:pt x="1523" y="6757"/>
                  <a:pt x="1610" y="8901"/>
                  <a:pt x="2999" y="10568"/>
                </a:cubicBezTo>
                <a:cubicBezTo>
                  <a:pt x="4376" y="12211"/>
                  <a:pt x="6056" y="13270"/>
                  <a:pt x="7697" y="13270"/>
                </a:cubicBezTo>
                <a:cubicBezTo>
                  <a:pt x="9032" y="13270"/>
                  <a:pt x="10341" y="12569"/>
                  <a:pt x="11440" y="10914"/>
                </a:cubicBezTo>
                <a:cubicBezTo>
                  <a:pt x="12484" y="9334"/>
                  <a:pt x="14145" y="5500"/>
                  <a:pt x="13297" y="3522"/>
                </a:cubicBezTo>
                <a:cubicBezTo>
                  <a:pt x="12853" y="2467"/>
                  <a:pt x="11608" y="1821"/>
                  <a:pt x="10645" y="1216"/>
                </a:cubicBezTo>
                <a:cubicBezTo>
                  <a:pt x="9352" y="391"/>
                  <a:pt x="8131" y="1"/>
                  <a:pt x="67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2" name="Google Shape;702;p29"/>
          <p:cNvSpPr/>
          <p:nvPr/>
        </p:nvSpPr>
        <p:spPr>
          <a:xfrm>
            <a:off x="-843167" y="4919797"/>
            <a:ext cx="2889741" cy="4142691"/>
          </a:xfrm>
          <a:custGeom>
            <a:avLst/>
            <a:gdLst/>
            <a:ahLst/>
            <a:cxnLst/>
            <a:rect l="l" t="t" r="r" b="b"/>
            <a:pathLst>
              <a:path w="15816" h="22674" extrusionOk="0">
                <a:moveTo>
                  <a:pt x="13555" y="4481"/>
                </a:moveTo>
                <a:lnTo>
                  <a:pt x="13555" y="4481"/>
                </a:lnTo>
                <a:cubicBezTo>
                  <a:pt x="13555" y="4482"/>
                  <a:pt x="13555" y="4482"/>
                  <a:pt x="13556" y="4483"/>
                </a:cubicBezTo>
                <a:cubicBezTo>
                  <a:pt x="13555" y="4482"/>
                  <a:pt x="13555" y="4482"/>
                  <a:pt x="13555" y="4481"/>
                </a:cubicBezTo>
                <a:close/>
                <a:moveTo>
                  <a:pt x="12452" y="0"/>
                </a:moveTo>
                <a:cubicBezTo>
                  <a:pt x="11898" y="0"/>
                  <a:pt x="11132" y="481"/>
                  <a:pt x="10852" y="752"/>
                </a:cubicBezTo>
                <a:cubicBezTo>
                  <a:pt x="10656" y="937"/>
                  <a:pt x="10517" y="1167"/>
                  <a:pt x="10333" y="1358"/>
                </a:cubicBezTo>
                <a:cubicBezTo>
                  <a:pt x="9716" y="1963"/>
                  <a:pt x="8833" y="2194"/>
                  <a:pt x="8055" y="2482"/>
                </a:cubicBezTo>
                <a:cubicBezTo>
                  <a:pt x="7767" y="2580"/>
                  <a:pt x="7513" y="2753"/>
                  <a:pt x="7259" y="2926"/>
                </a:cubicBezTo>
                <a:cubicBezTo>
                  <a:pt x="6591" y="3393"/>
                  <a:pt x="5962" y="3906"/>
                  <a:pt x="5270" y="4356"/>
                </a:cubicBezTo>
                <a:cubicBezTo>
                  <a:pt x="4636" y="4759"/>
                  <a:pt x="3996" y="5151"/>
                  <a:pt x="3391" y="5607"/>
                </a:cubicBezTo>
                <a:cubicBezTo>
                  <a:pt x="2918" y="5970"/>
                  <a:pt x="2514" y="6380"/>
                  <a:pt x="2111" y="6818"/>
                </a:cubicBezTo>
                <a:cubicBezTo>
                  <a:pt x="1724" y="7239"/>
                  <a:pt x="1315" y="7648"/>
                  <a:pt x="963" y="8092"/>
                </a:cubicBezTo>
                <a:cubicBezTo>
                  <a:pt x="848" y="8236"/>
                  <a:pt x="738" y="8380"/>
                  <a:pt x="634" y="8548"/>
                </a:cubicBezTo>
                <a:cubicBezTo>
                  <a:pt x="375" y="8940"/>
                  <a:pt x="214" y="9378"/>
                  <a:pt x="144" y="9839"/>
                </a:cubicBezTo>
                <a:cubicBezTo>
                  <a:pt x="116" y="10035"/>
                  <a:pt x="81" y="10243"/>
                  <a:pt x="58" y="10439"/>
                </a:cubicBezTo>
                <a:cubicBezTo>
                  <a:pt x="0" y="10940"/>
                  <a:pt x="415" y="11344"/>
                  <a:pt x="531" y="11828"/>
                </a:cubicBezTo>
                <a:cubicBezTo>
                  <a:pt x="652" y="12347"/>
                  <a:pt x="588" y="12918"/>
                  <a:pt x="634" y="13448"/>
                </a:cubicBezTo>
                <a:cubicBezTo>
                  <a:pt x="692" y="14112"/>
                  <a:pt x="773" y="14746"/>
                  <a:pt x="911" y="15403"/>
                </a:cubicBezTo>
                <a:cubicBezTo>
                  <a:pt x="1107" y="16354"/>
                  <a:pt x="1413" y="17277"/>
                  <a:pt x="1459" y="18257"/>
                </a:cubicBezTo>
                <a:cubicBezTo>
                  <a:pt x="1499" y="19237"/>
                  <a:pt x="1540" y="20166"/>
                  <a:pt x="1891" y="21094"/>
                </a:cubicBezTo>
                <a:cubicBezTo>
                  <a:pt x="2105" y="21665"/>
                  <a:pt x="2324" y="22287"/>
                  <a:pt x="2929" y="22524"/>
                </a:cubicBezTo>
                <a:cubicBezTo>
                  <a:pt x="3205" y="22633"/>
                  <a:pt x="3515" y="22673"/>
                  <a:pt x="3837" y="22673"/>
                </a:cubicBezTo>
                <a:cubicBezTo>
                  <a:pt x="4520" y="22673"/>
                  <a:pt x="5258" y="22493"/>
                  <a:pt x="5841" y="22403"/>
                </a:cubicBezTo>
                <a:cubicBezTo>
                  <a:pt x="7006" y="22213"/>
                  <a:pt x="8153" y="21947"/>
                  <a:pt x="9312" y="21769"/>
                </a:cubicBezTo>
                <a:cubicBezTo>
                  <a:pt x="10431" y="21596"/>
                  <a:pt x="11567" y="21526"/>
                  <a:pt x="12679" y="21319"/>
                </a:cubicBezTo>
                <a:cubicBezTo>
                  <a:pt x="12939" y="21267"/>
                  <a:pt x="13216" y="21232"/>
                  <a:pt x="13458" y="21152"/>
                </a:cubicBezTo>
                <a:cubicBezTo>
                  <a:pt x="13677" y="21082"/>
                  <a:pt x="13792" y="20961"/>
                  <a:pt x="13965" y="20800"/>
                </a:cubicBezTo>
                <a:cubicBezTo>
                  <a:pt x="14357" y="20442"/>
                  <a:pt x="14761" y="20079"/>
                  <a:pt x="15176" y="19733"/>
                </a:cubicBezTo>
                <a:cubicBezTo>
                  <a:pt x="15620" y="19358"/>
                  <a:pt x="15747" y="19105"/>
                  <a:pt x="15787" y="18517"/>
                </a:cubicBezTo>
                <a:cubicBezTo>
                  <a:pt x="15816" y="18119"/>
                  <a:pt x="15764" y="17767"/>
                  <a:pt x="15695" y="17387"/>
                </a:cubicBezTo>
                <a:cubicBezTo>
                  <a:pt x="15499" y="16377"/>
                  <a:pt x="15816" y="15288"/>
                  <a:pt x="15799" y="14261"/>
                </a:cubicBezTo>
                <a:cubicBezTo>
                  <a:pt x="15799" y="13829"/>
                  <a:pt x="15764" y="13650"/>
                  <a:pt x="15355" y="13535"/>
                </a:cubicBezTo>
                <a:cubicBezTo>
                  <a:pt x="15233" y="13499"/>
                  <a:pt x="15130" y="13485"/>
                  <a:pt x="15032" y="13485"/>
                </a:cubicBezTo>
                <a:cubicBezTo>
                  <a:pt x="14906" y="13485"/>
                  <a:pt x="14788" y="13508"/>
                  <a:pt x="14645" y="13541"/>
                </a:cubicBezTo>
                <a:cubicBezTo>
                  <a:pt x="14479" y="13582"/>
                  <a:pt x="14270" y="13654"/>
                  <a:pt x="14095" y="13654"/>
                </a:cubicBezTo>
                <a:cubicBezTo>
                  <a:pt x="13925" y="13654"/>
                  <a:pt x="13786" y="13586"/>
                  <a:pt x="13746" y="13356"/>
                </a:cubicBezTo>
                <a:cubicBezTo>
                  <a:pt x="13677" y="12924"/>
                  <a:pt x="13717" y="12434"/>
                  <a:pt x="13734" y="12001"/>
                </a:cubicBezTo>
                <a:cubicBezTo>
                  <a:pt x="13746" y="11563"/>
                  <a:pt x="13775" y="11131"/>
                  <a:pt x="13769" y="10687"/>
                </a:cubicBezTo>
                <a:cubicBezTo>
                  <a:pt x="13763" y="10035"/>
                  <a:pt x="13879" y="9401"/>
                  <a:pt x="13879" y="8749"/>
                </a:cubicBezTo>
                <a:cubicBezTo>
                  <a:pt x="13879" y="8230"/>
                  <a:pt x="13919" y="7700"/>
                  <a:pt x="13873" y="7187"/>
                </a:cubicBezTo>
                <a:cubicBezTo>
                  <a:pt x="13821" y="6633"/>
                  <a:pt x="13769" y="6074"/>
                  <a:pt x="13683" y="5526"/>
                </a:cubicBezTo>
                <a:cubicBezTo>
                  <a:pt x="13636" y="5267"/>
                  <a:pt x="13683" y="5007"/>
                  <a:pt x="13631" y="4748"/>
                </a:cubicBezTo>
                <a:cubicBezTo>
                  <a:pt x="13631" y="4742"/>
                  <a:pt x="13547" y="4481"/>
                  <a:pt x="13554" y="4481"/>
                </a:cubicBezTo>
                <a:lnTo>
                  <a:pt x="13554" y="4481"/>
                </a:lnTo>
                <a:cubicBezTo>
                  <a:pt x="13554" y="4481"/>
                  <a:pt x="13555" y="4481"/>
                  <a:pt x="13555" y="4481"/>
                </a:cubicBezTo>
                <a:lnTo>
                  <a:pt x="13555" y="4481"/>
                </a:lnTo>
                <a:cubicBezTo>
                  <a:pt x="13503" y="4404"/>
                  <a:pt x="13442" y="4371"/>
                  <a:pt x="13375" y="4371"/>
                </a:cubicBezTo>
                <a:cubicBezTo>
                  <a:pt x="13048" y="4371"/>
                  <a:pt x="12572" y="5130"/>
                  <a:pt x="12333" y="5221"/>
                </a:cubicBezTo>
                <a:cubicBezTo>
                  <a:pt x="12172" y="4707"/>
                  <a:pt x="12506" y="3894"/>
                  <a:pt x="12535" y="3381"/>
                </a:cubicBezTo>
                <a:cubicBezTo>
                  <a:pt x="12576" y="2782"/>
                  <a:pt x="12483" y="2176"/>
                  <a:pt x="12558" y="1577"/>
                </a:cubicBezTo>
                <a:cubicBezTo>
                  <a:pt x="12616" y="1081"/>
                  <a:pt x="12766" y="614"/>
                  <a:pt x="12847" y="124"/>
                </a:cubicBezTo>
                <a:cubicBezTo>
                  <a:pt x="12741" y="37"/>
                  <a:pt x="12605" y="0"/>
                  <a:pt x="1245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3" name="Google Shape;703;p29"/>
          <p:cNvSpPr/>
          <p:nvPr/>
        </p:nvSpPr>
        <p:spPr>
          <a:xfrm rot="7364598">
            <a:off x="-1532698" y="-981908"/>
            <a:ext cx="4805727" cy="3021568"/>
          </a:xfrm>
          <a:custGeom>
            <a:avLst/>
            <a:gdLst/>
            <a:ahLst/>
            <a:cxnLst/>
            <a:rect l="l" t="t" r="r" b="b"/>
            <a:pathLst>
              <a:path w="30180" h="16925" extrusionOk="0">
                <a:moveTo>
                  <a:pt x="7447" y="1"/>
                </a:moveTo>
                <a:cubicBezTo>
                  <a:pt x="5397" y="1"/>
                  <a:pt x="2585" y="788"/>
                  <a:pt x="1598" y="2388"/>
                </a:cubicBezTo>
                <a:cubicBezTo>
                  <a:pt x="1" y="4948"/>
                  <a:pt x="3051" y="7998"/>
                  <a:pt x="4786" y="9486"/>
                </a:cubicBezTo>
                <a:cubicBezTo>
                  <a:pt x="7150" y="11521"/>
                  <a:pt x="9607" y="13493"/>
                  <a:pt x="12368" y="14958"/>
                </a:cubicBezTo>
                <a:cubicBezTo>
                  <a:pt x="14450" y="16060"/>
                  <a:pt x="17273" y="16925"/>
                  <a:pt x="19940" y="16925"/>
                </a:cubicBezTo>
                <a:cubicBezTo>
                  <a:pt x="21918" y="16925"/>
                  <a:pt x="23810" y="16449"/>
                  <a:pt x="25249" y="15240"/>
                </a:cubicBezTo>
                <a:cubicBezTo>
                  <a:pt x="27066" y="13718"/>
                  <a:pt x="28767" y="11919"/>
                  <a:pt x="29476" y="9659"/>
                </a:cubicBezTo>
                <a:cubicBezTo>
                  <a:pt x="30179" y="7404"/>
                  <a:pt x="29631" y="4614"/>
                  <a:pt x="27671" y="3299"/>
                </a:cubicBezTo>
                <a:cubicBezTo>
                  <a:pt x="26713" y="2651"/>
                  <a:pt x="25567" y="2430"/>
                  <a:pt x="24395" y="2430"/>
                </a:cubicBezTo>
                <a:cubicBezTo>
                  <a:pt x="23669" y="2430"/>
                  <a:pt x="22934" y="2515"/>
                  <a:pt x="22228" y="2636"/>
                </a:cubicBezTo>
                <a:cubicBezTo>
                  <a:pt x="20721" y="2895"/>
                  <a:pt x="19206" y="3297"/>
                  <a:pt x="17686" y="3297"/>
                </a:cubicBezTo>
                <a:cubicBezTo>
                  <a:pt x="17346" y="3297"/>
                  <a:pt x="17005" y="3276"/>
                  <a:pt x="16664" y="3230"/>
                </a:cubicBezTo>
                <a:cubicBezTo>
                  <a:pt x="15903" y="3126"/>
                  <a:pt x="15176" y="2896"/>
                  <a:pt x="14461" y="2596"/>
                </a:cubicBezTo>
                <a:cubicBezTo>
                  <a:pt x="12478" y="1777"/>
                  <a:pt x="10627" y="457"/>
                  <a:pt x="8494" y="82"/>
                </a:cubicBezTo>
                <a:cubicBezTo>
                  <a:pt x="8182" y="28"/>
                  <a:pt x="7828" y="1"/>
                  <a:pt x="74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4" name="Google Shape;704;p29"/>
          <p:cNvSpPr/>
          <p:nvPr/>
        </p:nvSpPr>
        <p:spPr>
          <a:xfrm rot="5005924" flipH="1">
            <a:off x="147972" y="5021210"/>
            <a:ext cx="907448" cy="650869"/>
          </a:xfrm>
          <a:custGeom>
            <a:avLst/>
            <a:gdLst/>
            <a:ahLst/>
            <a:cxnLst/>
            <a:rect l="l" t="t" r="r" b="b"/>
            <a:pathLst>
              <a:path w="6886" h="4939" extrusionOk="0">
                <a:moveTo>
                  <a:pt x="3011" y="960"/>
                </a:moveTo>
                <a:lnTo>
                  <a:pt x="3011" y="960"/>
                </a:lnTo>
                <a:cubicBezTo>
                  <a:pt x="2966" y="982"/>
                  <a:pt x="2922" y="1004"/>
                  <a:pt x="2879" y="1026"/>
                </a:cubicBezTo>
                <a:lnTo>
                  <a:pt x="2879" y="1026"/>
                </a:lnTo>
                <a:cubicBezTo>
                  <a:pt x="2915" y="1008"/>
                  <a:pt x="2959" y="986"/>
                  <a:pt x="3011" y="960"/>
                </a:cubicBezTo>
                <a:close/>
                <a:moveTo>
                  <a:pt x="6435" y="2678"/>
                </a:moveTo>
                <a:cubicBezTo>
                  <a:pt x="6504" y="2678"/>
                  <a:pt x="6564" y="2686"/>
                  <a:pt x="6614" y="2701"/>
                </a:cubicBezTo>
                <a:cubicBezTo>
                  <a:pt x="6522" y="2684"/>
                  <a:pt x="6430" y="2684"/>
                  <a:pt x="6326" y="2684"/>
                </a:cubicBezTo>
                <a:cubicBezTo>
                  <a:pt x="6364" y="2680"/>
                  <a:pt x="6401" y="2678"/>
                  <a:pt x="6435" y="2678"/>
                </a:cubicBezTo>
                <a:close/>
                <a:moveTo>
                  <a:pt x="6812" y="2773"/>
                </a:moveTo>
                <a:lnTo>
                  <a:pt x="6812" y="2773"/>
                </a:lnTo>
                <a:cubicBezTo>
                  <a:pt x="6817" y="2778"/>
                  <a:pt x="6822" y="2783"/>
                  <a:pt x="6828" y="2787"/>
                </a:cubicBezTo>
                <a:cubicBezTo>
                  <a:pt x="6822" y="2782"/>
                  <a:pt x="6817" y="2777"/>
                  <a:pt x="6812" y="2773"/>
                </a:cubicBezTo>
                <a:close/>
                <a:moveTo>
                  <a:pt x="6753" y="2764"/>
                </a:moveTo>
                <a:lnTo>
                  <a:pt x="6753" y="2764"/>
                </a:lnTo>
                <a:cubicBezTo>
                  <a:pt x="6782" y="2787"/>
                  <a:pt x="6799" y="2816"/>
                  <a:pt x="6799" y="2845"/>
                </a:cubicBezTo>
                <a:cubicBezTo>
                  <a:pt x="6799" y="2828"/>
                  <a:pt x="6776" y="2787"/>
                  <a:pt x="6753" y="2764"/>
                </a:cubicBezTo>
                <a:close/>
                <a:moveTo>
                  <a:pt x="6251" y="2920"/>
                </a:moveTo>
                <a:cubicBezTo>
                  <a:pt x="6234" y="2920"/>
                  <a:pt x="6228" y="2920"/>
                  <a:pt x="6211" y="2932"/>
                </a:cubicBezTo>
                <a:lnTo>
                  <a:pt x="6251" y="2920"/>
                </a:lnTo>
                <a:close/>
                <a:moveTo>
                  <a:pt x="4978" y="3035"/>
                </a:moveTo>
                <a:cubicBezTo>
                  <a:pt x="4981" y="3035"/>
                  <a:pt x="4985" y="3035"/>
                  <a:pt x="4988" y="3035"/>
                </a:cubicBezTo>
                <a:lnTo>
                  <a:pt x="4988" y="3035"/>
                </a:lnTo>
                <a:cubicBezTo>
                  <a:pt x="4985" y="3035"/>
                  <a:pt x="4982" y="3035"/>
                  <a:pt x="4978" y="3035"/>
                </a:cubicBezTo>
                <a:cubicBezTo>
                  <a:pt x="4839" y="3035"/>
                  <a:pt x="4732" y="3151"/>
                  <a:pt x="4619" y="3162"/>
                </a:cubicBezTo>
                <a:cubicBezTo>
                  <a:pt x="4732" y="3145"/>
                  <a:pt x="4839" y="3035"/>
                  <a:pt x="4978" y="3035"/>
                </a:cubicBezTo>
                <a:close/>
                <a:moveTo>
                  <a:pt x="4539" y="3116"/>
                </a:moveTo>
                <a:cubicBezTo>
                  <a:pt x="4504" y="3145"/>
                  <a:pt x="4441" y="3174"/>
                  <a:pt x="4366" y="3203"/>
                </a:cubicBezTo>
                <a:cubicBezTo>
                  <a:pt x="4441" y="3174"/>
                  <a:pt x="4498" y="3145"/>
                  <a:pt x="4539" y="3116"/>
                </a:cubicBezTo>
                <a:close/>
                <a:moveTo>
                  <a:pt x="4366" y="3203"/>
                </a:moveTo>
                <a:lnTo>
                  <a:pt x="4366" y="3203"/>
                </a:lnTo>
                <a:cubicBezTo>
                  <a:pt x="4222" y="3266"/>
                  <a:pt x="4020" y="3324"/>
                  <a:pt x="3858" y="3364"/>
                </a:cubicBezTo>
                <a:cubicBezTo>
                  <a:pt x="4043" y="3266"/>
                  <a:pt x="4216" y="3231"/>
                  <a:pt x="4366" y="3203"/>
                </a:cubicBezTo>
                <a:close/>
                <a:moveTo>
                  <a:pt x="4136" y="1"/>
                </a:moveTo>
                <a:cubicBezTo>
                  <a:pt x="4115" y="1"/>
                  <a:pt x="4093" y="1"/>
                  <a:pt x="4072" y="3"/>
                </a:cubicBezTo>
                <a:cubicBezTo>
                  <a:pt x="4020" y="3"/>
                  <a:pt x="3962" y="8"/>
                  <a:pt x="3916" y="26"/>
                </a:cubicBezTo>
                <a:cubicBezTo>
                  <a:pt x="3864" y="31"/>
                  <a:pt x="3789" y="54"/>
                  <a:pt x="3772" y="60"/>
                </a:cubicBezTo>
                <a:cubicBezTo>
                  <a:pt x="3697" y="83"/>
                  <a:pt x="3633" y="106"/>
                  <a:pt x="3558" y="124"/>
                </a:cubicBezTo>
                <a:cubicBezTo>
                  <a:pt x="3426" y="176"/>
                  <a:pt x="3287" y="239"/>
                  <a:pt x="3143" y="308"/>
                </a:cubicBezTo>
                <a:cubicBezTo>
                  <a:pt x="2861" y="441"/>
                  <a:pt x="2578" y="614"/>
                  <a:pt x="2307" y="798"/>
                </a:cubicBezTo>
                <a:cubicBezTo>
                  <a:pt x="1759" y="1150"/>
                  <a:pt x="1252" y="1548"/>
                  <a:pt x="906" y="1813"/>
                </a:cubicBezTo>
                <a:cubicBezTo>
                  <a:pt x="468" y="2211"/>
                  <a:pt x="410" y="2361"/>
                  <a:pt x="462" y="2401"/>
                </a:cubicBezTo>
                <a:cubicBezTo>
                  <a:pt x="476" y="2414"/>
                  <a:pt x="499" y="2419"/>
                  <a:pt x="525" y="2419"/>
                </a:cubicBezTo>
                <a:cubicBezTo>
                  <a:pt x="592" y="2419"/>
                  <a:pt x="682" y="2385"/>
                  <a:pt x="699" y="2372"/>
                </a:cubicBezTo>
                <a:cubicBezTo>
                  <a:pt x="1039" y="2222"/>
                  <a:pt x="1298" y="2044"/>
                  <a:pt x="1627" y="1813"/>
                </a:cubicBezTo>
                <a:cubicBezTo>
                  <a:pt x="1938" y="1599"/>
                  <a:pt x="2314" y="1319"/>
                  <a:pt x="2879" y="1026"/>
                </a:cubicBezTo>
                <a:lnTo>
                  <a:pt x="2879" y="1026"/>
                </a:lnTo>
                <a:cubicBezTo>
                  <a:pt x="2804" y="1064"/>
                  <a:pt x="2761" y="1082"/>
                  <a:pt x="2747" y="1082"/>
                </a:cubicBezTo>
                <a:cubicBezTo>
                  <a:pt x="2740" y="1082"/>
                  <a:pt x="2740" y="1078"/>
                  <a:pt x="2745" y="1069"/>
                </a:cubicBezTo>
                <a:cubicBezTo>
                  <a:pt x="2769" y="1040"/>
                  <a:pt x="2890" y="954"/>
                  <a:pt x="3068" y="844"/>
                </a:cubicBezTo>
                <a:cubicBezTo>
                  <a:pt x="3253" y="741"/>
                  <a:pt x="3489" y="614"/>
                  <a:pt x="3743" y="527"/>
                </a:cubicBezTo>
                <a:cubicBezTo>
                  <a:pt x="3801" y="510"/>
                  <a:pt x="3870" y="487"/>
                  <a:pt x="3922" y="481"/>
                </a:cubicBezTo>
                <a:cubicBezTo>
                  <a:pt x="3956" y="470"/>
                  <a:pt x="3991" y="470"/>
                  <a:pt x="4020" y="470"/>
                </a:cubicBezTo>
                <a:cubicBezTo>
                  <a:pt x="4089" y="470"/>
                  <a:pt x="4135" y="510"/>
                  <a:pt x="4135" y="556"/>
                </a:cubicBezTo>
                <a:cubicBezTo>
                  <a:pt x="4147" y="579"/>
                  <a:pt x="4118" y="602"/>
                  <a:pt x="4100" y="625"/>
                </a:cubicBezTo>
                <a:cubicBezTo>
                  <a:pt x="4072" y="654"/>
                  <a:pt x="4049" y="666"/>
                  <a:pt x="4031" y="683"/>
                </a:cubicBezTo>
                <a:lnTo>
                  <a:pt x="4014" y="689"/>
                </a:lnTo>
                <a:lnTo>
                  <a:pt x="4008" y="694"/>
                </a:lnTo>
                <a:lnTo>
                  <a:pt x="3985" y="718"/>
                </a:lnTo>
                <a:cubicBezTo>
                  <a:pt x="3956" y="746"/>
                  <a:pt x="3927" y="781"/>
                  <a:pt x="3899" y="810"/>
                </a:cubicBezTo>
                <a:cubicBezTo>
                  <a:pt x="3783" y="931"/>
                  <a:pt x="3656" y="1046"/>
                  <a:pt x="3518" y="1173"/>
                </a:cubicBezTo>
                <a:cubicBezTo>
                  <a:pt x="3241" y="1409"/>
                  <a:pt x="2924" y="1652"/>
                  <a:pt x="2601" y="1894"/>
                </a:cubicBezTo>
                <a:cubicBezTo>
                  <a:pt x="2273" y="2130"/>
                  <a:pt x="1927" y="2367"/>
                  <a:pt x="1581" y="2615"/>
                </a:cubicBezTo>
                <a:cubicBezTo>
                  <a:pt x="1241" y="2857"/>
                  <a:pt x="906" y="3093"/>
                  <a:pt x="577" y="3266"/>
                </a:cubicBezTo>
                <a:cubicBezTo>
                  <a:pt x="387" y="3364"/>
                  <a:pt x="203" y="3456"/>
                  <a:pt x="1" y="3514"/>
                </a:cubicBezTo>
                <a:lnTo>
                  <a:pt x="34" y="3602"/>
                </a:lnTo>
                <a:lnTo>
                  <a:pt x="34" y="3602"/>
                </a:lnTo>
                <a:cubicBezTo>
                  <a:pt x="27" y="3605"/>
                  <a:pt x="20" y="3609"/>
                  <a:pt x="12" y="3612"/>
                </a:cubicBezTo>
                <a:lnTo>
                  <a:pt x="151" y="3975"/>
                </a:lnTo>
                <a:cubicBezTo>
                  <a:pt x="158" y="3973"/>
                  <a:pt x="166" y="3971"/>
                  <a:pt x="173" y="3968"/>
                </a:cubicBezTo>
                <a:lnTo>
                  <a:pt x="173" y="3968"/>
                </a:lnTo>
                <a:lnTo>
                  <a:pt x="208" y="4062"/>
                </a:lnTo>
                <a:cubicBezTo>
                  <a:pt x="312" y="4010"/>
                  <a:pt x="405" y="3958"/>
                  <a:pt x="514" y="3900"/>
                </a:cubicBezTo>
                <a:lnTo>
                  <a:pt x="814" y="3727"/>
                </a:lnTo>
                <a:cubicBezTo>
                  <a:pt x="1390" y="3399"/>
                  <a:pt x="1909" y="3018"/>
                  <a:pt x="2423" y="2661"/>
                </a:cubicBezTo>
                <a:cubicBezTo>
                  <a:pt x="2682" y="2482"/>
                  <a:pt x="2936" y="2315"/>
                  <a:pt x="3195" y="2165"/>
                </a:cubicBezTo>
                <a:cubicBezTo>
                  <a:pt x="3455" y="2009"/>
                  <a:pt x="3720" y="1871"/>
                  <a:pt x="3991" y="1761"/>
                </a:cubicBezTo>
                <a:lnTo>
                  <a:pt x="4095" y="1721"/>
                </a:lnTo>
                <a:lnTo>
                  <a:pt x="4135" y="1704"/>
                </a:lnTo>
                <a:lnTo>
                  <a:pt x="4152" y="1698"/>
                </a:lnTo>
                <a:cubicBezTo>
                  <a:pt x="4158" y="1698"/>
                  <a:pt x="4164" y="1704"/>
                  <a:pt x="4158" y="1709"/>
                </a:cubicBezTo>
                <a:lnTo>
                  <a:pt x="4158" y="1721"/>
                </a:lnTo>
                <a:lnTo>
                  <a:pt x="4152" y="1727"/>
                </a:lnTo>
                <a:cubicBezTo>
                  <a:pt x="4135" y="1755"/>
                  <a:pt x="4129" y="1778"/>
                  <a:pt x="4118" y="1807"/>
                </a:cubicBezTo>
                <a:cubicBezTo>
                  <a:pt x="4089" y="1865"/>
                  <a:pt x="4049" y="1923"/>
                  <a:pt x="4008" y="1969"/>
                </a:cubicBezTo>
                <a:cubicBezTo>
                  <a:pt x="3927" y="2084"/>
                  <a:pt x="3829" y="2199"/>
                  <a:pt x="3720" y="2309"/>
                </a:cubicBezTo>
                <a:cubicBezTo>
                  <a:pt x="3293" y="2759"/>
                  <a:pt x="2780" y="3162"/>
                  <a:pt x="2244" y="3566"/>
                </a:cubicBezTo>
                <a:cubicBezTo>
                  <a:pt x="2140" y="3641"/>
                  <a:pt x="2042" y="3716"/>
                  <a:pt x="1938" y="3802"/>
                </a:cubicBezTo>
                <a:lnTo>
                  <a:pt x="1033" y="4563"/>
                </a:lnTo>
                <a:lnTo>
                  <a:pt x="2175" y="4315"/>
                </a:lnTo>
                <a:cubicBezTo>
                  <a:pt x="2273" y="4292"/>
                  <a:pt x="2342" y="4269"/>
                  <a:pt x="2417" y="4240"/>
                </a:cubicBezTo>
                <a:cubicBezTo>
                  <a:pt x="2486" y="4217"/>
                  <a:pt x="2549" y="4189"/>
                  <a:pt x="2619" y="4171"/>
                </a:cubicBezTo>
                <a:cubicBezTo>
                  <a:pt x="2745" y="4119"/>
                  <a:pt x="2867" y="4067"/>
                  <a:pt x="2993" y="4010"/>
                </a:cubicBezTo>
                <a:cubicBezTo>
                  <a:pt x="3230" y="3900"/>
                  <a:pt x="3466" y="3802"/>
                  <a:pt x="3697" y="3710"/>
                </a:cubicBezTo>
                <a:cubicBezTo>
                  <a:pt x="4106" y="3543"/>
                  <a:pt x="4556" y="3404"/>
                  <a:pt x="4896" y="3295"/>
                </a:cubicBezTo>
                <a:cubicBezTo>
                  <a:pt x="5161" y="3208"/>
                  <a:pt x="5404" y="3133"/>
                  <a:pt x="5634" y="3064"/>
                </a:cubicBezTo>
                <a:cubicBezTo>
                  <a:pt x="5749" y="3030"/>
                  <a:pt x="5865" y="3001"/>
                  <a:pt x="5980" y="2978"/>
                </a:cubicBezTo>
                <a:cubicBezTo>
                  <a:pt x="6038" y="2966"/>
                  <a:pt x="6090" y="2960"/>
                  <a:pt x="6147" y="2943"/>
                </a:cubicBezTo>
                <a:lnTo>
                  <a:pt x="6193" y="2937"/>
                </a:lnTo>
                <a:cubicBezTo>
                  <a:pt x="6205" y="2937"/>
                  <a:pt x="6205" y="2937"/>
                  <a:pt x="6211" y="2932"/>
                </a:cubicBezTo>
                <a:lnTo>
                  <a:pt x="6211" y="2932"/>
                </a:lnTo>
                <a:cubicBezTo>
                  <a:pt x="6193" y="2937"/>
                  <a:pt x="6165" y="2937"/>
                  <a:pt x="6142" y="2943"/>
                </a:cubicBezTo>
                <a:cubicBezTo>
                  <a:pt x="6084" y="2949"/>
                  <a:pt x="6026" y="2966"/>
                  <a:pt x="5974" y="2972"/>
                </a:cubicBezTo>
                <a:cubicBezTo>
                  <a:pt x="5865" y="2995"/>
                  <a:pt x="5761" y="3024"/>
                  <a:pt x="5651" y="3053"/>
                </a:cubicBezTo>
                <a:cubicBezTo>
                  <a:pt x="5432" y="3110"/>
                  <a:pt x="5202" y="3180"/>
                  <a:pt x="4936" y="3278"/>
                </a:cubicBezTo>
                <a:cubicBezTo>
                  <a:pt x="4874" y="3299"/>
                  <a:pt x="4840" y="3308"/>
                  <a:pt x="4829" y="3308"/>
                </a:cubicBezTo>
                <a:cubicBezTo>
                  <a:pt x="4775" y="3308"/>
                  <a:pt x="5211" y="3109"/>
                  <a:pt x="5415" y="3047"/>
                </a:cubicBezTo>
                <a:cubicBezTo>
                  <a:pt x="5513" y="3001"/>
                  <a:pt x="5692" y="3018"/>
                  <a:pt x="5796" y="2978"/>
                </a:cubicBezTo>
                <a:cubicBezTo>
                  <a:pt x="5905" y="2949"/>
                  <a:pt x="6009" y="2932"/>
                  <a:pt x="6124" y="2903"/>
                </a:cubicBezTo>
                <a:cubicBezTo>
                  <a:pt x="6153" y="2891"/>
                  <a:pt x="6182" y="2885"/>
                  <a:pt x="6205" y="2885"/>
                </a:cubicBezTo>
                <a:lnTo>
                  <a:pt x="6257" y="2874"/>
                </a:lnTo>
                <a:cubicBezTo>
                  <a:pt x="6286" y="2862"/>
                  <a:pt x="6320" y="2857"/>
                  <a:pt x="6366" y="2857"/>
                </a:cubicBezTo>
                <a:cubicBezTo>
                  <a:pt x="6370" y="2856"/>
                  <a:pt x="6373" y="2856"/>
                  <a:pt x="6376" y="2856"/>
                </a:cubicBezTo>
                <a:cubicBezTo>
                  <a:pt x="6430" y="2856"/>
                  <a:pt x="6379" y="2903"/>
                  <a:pt x="6407" y="2903"/>
                </a:cubicBezTo>
                <a:cubicBezTo>
                  <a:pt x="6453" y="2909"/>
                  <a:pt x="6493" y="2914"/>
                  <a:pt x="6528" y="2943"/>
                </a:cubicBezTo>
                <a:cubicBezTo>
                  <a:pt x="6539" y="2949"/>
                  <a:pt x="6545" y="2960"/>
                  <a:pt x="6557" y="2966"/>
                </a:cubicBezTo>
                <a:cubicBezTo>
                  <a:pt x="6557" y="2972"/>
                  <a:pt x="6551" y="2978"/>
                  <a:pt x="6551" y="2978"/>
                </a:cubicBezTo>
                <a:cubicBezTo>
                  <a:pt x="6545" y="2995"/>
                  <a:pt x="6539" y="3007"/>
                  <a:pt x="6528" y="3018"/>
                </a:cubicBezTo>
                <a:cubicBezTo>
                  <a:pt x="6499" y="3064"/>
                  <a:pt x="6453" y="3133"/>
                  <a:pt x="6384" y="3180"/>
                </a:cubicBezTo>
                <a:cubicBezTo>
                  <a:pt x="6257" y="3289"/>
                  <a:pt x="6142" y="3381"/>
                  <a:pt x="6032" y="3479"/>
                </a:cubicBezTo>
                <a:cubicBezTo>
                  <a:pt x="5963" y="3537"/>
                  <a:pt x="5888" y="3600"/>
                  <a:pt x="5819" y="3664"/>
                </a:cubicBezTo>
                <a:cubicBezTo>
                  <a:pt x="5773" y="3710"/>
                  <a:pt x="5732" y="3750"/>
                  <a:pt x="5686" y="3802"/>
                </a:cubicBezTo>
                <a:cubicBezTo>
                  <a:pt x="5721" y="3787"/>
                  <a:pt x="5742" y="3782"/>
                  <a:pt x="5762" y="3782"/>
                </a:cubicBezTo>
                <a:cubicBezTo>
                  <a:pt x="5771" y="3782"/>
                  <a:pt x="5780" y="3783"/>
                  <a:pt x="5790" y="3785"/>
                </a:cubicBezTo>
                <a:cubicBezTo>
                  <a:pt x="5780" y="3785"/>
                  <a:pt x="5771" y="3784"/>
                  <a:pt x="5762" y="3784"/>
                </a:cubicBezTo>
                <a:cubicBezTo>
                  <a:pt x="5742" y="3784"/>
                  <a:pt x="5721" y="3787"/>
                  <a:pt x="5686" y="3802"/>
                </a:cubicBezTo>
                <a:cubicBezTo>
                  <a:pt x="5363" y="4125"/>
                  <a:pt x="4983" y="4494"/>
                  <a:pt x="4614" y="4823"/>
                </a:cubicBezTo>
                <a:lnTo>
                  <a:pt x="4619" y="4823"/>
                </a:lnTo>
                <a:cubicBezTo>
                  <a:pt x="4838" y="4638"/>
                  <a:pt x="5058" y="4460"/>
                  <a:pt x="5305" y="4287"/>
                </a:cubicBezTo>
                <a:lnTo>
                  <a:pt x="5305" y="4287"/>
                </a:lnTo>
                <a:cubicBezTo>
                  <a:pt x="5260" y="4317"/>
                  <a:pt x="5235" y="4333"/>
                  <a:pt x="5228" y="4333"/>
                </a:cubicBezTo>
                <a:cubicBezTo>
                  <a:pt x="5218" y="4333"/>
                  <a:pt x="5247" y="4302"/>
                  <a:pt x="5311" y="4240"/>
                </a:cubicBezTo>
                <a:cubicBezTo>
                  <a:pt x="5346" y="4217"/>
                  <a:pt x="5375" y="4206"/>
                  <a:pt x="5415" y="4183"/>
                </a:cubicBezTo>
                <a:lnTo>
                  <a:pt x="5415" y="4183"/>
                </a:lnTo>
                <a:cubicBezTo>
                  <a:pt x="5225" y="4362"/>
                  <a:pt x="5046" y="4546"/>
                  <a:pt x="4827" y="4667"/>
                </a:cubicBezTo>
                <a:cubicBezTo>
                  <a:pt x="4827" y="4667"/>
                  <a:pt x="4752" y="4748"/>
                  <a:pt x="4712" y="4788"/>
                </a:cubicBezTo>
                <a:cubicBezTo>
                  <a:pt x="4669" y="4819"/>
                  <a:pt x="4653" y="4822"/>
                  <a:pt x="4639" y="4822"/>
                </a:cubicBezTo>
                <a:cubicBezTo>
                  <a:pt x="4637" y="4822"/>
                  <a:pt x="4634" y="4821"/>
                  <a:pt x="4632" y="4821"/>
                </a:cubicBezTo>
                <a:cubicBezTo>
                  <a:pt x="4628" y="4821"/>
                  <a:pt x="4624" y="4822"/>
                  <a:pt x="4619" y="4823"/>
                </a:cubicBezTo>
                <a:cubicBezTo>
                  <a:pt x="4579" y="4863"/>
                  <a:pt x="4533" y="4898"/>
                  <a:pt x="4492" y="4938"/>
                </a:cubicBezTo>
                <a:cubicBezTo>
                  <a:pt x="4550" y="4909"/>
                  <a:pt x="4648" y="4840"/>
                  <a:pt x="4740" y="4782"/>
                </a:cubicBezTo>
                <a:cubicBezTo>
                  <a:pt x="4815" y="4707"/>
                  <a:pt x="4896" y="4661"/>
                  <a:pt x="4896" y="4661"/>
                </a:cubicBezTo>
                <a:cubicBezTo>
                  <a:pt x="5450" y="4183"/>
                  <a:pt x="5969" y="3739"/>
                  <a:pt x="6464" y="3283"/>
                </a:cubicBezTo>
                <a:cubicBezTo>
                  <a:pt x="6499" y="3237"/>
                  <a:pt x="6516" y="3208"/>
                  <a:pt x="6574" y="3162"/>
                </a:cubicBezTo>
                <a:lnTo>
                  <a:pt x="6701" y="3053"/>
                </a:lnTo>
                <a:lnTo>
                  <a:pt x="6810" y="2943"/>
                </a:lnTo>
                <a:lnTo>
                  <a:pt x="6868" y="2891"/>
                </a:lnTo>
                <a:cubicBezTo>
                  <a:pt x="6868" y="2885"/>
                  <a:pt x="6885" y="2885"/>
                  <a:pt x="6885" y="2880"/>
                </a:cubicBezTo>
                <a:lnTo>
                  <a:pt x="6874" y="2862"/>
                </a:lnTo>
                <a:cubicBezTo>
                  <a:pt x="6868" y="2851"/>
                  <a:pt x="6862" y="2845"/>
                  <a:pt x="6856" y="2828"/>
                </a:cubicBezTo>
                <a:cubicBezTo>
                  <a:pt x="6833" y="2799"/>
                  <a:pt x="6805" y="2776"/>
                  <a:pt x="6776" y="2759"/>
                </a:cubicBezTo>
                <a:cubicBezTo>
                  <a:pt x="6750" y="2749"/>
                  <a:pt x="6737" y="2744"/>
                  <a:pt x="6733" y="2744"/>
                </a:cubicBezTo>
                <a:cubicBezTo>
                  <a:pt x="6728" y="2744"/>
                  <a:pt x="6734" y="2749"/>
                  <a:pt x="6746" y="2759"/>
                </a:cubicBezTo>
                <a:lnTo>
                  <a:pt x="6746" y="2759"/>
                </a:lnTo>
                <a:cubicBezTo>
                  <a:pt x="6712" y="2733"/>
                  <a:pt x="6668" y="2712"/>
                  <a:pt x="6614" y="2701"/>
                </a:cubicBezTo>
                <a:lnTo>
                  <a:pt x="6614" y="2701"/>
                </a:lnTo>
                <a:cubicBezTo>
                  <a:pt x="6672" y="2707"/>
                  <a:pt x="6730" y="2730"/>
                  <a:pt x="6782" y="2759"/>
                </a:cubicBezTo>
                <a:cubicBezTo>
                  <a:pt x="6793" y="2762"/>
                  <a:pt x="6802" y="2766"/>
                  <a:pt x="6812" y="2773"/>
                </a:cubicBezTo>
                <a:lnTo>
                  <a:pt x="6812" y="2773"/>
                </a:lnTo>
                <a:cubicBezTo>
                  <a:pt x="6727" y="2704"/>
                  <a:pt x="6619" y="2683"/>
                  <a:pt x="6511" y="2678"/>
                </a:cubicBezTo>
                <a:cubicBezTo>
                  <a:pt x="6480" y="2676"/>
                  <a:pt x="6448" y="2676"/>
                  <a:pt x="6415" y="2676"/>
                </a:cubicBezTo>
                <a:cubicBezTo>
                  <a:pt x="6325" y="2676"/>
                  <a:pt x="6232" y="2681"/>
                  <a:pt x="6147" y="2689"/>
                </a:cubicBezTo>
                <a:cubicBezTo>
                  <a:pt x="6095" y="2701"/>
                  <a:pt x="6049" y="2707"/>
                  <a:pt x="6009" y="2718"/>
                </a:cubicBezTo>
                <a:cubicBezTo>
                  <a:pt x="5853" y="2759"/>
                  <a:pt x="5692" y="2799"/>
                  <a:pt x="5594" y="2799"/>
                </a:cubicBezTo>
                <a:cubicBezTo>
                  <a:pt x="5559" y="2805"/>
                  <a:pt x="5513" y="2822"/>
                  <a:pt x="5478" y="2828"/>
                </a:cubicBezTo>
                <a:lnTo>
                  <a:pt x="5502" y="2828"/>
                </a:lnTo>
                <a:cubicBezTo>
                  <a:pt x="5484" y="2828"/>
                  <a:pt x="5461" y="2834"/>
                  <a:pt x="5455" y="2834"/>
                </a:cubicBezTo>
                <a:cubicBezTo>
                  <a:pt x="5288" y="2880"/>
                  <a:pt x="5133" y="2920"/>
                  <a:pt x="4965" y="2972"/>
                </a:cubicBezTo>
                <a:cubicBezTo>
                  <a:pt x="4648" y="3064"/>
                  <a:pt x="4331" y="3174"/>
                  <a:pt x="4008" y="3289"/>
                </a:cubicBezTo>
                <a:cubicBezTo>
                  <a:pt x="3685" y="3404"/>
                  <a:pt x="3374" y="3520"/>
                  <a:pt x="3057" y="3635"/>
                </a:cubicBezTo>
                <a:cubicBezTo>
                  <a:pt x="2895" y="3693"/>
                  <a:pt x="2745" y="3745"/>
                  <a:pt x="2590" y="3802"/>
                </a:cubicBezTo>
                <a:cubicBezTo>
                  <a:pt x="2581" y="3805"/>
                  <a:pt x="2573" y="3808"/>
                  <a:pt x="2564" y="3811"/>
                </a:cubicBezTo>
                <a:lnTo>
                  <a:pt x="2564" y="3811"/>
                </a:lnTo>
                <a:cubicBezTo>
                  <a:pt x="3030" y="3457"/>
                  <a:pt x="3497" y="3096"/>
                  <a:pt x="3927" y="2684"/>
                </a:cubicBezTo>
                <a:cubicBezTo>
                  <a:pt x="4066" y="2557"/>
                  <a:pt x="4193" y="2418"/>
                  <a:pt x="4320" y="2269"/>
                </a:cubicBezTo>
                <a:cubicBezTo>
                  <a:pt x="4377" y="2188"/>
                  <a:pt x="4435" y="2107"/>
                  <a:pt x="4481" y="2021"/>
                </a:cubicBezTo>
                <a:cubicBezTo>
                  <a:pt x="4510" y="1980"/>
                  <a:pt x="4533" y="1934"/>
                  <a:pt x="4556" y="1882"/>
                </a:cubicBezTo>
                <a:cubicBezTo>
                  <a:pt x="4567" y="1865"/>
                  <a:pt x="4579" y="1825"/>
                  <a:pt x="4585" y="1807"/>
                </a:cubicBezTo>
                <a:cubicBezTo>
                  <a:pt x="4591" y="1778"/>
                  <a:pt x="4608" y="1750"/>
                  <a:pt x="4608" y="1721"/>
                </a:cubicBezTo>
                <a:cubicBezTo>
                  <a:pt x="4637" y="1594"/>
                  <a:pt x="4619" y="1467"/>
                  <a:pt x="4550" y="1375"/>
                </a:cubicBezTo>
                <a:cubicBezTo>
                  <a:pt x="4510" y="1323"/>
                  <a:pt x="4475" y="1277"/>
                  <a:pt x="4423" y="1242"/>
                </a:cubicBezTo>
                <a:lnTo>
                  <a:pt x="4389" y="1213"/>
                </a:lnTo>
                <a:cubicBezTo>
                  <a:pt x="4377" y="1213"/>
                  <a:pt x="4360" y="1219"/>
                  <a:pt x="4348" y="1219"/>
                </a:cubicBezTo>
                <a:lnTo>
                  <a:pt x="4262" y="1242"/>
                </a:lnTo>
                <a:cubicBezTo>
                  <a:pt x="4241" y="1246"/>
                  <a:pt x="4221" y="1251"/>
                  <a:pt x="4202" y="1255"/>
                </a:cubicBezTo>
                <a:lnTo>
                  <a:pt x="4202" y="1255"/>
                </a:lnTo>
                <a:cubicBezTo>
                  <a:pt x="4283" y="1169"/>
                  <a:pt x="4359" y="1092"/>
                  <a:pt x="4441" y="989"/>
                </a:cubicBezTo>
                <a:cubicBezTo>
                  <a:pt x="4504" y="914"/>
                  <a:pt x="4556" y="827"/>
                  <a:pt x="4614" y="741"/>
                </a:cubicBezTo>
                <a:cubicBezTo>
                  <a:pt x="4671" y="654"/>
                  <a:pt x="4729" y="568"/>
                  <a:pt x="4781" y="470"/>
                </a:cubicBezTo>
                <a:cubicBezTo>
                  <a:pt x="4758" y="412"/>
                  <a:pt x="4752" y="372"/>
                  <a:pt x="4706" y="297"/>
                </a:cubicBezTo>
                <a:cubicBezTo>
                  <a:pt x="4671" y="227"/>
                  <a:pt x="4619" y="170"/>
                  <a:pt x="4556" y="124"/>
                </a:cubicBezTo>
                <a:cubicBezTo>
                  <a:pt x="4448" y="42"/>
                  <a:pt x="4304" y="1"/>
                  <a:pt x="41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5" name="Google Shape;705;p29"/>
          <p:cNvGrpSpPr/>
          <p:nvPr/>
        </p:nvGrpSpPr>
        <p:grpSpPr>
          <a:xfrm>
            <a:off x="-490200" y="-324407"/>
            <a:ext cx="2077805" cy="2560112"/>
            <a:chOff x="-478414" y="-457943"/>
            <a:chExt cx="1906710" cy="2349302"/>
          </a:xfrm>
        </p:grpSpPr>
        <p:sp>
          <p:nvSpPr>
            <p:cNvPr id="706" name="Google Shape;706;p29"/>
            <p:cNvSpPr/>
            <p:nvPr/>
          </p:nvSpPr>
          <p:spPr>
            <a:xfrm rot="943235">
              <a:off x="-208696" y="-308654"/>
              <a:ext cx="1385084" cy="2050724"/>
            </a:xfrm>
            <a:custGeom>
              <a:avLst/>
              <a:gdLst/>
              <a:ahLst/>
              <a:cxnLst/>
              <a:rect l="l" t="t" r="r" b="b"/>
              <a:pathLst>
                <a:path w="20989" h="31071" extrusionOk="0">
                  <a:moveTo>
                    <a:pt x="10396" y="0"/>
                  </a:moveTo>
                  <a:cubicBezTo>
                    <a:pt x="5873" y="0"/>
                    <a:pt x="1190" y="3396"/>
                    <a:pt x="243" y="7887"/>
                  </a:cubicBezTo>
                  <a:cubicBezTo>
                    <a:pt x="0" y="10326"/>
                    <a:pt x="364" y="12390"/>
                    <a:pt x="906" y="14754"/>
                  </a:cubicBezTo>
                  <a:cubicBezTo>
                    <a:pt x="1511" y="17418"/>
                    <a:pt x="767" y="19828"/>
                    <a:pt x="836" y="22406"/>
                  </a:cubicBezTo>
                  <a:cubicBezTo>
                    <a:pt x="1056" y="25219"/>
                    <a:pt x="3091" y="29002"/>
                    <a:pt x="5144" y="30899"/>
                  </a:cubicBezTo>
                  <a:cubicBezTo>
                    <a:pt x="5543" y="31016"/>
                    <a:pt x="5983" y="31071"/>
                    <a:pt x="6449" y="31071"/>
                  </a:cubicBezTo>
                  <a:cubicBezTo>
                    <a:pt x="9282" y="31071"/>
                    <a:pt x="13048" y="29046"/>
                    <a:pt x="14098" y="26719"/>
                  </a:cubicBezTo>
                  <a:cubicBezTo>
                    <a:pt x="15153" y="24551"/>
                    <a:pt x="12472" y="22394"/>
                    <a:pt x="10696" y="21702"/>
                  </a:cubicBezTo>
                  <a:lnTo>
                    <a:pt x="10696" y="21702"/>
                  </a:lnTo>
                  <a:cubicBezTo>
                    <a:pt x="11120" y="21719"/>
                    <a:pt x="11544" y="21732"/>
                    <a:pt x="11966" y="21732"/>
                  </a:cubicBezTo>
                  <a:cubicBezTo>
                    <a:pt x="13299" y="21732"/>
                    <a:pt x="14613" y="21603"/>
                    <a:pt x="15856" y="21051"/>
                  </a:cubicBezTo>
                  <a:cubicBezTo>
                    <a:pt x="18659" y="20232"/>
                    <a:pt x="20988" y="17447"/>
                    <a:pt x="18711" y="14778"/>
                  </a:cubicBezTo>
                  <a:cubicBezTo>
                    <a:pt x="17990" y="13988"/>
                    <a:pt x="16733" y="13769"/>
                    <a:pt x="15776" y="13417"/>
                  </a:cubicBezTo>
                  <a:cubicBezTo>
                    <a:pt x="15176" y="13157"/>
                    <a:pt x="14473" y="13007"/>
                    <a:pt x="13885" y="12794"/>
                  </a:cubicBezTo>
                  <a:cubicBezTo>
                    <a:pt x="18486" y="9502"/>
                    <a:pt x="20654" y="6359"/>
                    <a:pt x="15632" y="1891"/>
                  </a:cubicBezTo>
                  <a:cubicBezTo>
                    <a:pt x="14095" y="577"/>
                    <a:pt x="12259" y="0"/>
                    <a:pt x="10396" y="0"/>
                  </a:cubicBezTo>
                  <a:close/>
                </a:path>
              </a:pathLst>
            </a:custGeom>
            <a:solidFill>
              <a:schemeClr val="accent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9"/>
            <p:cNvSpPr/>
            <p:nvPr/>
          </p:nvSpPr>
          <p:spPr>
            <a:xfrm rot="943235">
              <a:off x="-226505" y="-308654"/>
              <a:ext cx="1385084" cy="2050724"/>
            </a:xfrm>
            <a:custGeom>
              <a:avLst/>
              <a:gdLst/>
              <a:ahLst/>
              <a:cxnLst/>
              <a:rect l="l" t="t" r="r" b="b"/>
              <a:pathLst>
                <a:path w="20989" h="31071" extrusionOk="0">
                  <a:moveTo>
                    <a:pt x="10396" y="0"/>
                  </a:moveTo>
                  <a:cubicBezTo>
                    <a:pt x="5873" y="0"/>
                    <a:pt x="1190" y="3396"/>
                    <a:pt x="243" y="7887"/>
                  </a:cubicBezTo>
                  <a:cubicBezTo>
                    <a:pt x="0" y="10326"/>
                    <a:pt x="364" y="12390"/>
                    <a:pt x="906" y="14754"/>
                  </a:cubicBezTo>
                  <a:cubicBezTo>
                    <a:pt x="1511" y="17418"/>
                    <a:pt x="767" y="19828"/>
                    <a:pt x="836" y="22406"/>
                  </a:cubicBezTo>
                  <a:cubicBezTo>
                    <a:pt x="1056" y="25219"/>
                    <a:pt x="3091" y="29002"/>
                    <a:pt x="5144" y="30899"/>
                  </a:cubicBezTo>
                  <a:cubicBezTo>
                    <a:pt x="5543" y="31016"/>
                    <a:pt x="5983" y="31071"/>
                    <a:pt x="6449" y="31071"/>
                  </a:cubicBezTo>
                  <a:cubicBezTo>
                    <a:pt x="9282" y="31071"/>
                    <a:pt x="13048" y="29046"/>
                    <a:pt x="14098" y="26719"/>
                  </a:cubicBezTo>
                  <a:cubicBezTo>
                    <a:pt x="15153" y="24551"/>
                    <a:pt x="12472" y="22394"/>
                    <a:pt x="10696" y="21702"/>
                  </a:cubicBezTo>
                  <a:lnTo>
                    <a:pt x="10696" y="21702"/>
                  </a:lnTo>
                  <a:cubicBezTo>
                    <a:pt x="11120" y="21719"/>
                    <a:pt x="11544" y="21732"/>
                    <a:pt x="11966" y="21732"/>
                  </a:cubicBezTo>
                  <a:cubicBezTo>
                    <a:pt x="13299" y="21732"/>
                    <a:pt x="14613" y="21603"/>
                    <a:pt x="15856" y="21051"/>
                  </a:cubicBezTo>
                  <a:cubicBezTo>
                    <a:pt x="18659" y="20232"/>
                    <a:pt x="20988" y="17447"/>
                    <a:pt x="18711" y="14778"/>
                  </a:cubicBezTo>
                  <a:cubicBezTo>
                    <a:pt x="17990" y="13988"/>
                    <a:pt x="16733" y="13769"/>
                    <a:pt x="15776" y="13417"/>
                  </a:cubicBezTo>
                  <a:cubicBezTo>
                    <a:pt x="15176" y="13157"/>
                    <a:pt x="14473" y="13007"/>
                    <a:pt x="13885" y="12794"/>
                  </a:cubicBezTo>
                  <a:cubicBezTo>
                    <a:pt x="18486" y="9502"/>
                    <a:pt x="20654" y="6359"/>
                    <a:pt x="15632" y="1891"/>
                  </a:cubicBezTo>
                  <a:cubicBezTo>
                    <a:pt x="14095" y="577"/>
                    <a:pt x="12259" y="0"/>
                    <a:pt x="10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8" name="Google Shape;708;p2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29"/>
          <p:cNvSpPr txBox="1">
            <a:spLocks noGrp="1"/>
          </p:cNvSpPr>
          <p:nvPr>
            <p:ph type="subTitle" idx="1"/>
          </p:nvPr>
        </p:nvSpPr>
        <p:spPr>
          <a:xfrm>
            <a:off x="1925900" y="2145333"/>
            <a:ext cx="83404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29"/>
          <p:cNvSpPr txBox="1">
            <a:spLocks noGrp="1"/>
          </p:cNvSpPr>
          <p:nvPr>
            <p:ph type="subTitle" idx="2"/>
          </p:nvPr>
        </p:nvSpPr>
        <p:spPr>
          <a:xfrm>
            <a:off x="1925900" y="3699367"/>
            <a:ext cx="83404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29"/>
          <p:cNvSpPr txBox="1">
            <a:spLocks noGrp="1"/>
          </p:cNvSpPr>
          <p:nvPr>
            <p:ph type="subTitle" idx="3"/>
          </p:nvPr>
        </p:nvSpPr>
        <p:spPr>
          <a:xfrm>
            <a:off x="1925900" y="5253400"/>
            <a:ext cx="83404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29"/>
          <p:cNvSpPr txBox="1">
            <a:spLocks noGrp="1"/>
          </p:cNvSpPr>
          <p:nvPr>
            <p:ph type="subTitle" idx="4"/>
          </p:nvPr>
        </p:nvSpPr>
        <p:spPr>
          <a:xfrm>
            <a:off x="1925900" y="1539233"/>
            <a:ext cx="83404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13" name="Google Shape;713;p29"/>
          <p:cNvSpPr txBox="1">
            <a:spLocks noGrp="1"/>
          </p:cNvSpPr>
          <p:nvPr>
            <p:ph type="subTitle" idx="5"/>
          </p:nvPr>
        </p:nvSpPr>
        <p:spPr>
          <a:xfrm>
            <a:off x="1925900" y="3093265"/>
            <a:ext cx="83404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14" name="Google Shape;714;p29"/>
          <p:cNvSpPr txBox="1">
            <a:spLocks noGrp="1"/>
          </p:cNvSpPr>
          <p:nvPr>
            <p:ph type="subTitle" idx="6"/>
          </p:nvPr>
        </p:nvSpPr>
        <p:spPr>
          <a:xfrm>
            <a:off x="1925900" y="4647299"/>
            <a:ext cx="83404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85769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30"/>
          <p:cNvSpPr/>
          <p:nvPr/>
        </p:nvSpPr>
        <p:spPr>
          <a:xfrm rot="-5620425" flipH="1">
            <a:off x="9839381" y="-535628"/>
            <a:ext cx="4805880" cy="3021568"/>
          </a:xfrm>
          <a:custGeom>
            <a:avLst/>
            <a:gdLst/>
            <a:ahLst/>
            <a:cxnLst/>
            <a:rect l="l" t="t" r="r" b="b"/>
            <a:pathLst>
              <a:path w="30180" h="16925" extrusionOk="0">
                <a:moveTo>
                  <a:pt x="7447" y="1"/>
                </a:moveTo>
                <a:cubicBezTo>
                  <a:pt x="5397" y="1"/>
                  <a:pt x="2585" y="788"/>
                  <a:pt x="1598" y="2388"/>
                </a:cubicBezTo>
                <a:cubicBezTo>
                  <a:pt x="1" y="4948"/>
                  <a:pt x="3051" y="7998"/>
                  <a:pt x="4786" y="9486"/>
                </a:cubicBezTo>
                <a:cubicBezTo>
                  <a:pt x="7150" y="11521"/>
                  <a:pt x="9607" y="13493"/>
                  <a:pt x="12368" y="14958"/>
                </a:cubicBezTo>
                <a:cubicBezTo>
                  <a:pt x="14450" y="16060"/>
                  <a:pt x="17273" y="16925"/>
                  <a:pt x="19940" y="16925"/>
                </a:cubicBezTo>
                <a:cubicBezTo>
                  <a:pt x="21918" y="16925"/>
                  <a:pt x="23810" y="16449"/>
                  <a:pt x="25249" y="15240"/>
                </a:cubicBezTo>
                <a:cubicBezTo>
                  <a:pt x="27066" y="13718"/>
                  <a:pt x="28767" y="11919"/>
                  <a:pt x="29476" y="9659"/>
                </a:cubicBezTo>
                <a:cubicBezTo>
                  <a:pt x="30179" y="7404"/>
                  <a:pt x="29631" y="4614"/>
                  <a:pt x="27671" y="3299"/>
                </a:cubicBezTo>
                <a:cubicBezTo>
                  <a:pt x="26713" y="2651"/>
                  <a:pt x="25567" y="2430"/>
                  <a:pt x="24395" y="2430"/>
                </a:cubicBezTo>
                <a:cubicBezTo>
                  <a:pt x="23669" y="2430"/>
                  <a:pt x="22934" y="2515"/>
                  <a:pt x="22228" y="2636"/>
                </a:cubicBezTo>
                <a:cubicBezTo>
                  <a:pt x="20721" y="2895"/>
                  <a:pt x="19206" y="3297"/>
                  <a:pt x="17686" y="3297"/>
                </a:cubicBezTo>
                <a:cubicBezTo>
                  <a:pt x="17346" y="3297"/>
                  <a:pt x="17005" y="3276"/>
                  <a:pt x="16664" y="3230"/>
                </a:cubicBezTo>
                <a:cubicBezTo>
                  <a:pt x="15903" y="3126"/>
                  <a:pt x="15176" y="2896"/>
                  <a:pt x="14461" y="2596"/>
                </a:cubicBezTo>
                <a:cubicBezTo>
                  <a:pt x="12478" y="1777"/>
                  <a:pt x="10627" y="457"/>
                  <a:pt x="8494" y="82"/>
                </a:cubicBezTo>
                <a:cubicBezTo>
                  <a:pt x="8182" y="28"/>
                  <a:pt x="7828" y="1"/>
                  <a:pt x="74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7" name="Google Shape;717;p30"/>
          <p:cNvGrpSpPr/>
          <p:nvPr/>
        </p:nvGrpSpPr>
        <p:grpSpPr>
          <a:xfrm>
            <a:off x="10682897" y="719324"/>
            <a:ext cx="1267487" cy="949667"/>
            <a:chOff x="3791697" y="-1205682"/>
            <a:chExt cx="950615" cy="712250"/>
          </a:xfrm>
        </p:grpSpPr>
        <p:sp>
          <p:nvSpPr>
            <p:cNvPr id="718" name="Google Shape;718;p30"/>
            <p:cNvSpPr/>
            <p:nvPr/>
          </p:nvSpPr>
          <p:spPr>
            <a:xfrm rot="7362527" flipH="1">
              <a:off x="4181247" y="-980193"/>
              <a:ext cx="135939" cy="192194"/>
            </a:xfrm>
            <a:custGeom>
              <a:avLst/>
              <a:gdLst/>
              <a:ahLst/>
              <a:cxnLst/>
              <a:rect l="l" t="t" r="r" b="b"/>
              <a:pathLst>
                <a:path w="1114" h="1575" extrusionOk="0">
                  <a:moveTo>
                    <a:pt x="877" y="1"/>
                  </a:moveTo>
                  <a:cubicBezTo>
                    <a:pt x="577" y="468"/>
                    <a:pt x="300" y="952"/>
                    <a:pt x="0" y="1419"/>
                  </a:cubicBezTo>
                  <a:cubicBezTo>
                    <a:pt x="23" y="1460"/>
                    <a:pt x="70" y="1489"/>
                    <a:pt x="110" y="1494"/>
                  </a:cubicBezTo>
                  <a:cubicBezTo>
                    <a:pt x="139" y="1546"/>
                    <a:pt x="202" y="1575"/>
                    <a:pt x="260" y="1575"/>
                  </a:cubicBezTo>
                  <a:cubicBezTo>
                    <a:pt x="588" y="1229"/>
                    <a:pt x="848" y="825"/>
                    <a:pt x="1113" y="439"/>
                  </a:cubicBezTo>
                  <a:cubicBezTo>
                    <a:pt x="1113" y="433"/>
                    <a:pt x="1113" y="410"/>
                    <a:pt x="1107" y="399"/>
                  </a:cubicBezTo>
                  <a:cubicBezTo>
                    <a:pt x="1090" y="289"/>
                    <a:pt x="1055" y="180"/>
                    <a:pt x="992" y="93"/>
                  </a:cubicBezTo>
                  <a:lnTo>
                    <a:pt x="992" y="87"/>
                  </a:lnTo>
                  <a:cubicBezTo>
                    <a:pt x="963" y="47"/>
                    <a:pt x="917" y="18"/>
                    <a:pt x="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30"/>
            <p:cNvSpPr/>
            <p:nvPr/>
          </p:nvSpPr>
          <p:spPr>
            <a:xfrm rot="7362527" flipH="1">
              <a:off x="4452518" y="-1052759"/>
              <a:ext cx="138745" cy="102381"/>
            </a:xfrm>
            <a:custGeom>
              <a:avLst/>
              <a:gdLst/>
              <a:ahLst/>
              <a:cxnLst/>
              <a:rect l="l" t="t" r="r" b="b"/>
              <a:pathLst>
                <a:path w="1137" h="839" extrusionOk="0">
                  <a:moveTo>
                    <a:pt x="957" y="0"/>
                  </a:moveTo>
                  <a:cubicBezTo>
                    <a:pt x="771" y="0"/>
                    <a:pt x="583" y="38"/>
                    <a:pt x="404" y="99"/>
                  </a:cubicBezTo>
                  <a:cubicBezTo>
                    <a:pt x="324" y="220"/>
                    <a:pt x="243" y="336"/>
                    <a:pt x="168" y="457"/>
                  </a:cubicBezTo>
                  <a:cubicBezTo>
                    <a:pt x="122" y="532"/>
                    <a:pt x="82" y="601"/>
                    <a:pt x="41" y="682"/>
                  </a:cubicBezTo>
                  <a:cubicBezTo>
                    <a:pt x="24" y="728"/>
                    <a:pt x="7" y="762"/>
                    <a:pt x="1" y="797"/>
                  </a:cubicBezTo>
                  <a:cubicBezTo>
                    <a:pt x="131" y="826"/>
                    <a:pt x="261" y="839"/>
                    <a:pt x="395" y="839"/>
                  </a:cubicBezTo>
                  <a:cubicBezTo>
                    <a:pt x="474" y="839"/>
                    <a:pt x="554" y="834"/>
                    <a:pt x="635" y="826"/>
                  </a:cubicBezTo>
                  <a:cubicBezTo>
                    <a:pt x="647" y="808"/>
                    <a:pt x="670" y="785"/>
                    <a:pt x="681" y="768"/>
                  </a:cubicBezTo>
                  <a:cubicBezTo>
                    <a:pt x="871" y="537"/>
                    <a:pt x="993" y="272"/>
                    <a:pt x="1137" y="13"/>
                  </a:cubicBezTo>
                  <a:cubicBezTo>
                    <a:pt x="1077" y="4"/>
                    <a:pt x="1018" y="0"/>
                    <a:pt x="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30"/>
            <p:cNvSpPr/>
            <p:nvPr/>
          </p:nvSpPr>
          <p:spPr>
            <a:xfrm rot="7362527" flipH="1">
              <a:off x="4637700" y="-979627"/>
              <a:ext cx="83833" cy="95182"/>
            </a:xfrm>
            <a:custGeom>
              <a:avLst/>
              <a:gdLst/>
              <a:ahLst/>
              <a:cxnLst/>
              <a:rect l="l" t="t" r="r" b="b"/>
              <a:pathLst>
                <a:path w="687" h="780" extrusionOk="0">
                  <a:moveTo>
                    <a:pt x="341" y="1"/>
                  </a:moveTo>
                  <a:cubicBezTo>
                    <a:pt x="226" y="185"/>
                    <a:pt x="116" y="370"/>
                    <a:pt x="1" y="548"/>
                  </a:cubicBezTo>
                  <a:lnTo>
                    <a:pt x="24" y="595"/>
                  </a:lnTo>
                  <a:cubicBezTo>
                    <a:pt x="41" y="618"/>
                    <a:pt x="47" y="635"/>
                    <a:pt x="70" y="658"/>
                  </a:cubicBezTo>
                  <a:lnTo>
                    <a:pt x="76" y="658"/>
                  </a:lnTo>
                  <a:lnTo>
                    <a:pt x="87" y="675"/>
                  </a:lnTo>
                  <a:cubicBezTo>
                    <a:pt x="105" y="681"/>
                    <a:pt x="116" y="693"/>
                    <a:pt x="128" y="704"/>
                  </a:cubicBezTo>
                  <a:lnTo>
                    <a:pt x="133" y="704"/>
                  </a:lnTo>
                  <a:cubicBezTo>
                    <a:pt x="139" y="710"/>
                    <a:pt x="145" y="710"/>
                    <a:pt x="156" y="716"/>
                  </a:cubicBezTo>
                  <a:lnTo>
                    <a:pt x="197" y="739"/>
                  </a:lnTo>
                  <a:lnTo>
                    <a:pt x="283" y="779"/>
                  </a:lnTo>
                  <a:cubicBezTo>
                    <a:pt x="433" y="572"/>
                    <a:pt x="583" y="370"/>
                    <a:pt x="687" y="133"/>
                  </a:cubicBezTo>
                  <a:cubicBezTo>
                    <a:pt x="583" y="70"/>
                    <a:pt x="456" y="30"/>
                    <a:pt x="341" y="1"/>
                  </a:cubicBezTo>
                  <a:close/>
                </a:path>
              </a:pathLst>
            </a:custGeom>
            <a:solidFill>
              <a:srgbClr val="162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30"/>
            <p:cNvSpPr/>
            <p:nvPr/>
          </p:nvSpPr>
          <p:spPr>
            <a:xfrm rot="7362527" flipH="1">
              <a:off x="3833336" y="-941649"/>
              <a:ext cx="143627" cy="177428"/>
            </a:xfrm>
            <a:custGeom>
              <a:avLst/>
              <a:gdLst/>
              <a:ahLst/>
              <a:cxnLst/>
              <a:rect l="l" t="t" r="r" b="b"/>
              <a:pathLst>
                <a:path w="1177" h="1454" extrusionOk="0">
                  <a:moveTo>
                    <a:pt x="842" y="1"/>
                  </a:moveTo>
                  <a:cubicBezTo>
                    <a:pt x="560" y="445"/>
                    <a:pt x="254" y="871"/>
                    <a:pt x="0" y="1333"/>
                  </a:cubicBezTo>
                  <a:cubicBezTo>
                    <a:pt x="64" y="1367"/>
                    <a:pt x="127" y="1402"/>
                    <a:pt x="208" y="1425"/>
                  </a:cubicBezTo>
                  <a:cubicBezTo>
                    <a:pt x="254" y="1442"/>
                    <a:pt x="294" y="1448"/>
                    <a:pt x="340" y="1454"/>
                  </a:cubicBezTo>
                  <a:cubicBezTo>
                    <a:pt x="398" y="1431"/>
                    <a:pt x="444" y="1402"/>
                    <a:pt x="490" y="1385"/>
                  </a:cubicBezTo>
                  <a:cubicBezTo>
                    <a:pt x="663" y="1269"/>
                    <a:pt x="779" y="1079"/>
                    <a:pt x="888" y="900"/>
                  </a:cubicBezTo>
                  <a:cubicBezTo>
                    <a:pt x="986" y="739"/>
                    <a:pt x="1073" y="577"/>
                    <a:pt x="1153" y="404"/>
                  </a:cubicBezTo>
                  <a:cubicBezTo>
                    <a:pt x="1165" y="375"/>
                    <a:pt x="1176" y="335"/>
                    <a:pt x="1176" y="301"/>
                  </a:cubicBezTo>
                  <a:cubicBezTo>
                    <a:pt x="1067" y="203"/>
                    <a:pt x="957" y="99"/>
                    <a:pt x="8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30"/>
            <p:cNvSpPr/>
            <p:nvPr/>
          </p:nvSpPr>
          <p:spPr>
            <a:xfrm rot="7362527" flipH="1">
              <a:off x="4162248" y="-673226"/>
              <a:ext cx="158392" cy="146921"/>
            </a:xfrm>
            <a:custGeom>
              <a:avLst/>
              <a:gdLst/>
              <a:ahLst/>
              <a:cxnLst/>
              <a:rect l="l" t="t" r="r" b="b"/>
              <a:pathLst>
                <a:path w="1298" h="1204" extrusionOk="0">
                  <a:moveTo>
                    <a:pt x="946" y="0"/>
                  </a:moveTo>
                  <a:cubicBezTo>
                    <a:pt x="732" y="214"/>
                    <a:pt x="548" y="450"/>
                    <a:pt x="352" y="675"/>
                  </a:cubicBezTo>
                  <a:cubicBezTo>
                    <a:pt x="231" y="813"/>
                    <a:pt x="115" y="952"/>
                    <a:pt x="0" y="1096"/>
                  </a:cubicBezTo>
                  <a:cubicBezTo>
                    <a:pt x="127" y="1142"/>
                    <a:pt x="260" y="1188"/>
                    <a:pt x="398" y="1200"/>
                  </a:cubicBezTo>
                  <a:cubicBezTo>
                    <a:pt x="420" y="1203"/>
                    <a:pt x="440" y="1204"/>
                    <a:pt x="461" y="1204"/>
                  </a:cubicBezTo>
                  <a:cubicBezTo>
                    <a:pt x="522" y="1204"/>
                    <a:pt x="580" y="1191"/>
                    <a:pt x="640" y="1165"/>
                  </a:cubicBezTo>
                  <a:cubicBezTo>
                    <a:pt x="698" y="1142"/>
                    <a:pt x="750" y="1125"/>
                    <a:pt x="802" y="1107"/>
                  </a:cubicBezTo>
                  <a:cubicBezTo>
                    <a:pt x="986" y="865"/>
                    <a:pt x="1147" y="594"/>
                    <a:pt x="1274" y="306"/>
                  </a:cubicBezTo>
                  <a:cubicBezTo>
                    <a:pt x="1297" y="260"/>
                    <a:pt x="1263" y="191"/>
                    <a:pt x="1222" y="162"/>
                  </a:cubicBezTo>
                  <a:cubicBezTo>
                    <a:pt x="1211" y="156"/>
                    <a:pt x="1194" y="150"/>
                    <a:pt x="1182" y="150"/>
                  </a:cubicBezTo>
                  <a:cubicBezTo>
                    <a:pt x="1176" y="121"/>
                    <a:pt x="1153" y="98"/>
                    <a:pt x="1130" y="87"/>
                  </a:cubicBezTo>
                  <a:cubicBezTo>
                    <a:pt x="1119" y="75"/>
                    <a:pt x="1101" y="70"/>
                    <a:pt x="1090" y="70"/>
                  </a:cubicBezTo>
                  <a:lnTo>
                    <a:pt x="1101" y="58"/>
                  </a:lnTo>
                  <a:cubicBezTo>
                    <a:pt x="1107" y="46"/>
                    <a:pt x="1107" y="41"/>
                    <a:pt x="1119" y="35"/>
                  </a:cubicBezTo>
                  <a:cubicBezTo>
                    <a:pt x="1078" y="18"/>
                    <a:pt x="1044" y="12"/>
                    <a:pt x="1009" y="6"/>
                  </a:cubicBezTo>
                  <a:cubicBezTo>
                    <a:pt x="986" y="6"/>
                    <a:pt x="963" y="0"/>
                    <a:pt x="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30"/>
            <p:cNvSpPr/>
            <p:nvPr/>
          </p:nvSpPr>
          <p:spPr>
            <a:xfrm rot="7362527" flipH="1">
              <a:off x="4040839" y="-791416"/>
              <a:ext cx="89446" cy="119709"/>
            </a:xfrm>
            <a:custGeom>
              <a:avLst/>
              <a:gdLst/>
              <a:ahLst/>
              <a:cxnLst/>
              <a:rect l="l" t="t" r="r" b="b"/>
              <a:pathLst>
                <a:path w="733" h="981" extrusionOk="0">
                  <a:moveTo>
                    <a:pt x="462" y="0"/>
                  </a:moveTo>
                  <a:cubicBezTo>
                    <a:pt x="335" y="145"/>
                    <a:pt x="214" y="300"/>
                    <a:pt x="105" y="462"/>
                  </a:cubicBezTo>
                  <a:cubicBezTo>
                    <a:pt x="70" y="514"/>
                    <a:pt x="30" y="560"/>
                    <a:pt x="1" y="617"/>
                  </a:cubicBezTo>
                  <a:cubicBezTo>
                    <a:pt x="1" y="629"/>
                    <a:pt x="12" y="635"/>
                    <a:pt x="12" y="652"/>
                  </a:cubicBezTo>
                  <a:cubicBezTo>
                    <a:pt x="24" y="687"/>
                    <a:pt x="41" y="727"/>
                    <a:pt x="53" y="767"/>
                  </a:cubicBezTo>
                  <a:cubicBezTo>
                    <a:pt x="58" y="773"/>
                    <a:pt x="58" y="779"/>
                    <a:pt x="64" y="785"/>
                  </a:cubicBezTo>
                  <a:lnTo>
                    <a:pt x="76" y="802"/>
                  </a:lnTo>
                  <a:cubicBezTo>
                    <a:pt x="81" y="813"/>
                    <a:pt x="87" y="831"/>
                    <a:pt x="105" y="842"/>
                  </a:cubicBezTo>
                  <a:lnTo>
                    <a:pt x="168" y="929"/>
                  </a:lnTo>
                  <a:cubicBezTo>
                    <a:pt x="174" y="946"/>
                    <a:pt x="191" y="952"/>
                    <a:pt x="197" y="963"/>
                  </a:cubicBezTo>
                  <a:lnTo>
                    <a:pt x="197" y="975"/>
                  </a:lnTo>
                  <a:lnTo>
                    <a:pt x="203" y="981"/>
                  </a:lnTo>
                  <a:cubicBezTo>
                    <a:pt x="231" y="975"/>
                    <a:pt x="254" y="963"/>
                    <a:pt x="277" y="946"/>
                  </a:cubicBezTo>
                  <a:cubicBezTo>
                    <a:pt x="485" y="790"/>
                    <a:pt x="652" y="571"/>
                    <a:pt x="733" y="318"/>
                  </a:cubicBezTo>
                  <a:cubicBezTo>
                    <a:pt x="716" y="295"/>
                    <a:pt x="704" y="266"/>
                    <a:pt x="687" y="243"/>
                  </a:cubicBezTo>
                  <a:cubicBezTo>
                    <a:pt x="623" y="145"/>
                    <a:pt x="548" y="7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30"/>
            <p:cNvSpPr/>
            <p:nvPr/>
          </p:nvSpPr>
          <p:spPr>
            <a:xfrm rot="7362527" flipH="1">
              <a:off x="4257015" y="-766254"/>
              <a:ext cx="69678" cy="75047"/>
            </a:xfrm>
            <a:custGeom>
              <a:avLst/>
              <a:gdLst/>
              <a:ahLst/>
              <a:cxnLst/>
              <a:rect l="l" t="t" r="r" b="b"/>
              <a:pathLst>
                <a:path w="571" h="615" extrusionOk="0">
                  <a:moveTo>
                    <a:pt x="353" y="0"/>
                  </a:moveTo>
                  <a:cubicBezTo>
                    <a:pt x="330" y="0"/>
                    <a:pt x="309" y="14"/>
                    <a:pt x="288" y="30"/>
                  </a:cubicBezTo>
                  <a:cubicBezTo>
                    <a:pt x="265" y="42"/>
                    <a:pt x="242" y="65"/>
                    <a:pt x="231" y="88"/>
                  </a:cubicBezTo>
                  <a:lnTo>
                    <a:pt x="213" y="99"/>
                  </a:lnTo>
                  <a:cubicBezTo>
                    <a:pt x="208" y="117"/>
                    <a:pt x="196" y="122"/>
                    <a:pt x="185" y="134"/>
                  </a:cubicBezTo>
                  <a:cubicBezTo>
                    <a:pt x="167" y="163"/>
                    <a:pt x="150" y="186"/>
                    <a:pt x="139" y="220"/>
                  </a:cubicBezTo>
                  <a:cubicBezTo>
                    <a:pt x="87" y="290"/>
                    <a:pt x="41" y="353"/>
                    <a:pt x="6" y="434"/>
                  </a:cubicBezTo>
                  <a:cubicBezTo>
                    <a:pt x="0" y="445"/>
                    <a:pt x="0" y="474"/>
                    <a:pt x="6" y="497"/>
                  </a:cubicBezTo>
                  <a:cubicBezTo>
                    <a:pt x="12" y="526"/>
                    <a:pt x="29" y="549"/>
                    <a:pt x="52" y="561"/>
                  </a:cubicBezTo>
                  <a:cubicBezTo>
                    <a:pt x="74" y="579"/>
                    <a:pt x="104" y="588"/>
                    <a:pt x="133" y="588"/>
                  </a:cubicBezTo>
                  <a:cubicBezTo>
                    <a:pt x="150" y="588"/>
                    <a:pt x="166" y="584"/>
                    <a:pt x="179" y="578"/>
                  </a:cubicBezTo>
                  <a:lnTo>
                    <a:pt x="179" y="584"/>
                  </a:lnTo>
                  <a:cubicBezTo>
                    <a:pt x="198" y="603"/>
                    <a:pt x="229" y="615"/>
                    <a:pt x="257" y="615"/>
                  </a:cubicBezTo>
                  <a:cubicBezTo>
                    <a:pt x="270" y="615"/>
                    <a:pt x="283" y="612"/>
                    <a:pt x="294" y="607"/>
                  </a:cubicBezTo>
                  <a:cubicBezTo>
                    <a:pt x="329" y="584"/>
                    <a:pt x="369" y="555"/>
                    <a:pt x="404" y="526"/>
                  </a:cubicBezTo>
                  <a:cubicBezTo>
                    <a:pt x="438" y="497"/>
                    <a:pt x="467" y="463"/>
                    <a:pt x="490" y="416"/>
                  </a:cubicBezTo>
                  <a:cubicBezTo>
                    <a:pt x="531" y="330"/>
                    <a:pt x="559" y="243"/>
                    <a:pt x="571" y="151"/>
                  </a:cubicBezTo>
                  <a:cubicBezTo>
                    <a:pt x="571" y="105"/>
                    <a:pt x="542" y="65"/>
                    <a:pt x="508" y="36"/>
                  </a:cubicBezTo>
                  <a:cubicBezTo>
                    <a:pt x="488" y="21"/>
                    <a:pt x="464" y="15"/>
                    <a:pt x="441" y="15"/>
                  </a:cubicBezTo>
                  <a:cubicBezTo>
                    <a:pt x="430" y="15"/>
                    <a:pt x="419" y="17"/>
                    <a:pt x="410" y="19"/>
                  </a:cubicBezTo>
                  <a:cubicBezTo>
                    <a:pt x="404" y="13"/>
                    <a:pt x="398" y="13"/>
                    <a:pt x="381" y="7"/>
                  </a:cubicBezTo>
                  <a:cubicBezTo>
                    <a:pt x="371" y="2"/>
                    <a:pt x="362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30"/>
            <p:cNvSpPr/>
            <p:nvPr/>
          </p:nvSpPr>
          <p:spPr>
            <a:xfrm rot="7362527" flipH="1">
              <a:off x="3980069" y="-1052162"/>
              <a:ext cx="158392" cy="157416"/>
            </a:xfrm>
            <a:custGeom>
              <a:avLst/>
              <a:gdLst/>
              <a:ahLst/>
              <a:cxnLst/>
              <a:rect l="l" t="t" r="r" b="b"/>
              <a:pathLst>
                <a:path w="1298" h="1290" extrusionOk="0">
                  <a:moveTo>
                    <a:pt x="1090" y="1"/>
                  </a:moveTo>
                  <a:cubicBezTo>
                    <a:pt x="1014" y="1"/>
                    <a:pt x="934" y="24"/>
                    <a:pt x="865" y="61"/>
                  </a:cubicBezTo>
                  <a:cubicBezTo>
                    <a:pt x="663" y="188"/>
                    <a:pt x="508" y="402"/>
                    <a:pt x="358" y="580"/>
                  </a:cubicBezTo>
                  <a:cubicBezTo>
                    <a:pt x="277" y="678"/>
                    <a:pt x="190" y="765"/>
                    <a:pt x="110" y="857"/>
                  </a:cubicBezTo>
                  <a:cubicBezTo>
                    <a:pt x="58" y="926"/>
                    <a:pt x="0" y="1007"/>
                    <a:pt x="0" y="1093"/>
                  </a:cubicBezTo>
                  <a:cubicBezTo>
                    <a:pt x="0" y="1122"/>
                    <a:pt x="12" y="1145"/>
                    <a:pt x="18" y="1168"/>
                  </a:cubicBezTo>
                  <a:cubicBezTo>
                    <a:pt x="0" y="1209"/>
                    <a:pt x="23" y="1261"/>
                    <a:pt x="58" y="1290"/>
                  </a:cubicBezTo>
                  <a:cubicBezTo>
                    <a:pt x="433" y="921"/>
                    <a:pt x="830" y="575"/>
                    <a:pt x="1211" y="217"/>
                  </a:cubicBezTo>
                  <a:cubicBezTo>
                    <a:pt x="1240" y="171"/>
                    <a:pt x="1269" y="119"/>
                    <a:pt x="1298" y="79"/>
                  </a:cubicBezTo>
                  <a:cubicBezTo>
                    <a:pt x="1240" y="24"/>
                    <a:pt x="1166" y="1"/>
                    <a:pt x="1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30"/>
            <p:cNvSpPr/>
            <p:nvPr/>
          </p:nvSpPr>
          <p:spPr>
            <a:xfrm rot="7362527" flipH="1">
              <a:off x="4116551" y="-1188780"/>
              <a:ext cx="144359" cy="190729"/>
            </a:xfrm>
            <a:custGeom>
              <a:avLst/>
              <a:gdLst/>
              <a:ahLst/>
              <a:cxnLst/>
              <a:rect l="l" t="t" r="r" b="b"/>
              <a:pathLst>
                <a:path w="1183" h="1563" extrusionOk="0">
                  <a:moveTo>
                    <a:pt x="843" y="0"/>
                  </a:moveTo>
                  <a:cubicBezTo>
                    <a:pt x="549" y="398"/>
                    <a:pt x="260" y="802"/>
                    <a:pt x="1" y="1217"/>
                  </a:cubicBezTo>
                  <a:cubicBezTo>
                    <a:pt x="70" y="1303"/>
                    <a:pt x="151" y="1384"/>
                    <a:pt x="237" y="1447"/>
                  </a:cubicBezTo>
                  <a:cubicBezTo>
                    <a:pt x="312" y="1499"/>
                    <a:pt x="387" y="1540"/>
                    <a:pt x="468" y="1563"/>
                  </a:cubicBezTo>
                  <a:cubicBezTo>
                    <a:pt x="762" y="1246"/>
                    <a:pt x="993" y="871"/>
                    <a:pt x="1183" y="473"/>
                  </a:cubicBezTo>
                  <a:cubicBezTo>
                    <a:pt x="1137" y="375"/>
                    <a:pt x="1091" y="288"/>
                    <a:pt x="1033" y="208"/>
                  </a:cubicBezTo>
                  <a:cubicBezTo>
                    <a:pt x="970" y="127"/>
                    <a:pt x="918" y="64"/>
                    <a:pt x="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7" name="Google Shape;727;p30"/>
          <p:cNvGrpSpPr/>
          <p:nvPr/>
        </p:nvGrpSpPr>
        <p:grpSpPr>
          <a:xfrm>
            <a:off x="-356954" y="5208673"/>
            <a:ext cx="1613879" cy="2157024"/>
            <a:chOff x="4021653" y="-1232719"/>
            <a:chExt cx="1064002" cy="1421963"/>
          </a:xfrm>
        </p:grpSpPr>
        <p:sp>
          <p:nvSpPr>
            <p:cNvPr id="728" name="Google Shape;728;p30"/>
            <p:cNvSpPr/>
            <p:nvPr/>
          </p:nvSpPr>
          <p:spPr>
            <a:xfrm>
              <a:off x="4021653" y="-1232719"/>
              <a:ext cx="1064002" cy="1421963"/>
            </a:xfrm>
            <a:custGeom>
              <a:avLst/>
              <a:gdLst/>
              <a:ahLst/>
              <a:cxnLst/>
              <a:rect l="l" t="t" r="r" b="b"/>
              <a:pathLst>
                <a:path w="8909" h="11906" extrusionOk="0">
                  <a:moveTo>
                    <a:pt x="6391" y="1"/>
                  </a:moveTo>
                  <a:cubicBezTo>
                    <a:pt x="6183" y="1"/>
                    <a:pt x="5970" y="25"/>
                    <a:pt x="5743" y="76"/>
                  </a:cubicBezTo>
                  <a:cubicBezTo>
                    <a:pt x="5201" y="226"/>
                    <a:pt x="4665" y="393"/>
                    <a:pt x="4129" y="572"/>
                  </a:cubicBezTo>
                  <a:cubicBezTo>
                    <a:pt x="3685" y="710"/>
                    <a:pt x="3235" y="832"/>
                    <a:pt x="2791" y="947"/>
                  </a:cubicBezTo>
                  <a:cubicBezTo>
                    <a:pt x="2013" y="1201"/>
                    <a:pt x="1384" y="1604"/>
                    <a:pt x="871" y="2250"/>
                  </a:cubicBezTo>
                  <a:cubicBezTo>
                    <a:pt x="341" y="2936"/>
                    <a:pt x="70" y="3593"/>
                    <a:pt x="12" y="4458"/>
                  </a:cubicBezTo>
                  <a:cubicBezTo>
                    <a:pt x="6" y="5104"/>
                    <a:pt x="6" y="5756"/>
                    <a:pt x="12" y="6401"/>
                  </a:cubicBezTo>
                  <a:cubicBezTo>
                    <a:pt x="12" y="7122"/>
                    <a:pt x="6" y="7837"/>
                    <a:pt x="1" y="8558"/>
                  </a:cubicBezTo>
                  <a:cubicBezTo>
                    <a:pt x="6" y="9474"/>
                    <a:pt x="29" y="10460"/>
                    <a:pt x="687" y="11181"/>
                  </a:cubicBezTo>
                  <a:cubicBezTo>
                    <a:pt x="1181" y="11735"/>
                    <a:pt x="1822" y="11905"/>
                    <a:pt x="2512" y="11905"/>
                  </a:cubicBezTo>
                  <a:cubicBezTo>
                    <a:pt x="2634" y="11905"/>
                    <a:pt x="2758" y="11900"/>
                    <a:pt x="2883" y="11890"/>
                  </a:cubicBezTo>
                  <a:cubicBezTo>
                    <a:pt x="4492" y="11758"/>
                    <a:pt x="6383" y="11181"/>
                    <a:pt x="7536" y="9988"/>
                  </a:cubicBezTo>
                  <a:cubicBezTo>
                    <a:pt x="7940" y="9561"/>
                    <a:pt x="7934" y="8898"/>
                    <a:pt x="8021" y="8356"/>
                  </a:cubicBezTo>
                  <a:cubicBezTo>
                    <a:pt x="8130" y="7716"/>
                    <a:pt x="8251" y="7087"/>
                    <a:pt x="8396" y="6453"/>
                  </a:cubicBezTo>
                  <a:cubicBezTo>
                    <a:pt x="8517" y="5900"/>
                    <a:pt x="8626" y="5323"/>
                    <a:pt x="8672" y="4752"/>
                  </a:cubicBezTo>
                  <a:cubicBezTo>
                    <a:pt x="8713" y="4153"/>
                    <a:pt x="8661" y="3570"/>
                    <a:pt x="8747" y="2971"/>
                  </a:cubicBezTo>
                  <a:cubicBezTo>
                    <a:pt x="8817" y="2498"/>
                    <a:pt x="8909" y="2042"/>
                    <a:pt x="8903" y="1558"/>
                  </a:cubicBezTo>
                  <a:lnTo>
                    <a:pt x="8903" y="1097"/>
                  </a:lnTo>
                  <a:cubicBezTo>
                    <a:pt x="8644" y="745"/>
                    <a:pt x="8102" y="532"/>
                    <a:pt x="7721" y="336"/>
                  </a:cubicBezTo>
                  <a:cubicBezTo>
                    <a:pt x="7266" y="118"/>
                    <a:pt x="6844" y="1"/>
                    <a:pt x="63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30"/>
            <p:cNvSpPr/>
            <p:nvPr/>
          </p:nvSpPr>
          <p:spPr>
            <a:xfrm>
              <a:off x="4381136" y="-659814"/>
              <a:ext cx="74166" cy="74168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238" y="1"/>
                  </a:moveTo>
                  <a:cubicBezTo>
                    <a:pt x="212" y="1"/>
                    <a:pt x="190" y="10"/>
                    <a:pt x="179" y="36"/>
                  </a:cubicBezTo>
                  <a:cubicBezTo>
                    <a:pt x="165" y="76"/>
                    <a:pt x="156" y="110"/>
                    <a:pt x="151" y="143"/>
                  </a:cubicBezTo>
                  <a:lnTo>
                    <a:pt x="151" y="143"/>
                  </a:lnTo>
                  <a:cubicBezTo>
                    <a:pt x="149" y="143"/>
                    <a:pt x="147" y="143"/>
                    <a:pt x="145" y="143"/>
                  </a:cubicBezTo>
                  <a:cubicBezTo>
                    <a:pt x="120" y="143"/>
                    <a:pt x="96" y="152"/>
                    <a:pt x="75" y="174"/>
                  </a:cubicBezTo>
                  <a:cubicBezTo>
                    <a:pt x="18" y="238"/>
                    <a:pt x="0" y="278"/>
                    <a:pt x="12" y="365"/>
                  </a:cubicBezTo>
                  <a:cubicBezTo>
                    <a:pt x="18" y="434"/>
                    <a:pt x="127" y="497"/>
                    <a:pt x="168" y="526"/>
                  </a:cubicBezTo>
                  <a:cubicBezTo>
                    <a:pt x="202" y="550"/>
                    <a:pt x="289" y="620"/>
                    <a:pt x="347" y="620"/>
                  </a:cubicBezTo>
                  <a:cubicBezTo>
                    <a:pt x="358" y="620"/>
                    <a:pt x="367" y="618"/>
                    <a:pt x="375" y="613"/>
                  </a:cubicBezTo>
                  <a:cubicBezTo>
                    <a:pt x="400" y="596"/>
                    <a:pt x="424" y="581"/>
                    <a:pt x="445" y="563"/>
                  </a:cubicBezTo>
                  <a:lnTo>
                    <a:pt x="445" y="563"/>
                  </a:lnTo>
                  <a:cubicBezTo>
                    <a:pt x="461" y="567"/>
                    <a:pt x="475" y="570"/>
                    <a:pt x="489" y="570"/>
                  </a:cubicBezTo>
                  <a:cubicBezTo>
                    <a:pt x="522" y="570"/>
                    <a:pt x="547" y="554"/>
                    <a:pt x="554" y="503"/>
                  </a:cubicBezTo>
                  <a:lnTo>
                    <a:pt x="600" y="267"/>
                  </a:lnTo>
                  <a:cubicBezTo>
                    <a:pt x="598" y="266"/>
                    <a:pt x="597" y="265"/>
                    <a:pt x="595" y="264"/>
                  </a:cubicBezTo>
                  <a:lnTo>
                    <a:pt x="595" y="264"/>
                  </a:lnTo>
                  <a:cubicBezTo>
                    <a:pt x="620" y="173"/>
                    <a:pt x="490" y="116"/>
                    <a:pt x="427" y="76"/>
                  </a:cubicBezTo>
                  <a:cubicBezTo>
                    <a:pt x="402" y="64"/>
                    <a:pt x="305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30"/>
            <p:cNvSpPr/>
            <p:nvPr/>
          </p:nvSpPr>
          <p:spPr>
            <a:xfrm>
              <a:off x="4373492" y="-668891"/>
              <a:ext cx="53624" cy="63060"/>
            </a:xfrm>
            <a:custGeom>
              <a:avLst/>
              <a:gdLst/>
              <a:ahLst/>
              <a:cxnLst/>
              <a:rect l="l" t="t" r="r" b="b"/>
              <a:pathLst>
                <a:path w="449" h="528" extrusionOk="0">
                  <a:moveTo>
                    <a:pt x="245" y="0"/>
                  </a:moveTo>
                  <a:cubicBezTo>
                    <a:pt x="215" y="0"/>
                    <a:pt x="190" y="11"/>
                    <a:pt x="180" y="37"/>
                  </a:cubicBezTo>
                  <a:cubicBezTo>
                    <a:pt x="170" y="75"/>
                    <a:pt x="157" y="105"/>
                    <a:pt x="146" y="140"/>
                  </a:cubicBezTo>
                  <a:lnTo>
                    <a:pt x="146" y="140"/>
                  </a:lnTo>
                  <a:cubicBezTo>
                    <a:pt x="135" y="141"/>
                    <a:pt x="125" y="145"/>
                    <a:pt x="116" y="152"/>
                  </a:cubicBezTo>
                  <a:cubicBezTo>
                    <a:pt x="47" y="227"/>
                    <a:pt x="1" y="279"/>
                    <a:pt x="7" y="377"/>
                  </a:cubicBezTo>
                  <a:cubicBezTo>
                    <a:pt x="7" y="430"/>
                    <a:pt x="108" y="528"/>
                    <a:pt x="181" y="528"/>
                  </a:cubicBezTo>
                  <a:cubicBezTo>
                    <a:pt x="195" y="528"/>
                    <a:pt x="209" y="524"/>
                    <a:pt x="220" y="516"/>
                  </a:cubicBezTo>
                  <a:cubicBezTo>
                    <a:pt x="235" y="504"/>
                    <a:pt x="250" y="491"/>
                    <a:pt x="263" y="479"/>
                  </a:cubicBezTo>
                  <a:lnTo>
                    <a:pt x="263" y="479"/>
                  </a:lnTo>
                  <a:cubicBezTo>
                    <a:pt x="280" y="486"/>
                    <a:pt x="296" y="491"/>
                    <a:pt x="306" y="493"/>
                  </a:cubicBezTo>
                  <a:cubicBezTo>
                    <a:pt x="347" y="493"/>
                    <a:pt x="387" y="469"/>
                    <a:pt x="399" y="423"/>
                  </a:cubicBezTo>
                  <a:cubicBezTo>
                    <a:pt x="404" y="320"/>
                    <a:pt x="410" y="233"/>
                    <a:pt x="439" y="135"/>
                  </a:cubicBezTo>
                  <a:cubicBezTo>
                    <a:pt x="437" y="135"/>
                    <a:pt x="436" y="134"/>
                    <a:pt x="434" y="134"/>
                  </a:cubicBezTo>
                  <a:lnTo>
                    <a:pt x="434" y="134"/>
                  </a:lnTo>
                  <a:cubicBezTo>
                    <a:pt x="448" y="79"/>
                    <a:pt x="327" y="0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30"/>
            <p:cNvSpPr/>
            <p:nvPr/>
          </p:nvSpPr>
          <p:spPr>
            <a:xfrm>
              <a:off x="4384002" y="-707347"/>
              <a:ext cx="46100" cy="60433"/>
            </a:xfrm>
            <a:custGeom>
              <a:avLst/>
              <a:gdLst/>
              <a:ahLst/>
              <a:cxnLst/>
              <a:rect l="l" t="t" r="r" b="b"/>
              <a:pathLst>
                <a:path w="386" h="506" extrusionOk="0">
                  <a:moveTo>
                    <a:pt x="276" y="1"/>
                  </a:moveTo>
                  <a:cubicBezTo>
                    <a:pt x="228" y="1"/>
                    <a:pt x="217" y="34"/>
                    <a:pt x="195" y="82"/>
                  </a:cubicBezTo>
                  <a:cubicBezTo>
                    <a:pt x="183" y="110"/>
                    <a:pt x="173" y="136"/>
                    <a:pt x="166" y="162"/>
                  </a:cubicBezTo>
                  <a:lnTo>
                    <a:pt x="166" y="162"/>
                  </a:lnTo>
                  <a:cubicBezTo>
                    <a:pt x="156" y="164"/>
                    <a:pt x="146" y="168"/>
                    <a:pt x="138" y="175"/>
                  </a:cubicBezTo>
                  <a:cubicBezTo>
                    <a:pt x="57" y="244"/>
                    <a:pt x="17" y="313"/>
                    <a:pt x="5" y="411"/>
                  </a:cubicBezTo>
                  <a:cubicBezTo>
                    <a:pt x="1" y="460"/>
                    <a:pt x="51" y="505"/>
                    <a:pt x="100" y="505"/>
                  </a:cubicBezTo>
                  <a:cubicBezTo>
                    <a:pt x="115" y="505"/>
                    <a:pt x="130" y="501"/>
                    <a:pt x="144" y="492"/>
                  </a:cubicBezTo>
                  <a:cubicBezTo>
                    <a:pt x="159" y="479"/>
                    <a:pt x="174" y="466"/>
                    <a:pt x="187" y="453"/>
                  </a:cubicBezTo>
                  <a:lnTo>
                    <a:pt x="187" y="453"/>
                  </a:lnTo>
                  <a:cubicBezTo>
                    <a:pt x="203" y="463"/>
                    <a:pt x="221" y="469"/>
                    <a:pt x="231" y="469"/>
                  </a:cubicBezTo>
                  <a:cubicBezTo>
                    <a:pt x="233" y="469"/>
                    <a:pt x="234" y="469"/>
                    <a:pt x="236" y="469"/>
                  </a:cubicBezTo>
                  <a:cubicBezTo>
                    <a:pt x="270" y="469"/>
                    <a:pt x="311" y="428"/>
                    <a:pt x="316" y="388"/>
                  </a:cubicBezTo>
                  <a:cubicBezTo>
                    <a:pt x="328" y="290"/>
                    <a:pt x="345" y="203"/>
                    <a:pt x="374" y="100"/>
                  </a:cubicBezTo>
                  <a:cubicBezTo>
                    <a:pt x="374" y="100"/>
                    <a:pt x="373" y="99"/>
                    <a:pt x="372" y="99"/>
                  </a:cubicBezTo>
                  <a:lnTo>
                    <a:pt x="372" y="99"/>
                  </a:lnTo>
                  <a:cubicBezTo>
                    <a:pt x="373" y="98"/>
                    <a:pt x="374" y="96"/>
                    <a:pt x="374" y="94"/>
                  </a:cubicBezTo>
                  <a:cubicBezTo>
                    <a:pt x="386" y="53"/>
                    <a:pt x="328" y="2"/>
                    <a:pt x="288" y="2"/>
                  </a:cubicBezTo>
                  <a:cubicBezTo>
                    <a:pt x="283" y="1"/>
                    <a:pt x="279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30"/>
            <p:cNvSpPr/>
            <p:nvPr/>
          </p:nvSpPr>
          <p:spPr>
            <a:xfrm>
              <a:off x="4388660" y="-683700"/>
              <a:ext cx="60073" cy="67957"/>
            </a:xfrm>
            <a:custGeom>
              <a:avLst/>
              <a:gdLst/>
              <a:ahLst/>
              <a:cxnLst/>
              <a:rect l="l" t="t" r="r" b="b"/>
              <a:pathLst>
                <a:path w="503" h="569" extrusionOk="0">
                  <a:moveTo>
                    <a:pt x="225" y="1"/>
                  </a:moveTo>
                  <a:cubicBezTo>
                    <a:pt x="199" y="1"/>
                    <a:pt x="178" y="11"/>
                    <a:pt x="168" y="40"/>
                  </a:cubicBezTo>
                  <a:cubicBezTo>
                    <a:pt x="164" y="50"/>
                    <a:pt x="161" y="60"/>
                    <a:pt x="158" y="69"/>
                  </a:cubicBezTo>
                  <a:lnTo>
                    <a:pt x="158" y="69"/>
                  </a:lnTo>
                  <a:cubicBezTo>
                    <a:pt x="158" y="69"/>
                    <a:pt x="157" y="69"/>
                    <a:pt x="156" y="69"/>
                  </a:cubicBezTo>
                  <a:cubicBezTo>
                    <a:pt x="143" y="95"/>
                    <a:pt x="130" y="120"/>
                    <a:pt x="118" y="144"/>
                  </a:cubicBezTo>
                  <a:lnTo>
                    <a:pt x="118" y="144"/>
                  </a:lnTo>
                  <a:cubicBezTo>
                    <a:pt x="115" y="146"/>
                    <a:pt x="112" y="147"/>
                    <a:pt x="110" y="149"/>
                  </a:cubicBezTo>
                  <a:cubicBezTo>
                    <a:pt x="41" y="219"/>
                    <a:pt x="1" y="265"/>
                    <a:pt x="12" y="374"/>
                  </a:cubicBezTo>
                  <a:cubicBezTo>
                    <a:pt x="17" y="435"/>
                    <a:pt x="175" y="569"/>
                    <a:pt x="258" y="569"/>
                  </a:cubicBezTo>
                  <a:cubicBezTo>
                    <a:pt x="270" y="569"/>
                    <a:pt x="281" y="566"/>
                    <a:pt x="289" y="559"/>
                  </a:cubicBezTo>
                  <a:cubicBezTo>
                    <a:pt x="311" y="545"/>
                    <a:pt x="331" y="531"/>
                    <a:pt x="350" y="516"/>
                  </a:cubicBezTo>
                  <a:lnTo>
                    <a:pt x="350" y="516"/>
                  </a:lnTo>
                  <a:cubicBezTo>
                    <a:pt x="361" y="519"/>
                    <a:pt x="372" y="520"/>
                    <a:pt x="382" y="520"/>
                  </a:cubicBezTo>
                  <a:cubicBezTo>
                    <a:pt x="420" y="520"/>
                    <a:pt x="449" y="501"/>
                    <a:pt x="456" y="449"/>
                  </a:cubicBezTo>
                  <a:cubicBezTo>
                    <a:pt x="474" y="357"/>
                    <a:pt x="479" y="265"/>
                    <a:pt x="502" y="173"/>
                  </a:cubicBezTo>
                  <a:cubicBezTo>
                    <a:pt x="500" y="172"/>
                    <a:pt x="498" y="171"/>
                    <a:pt x="496" y="170"/>
                  </a:cubicBezTo>
                  <a:lnTo>
                    <a:pt x="496" y="170"/>
                  </a:lnTo>
                  <a:cubicBezTo>
                    <a:pt x="489" y="114"/>
                    <a:pt x="422" y="84"/>
                    <a:pt x="370" y="51"/>
                  </a:cubicBezTo>
                  <a:cubicBezTo>
                    <a:pt x="343" y="40"/>
                    <a:pt x="276" y="1"/>
                    <a:pt x="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30"/>
            <p:cNvSpPr/>
            <p:nvPr/>
          </p:nvSpPr>
          <p:spPr>
            <a:xfrm>
              <a:off x="4401797" y="-712124"/>
              <a:ext cx="53743" cy="63060"/>
            </a:xfrm>
            <a:custGeom>
              <a:avLst/>
              <a:gdLst/>
              <a:ahLst/>
              <a:cxnLst/>
              <a:rect l="l" t="t" r="r" b="b"/>
              <a:pathLst>
                <a:path w="450" h="528" extrusionOk="0">
                  <a:moveTo>
                    <a:pt x="257" y="0"/>
                  </a:moveTo>
                  <a:cubicBezTo>
                    <a:pt x="226" y="0"/>
                    <a:pt x="200" y="12"/>
                    <a:pt x="191" y="42"/>
                  </a:cubicBezTo>
                  <a:cubicBezTo>
                    <a:pt x="185" y="55"/>
                    <a:pt x="180" y="69"/>
                    <a:pt x="175" y="82"/>
                  </a:cubicBezTo>
                  <a:lnTo>
                    <a:pt x="175" y="82"/>
                  </a:lnTo>
                  <a:cubicBezTo>
                    <a:pt x="174" y="82"/>
                    <a:pt x="174" y="82"/>
                    <a:pt x="173" y="82"/>
                  </a:cubicBezTo>
                  <a:cubicBezTo>
                    <a:pt x="173" y="84"/>
                    <a:pt x="173" y="85"/>
                    <a:pt x="173" y="87"/>
                  </a:cubicBezTo>
                  <a:lnTo>
                    <a:pt x="173" y="87"/>
                  </a:lnTo>
                  <a:cubicBezTo>
                    <a:pt x="167" y="103"/>
                    <a:pt x="161" y="120"/>
                    <a:pt x="155" y="137"/>
                  </a:cubicBezTo>
                  <a:lnTo>
                    <a:pt x="155" y="137"/>
                  </a:lnTo>
                  <a:cubicBezTo>
                    <a:pt x="153" y="136"/>
                    <a:pt x="152" y="136"/>
                    <a:pt x="150" y="136"/>
                  </a:cubicBezTo>
                  <a:cubicBezTo>
                    <a:pt x="137" y="136"/>
                    <a:pt x="125" y="141"/>
                    <a:pt x="116" y="151"/>
                  </a:cubicBezTo>
                  <a:cubicBezTo>
                    <a:pt x="46" y="226"/>
                    <a:pt x="0" y="284"/>
                    <a:pt x="12" y="393"/>
                  </a:cubicBezTo>
                  <a:cubicBezTo>
                    <a:pt x="12" y="445"/>
                    <a:pt x="108" y="528"/>
                    <a:pt x="178" y="528"/>
                  </a:cubicBezTo>
                  <a:cubicBezTo>
                    <a:pt x="194" y="528"/>
                    <a:pt x="208" y="524"/>
                    <a:pt x="219" y="514"/>
                  </a:cubicBezTo>
                  <a:cubicBezTo>
                    <a:pt x="237" y="502"/>
                    <a:pt x="253" y="489"/>
                    <a:pt x="267" y="476"/>
                  </a:cubicBezTo>
                  <a:lnTo>
                    <a:pt x="267" y="476"/>
                  </a:lnTo>
                  <a:cubicBezTo>
                    <a:pt x="283" y="482"/>
                    <a:pt x="298" y="486"/>
                    <a:pt x="306" y="486"/>
                  </a:cubicBezTo>
                  <a:cubicBezTo>
                    <a:pt x="346" y="486"/>
                    <a:pt x="392" y="468"/>
                    <a:pt x="392" y="416"/>
                  </a:cubicBezTo>
                  <a:cubicBezTo>
                    <a:pt x="398" y="313"/>
                    <a:pt x="404" y="226"/>
                    <a:pt x="433" y="134"/>
                  </a:cubicBezTo>
                  <a:cubicBezTo>
                    <a:pt x="432" y="134"/>
                    <a:pt x="432" y="134"/>
                    <a:pt x="431" y="134"/>
                  </a:cubicBezTo>
                  <a:lnTo>
                    <a:pt x="431" y="134"/>
                  </a:lnTo>
                  <a:cubicBezTo>
                    <a:pt x="432" y="132"/>
                    <a:pt x="432" y="130"/>
                    <a:pt x="433" y="128"/>
                  </a:cubicBezTo>
                  <a:cubicBezTo>
                    <a:pt x="449" y="74"/>
                    <a:pt x="336" y="0"/>
                    <a:pt x="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30"/>
            <p:cNvSpPr/>
            <p:nvPr/>
          </p:nvSpPr>
          <p:spPr>
            <a:xfrm>
              <a:off x="4363460" y="-679759"/>
              <a:ext cx="44667" cy="59119"/>
            </a:xfrm>
            <a:custGeom>
              <a:avLst/>
              <a:gdLst/>
              <a:ahLst/>
              <a:cxnLst/>
              <a:rect l="l" t="t" r="r" b="b"/>
              <a:pathLst>
                <a:path w="374" h="495" extrusionOk="0">
                  <a:moveTo>
                    <a:pt x="277" y="1"/>
                  </a:moveTo>
                  <a:cubicBezTo>
                    <a:pt x="232" y="1"/>
                    <a:pt x="211" y="39"/>
                    <a:pt x="200" y="82"/>
                  </a:cubicBezTo>
                  <a:cubicBezTo>
                    <a:pt x="187" y="110"/>
                    <a:pt x="178" y="137"/>
                    <a:pt x="171" y="163"/>
                  </a:cubicBezTo>
                  <a:lnTo>
                    <a:pt x="171" y="163"/>
                  </a:lnTo>
                  <a:cubicBezTo>
                    <a:pt x="161" y="165"/>
                    <a:pt x="151" y="168"/>
                    <a:pt x="143" y="174"/>
                  </a:cubicBezTo>
                  <a:cubicBezTo>
                    <a:pt x="56" y="255"/>
                    <a:pt x="21" y="324"/>
                    <a:pt x="4" y="439"/>
                  </a:cubicBezTo>
                  <a:cubicBezTo>
                    <a:pt x="0" y="479"/>
                    <a:pt x="48" y="494"/>
                    <a:pt x="86" y="494"/>
                  </a:cubicBezTo>
                  <a:cubicBezTo>
                    <a:pt x="103" y="494"/>
                    <a:pt x="118" y="491"/>
                    <a:pt x="125" y="486"/>
                  </a:cubicBezTo>
                  <a:cubicBezTo>
                    <a:pt x="143" y="471"/>
                    <a:pt x="159" y="457"/>
                    <a:pt x="174" y="442"/>
                  </a:cubicBezTo>
                  <a:lnTo>
                    <a:pt x="174" y="442"/>
                  </a:lnTo>
                  <a:cubicBezTo>
                    <a:pt x="190" y="452"/>
                    <a:pt x="209" y="458"/>
                    <a:pt x="225" y="458"/>
                  </a:cubicBezTo>
                  <a:cubicBezTo>
                    <a:pt x="229" y="458"/>
                    <a:pt x="232" y="457"/>
                    <a:pt x="235" y="457"/>
                  </a:cubicBezTo>
                  <a:cubicBezTo>
                    <a:pt x="269" y="445"/>
                    <a:pt x="292" y="376"/>
                    <a:pt x="298" y="347"/>
                  </a:cubicBezTo>
                  <a:cubicBezTo>
                    <a:pt x="310" y="285"/>
                    <a:pt x="316" y="229"/>
                    <a:pt x="330" y="172"/>
                  </a:cubicBezTo>
                  <a:lnTo>
                    <a:pt x="330" y="172"/>
                  </a:lnTo>
                  <a:cubicBezTo>
                    <a:pt x="339" y="145"/>
                    <a:pt x="347" y="117"/>
                    <a:pt x="356" y="88"/>
                  </a:cubicBezTo>
                  <a:cubicBezTo>
                    <a:pt x="373" y="42"/>
                    <a:pt x="327" y="1"/>
                    <a:pt x="287" y="1"/>
                  </a:cubicBezTo>
                  <a:cubicBezTo>
                    <a:pt x="283" y="1"/>
                    <a:pt x="280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30"/>
            <p:cNvSpPr/>
            <p:nvPr/>
          </p:nvSpPr>
          <p:spPr>
            <a:xfrm>
              <a:off x="4373492" y="-649902"/>
              <a:ext cx="59357" cy="67957"/>
            </a:xfrm>
            <a:custGeom>
              <a:avLst/>
              <a:gdLst/>
              <a:ahLst/>
              <a:cxnLst/>
              <a:rect l="l" t="t" r="r" b="b"/>
              <a:pathLst>
                <a:path w="497" h="569" extrusionOk="0">
                  <a:moveTo>
                    <a:pt x="228" y="0"/>
                  </a:moveTo>
                  <a:cubicBezTo>
                    <a:pt x="204" y="0"/>
                    <a:pt x="184" y="10"/>
                    <a:pt x="174" y="39"/>
                  </a:cubicBezTo>
                  <a:cubicBezTo>
                    <a:pt x="166" y="63"/>
                    <a:pt x="159" y="85"/>
                    <a:pt x="154" y="105"/>
                  </a:cubicBezTo>
                  <a:lnTo>
                    <a:pt x="154" y="105"/>
                  </a:lnTo>
                  <a:cubicBezTo>
                    <a:pt x="148" y="118"/>
                    <a:pt x="141" y="131"/>
                    <a:pt x="135" y="144"/>
                  </a:cubicBezTo>
                  <a:lnTo>
                    <a:pt x="135" y="144"/>
                  </a:lnTo>
                  <a:cubicBezTo>
                    <a:pt x="124" y="145"/>
                    <a:pt x="116" y="149"/>
                    <a:pt x="110" y="155"/>
                  </a:cubicBezTo>
                  <a:cubicBezTo>
                    <a:pt x="35" y="224"/>
                    <a:pt x="1" y="270"/>
                    <a:pt x="7" y="380"/>
                  </a:cubicBezTo>
                  <a:cubicBezTo>
                    <a:pt x="17" y="440"/>
                    <a:pt x="169" y="569"/>
                    <a:pt x="251" y="569"/>
                  </a:cubicBezTo>
                  <a:cubicBezTo>
                    <a:pt x="264" y="569"/>
                    <a:pt x="275" y="565"/>
                    <a:pt x="283" y="558"/>
                  </a:cubicBezTo>
                  <a:cubicBezTo>
                    <a:pt x="307" y="542"/>
                    <a:pt x="329" y="528"/>
                    <a:pt x="348" y="511"/>
                  </a:cubicBezTo>
                  <a:lnTo>
                    <a:pt x="348" y="511"/>
                  </a:lnTo>
                  <a:cubicBezTo>
                    <a:pt x="361" y="514"/>
                    <a:pt x="374" y="516"/>
                    <a:pt x="386" y="516"/>
                  </a:cubicBezTo>
                  <a:cubicBezTo>
                    <a:pt x="422" y="516"/>
                    <a:pt x="450" y="498"/>
                    <a:pt x="456" y="449"/>
                  </a:cubicBezTo>
                  <a:cubicBezTo>
                    <a:pt x="466" y="374"/>
                    <a:pt x="467" y="296"/>
                    <a:pt x="483" y="221"/>
                  </a:cubicBezTo>
                  <a:lnTo>
                    <a:pt x="483" y="221"/>
                  </a:lnTo>
                  <a:cubicBezTo>
                    <a:pt x="484" y="218"/>
                    <a:pt x="484" y="215"/>
                    <a:pt x="485" y="212"/>
                  </a:cubicBezTo>
                  <a:cubicBezTo>
                    <a:pt x="488" y="203"/>
                    <a:pt x="490" y="195"/>
                    <a:pt x="491" y="187"/>
                  </a:cubicBezTo>
                  <a:lnTo>
                    <a:pt x="491" y="187"/>
                  </a:lnTo>
                  <a:cubicBezTo>
                    <a:pt x="493" y="180"/>
                    <a:pt x="495" y="173"/>
                    <a:pt x="497" y="166"/>
                  </a:cubicBezTo>
                  <a:cubicBezTo>
                    <a:pt x="495" y="166"/>
                    <a:pt x="492" y="165"/>
                    <a:pt x="490" y="164"/>
                  </a:cubicBezTo>
                  <a:lnTo>
                    <a:pt x="490" y="164"/>
                  </a:lnTo>
                  <a:cubicBezTo>
                    <a:pt x="481" y="110"/>
                    <a:pt x="420" y="78"/>
                    <a:pt x="370" y="51"/>
                  </a:cubicBezTo>
                  <a:cubicBezTo>
                    <a:pt x="339" y="40"/>
                    <a:pt x="276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30"/>
            <p:cNvSpPr/>
            <p:nvPr/>
          </p:nvSpPr>
          <p:spPr>
            <a:xfrm>
              <a:off x="4398334" y="-693016"/>
              <a:ext cx="72375" cy="72973"/>
            </a:xfrm>
            <a:custGeom>
              <a:avLst/>
              <a:gdLst/>
              <a:ahLst/>
              <a:cxnLst/>
              <a:rect l="l" t="t" r="r" b="b"/>
              <a:pathLst>
                <a:path w="606" h="611" extrusionOk="0">
                  <a:moveTo>
                    <a:pt x="239" y="1"/>
                  </a:moveTo>
                  <a:cubicBezTo>
                    <a:pt x="213" y="1"/>
                    <a:pt x="191" y="11"/>
                    <a:pt x="179" y="37"/>
                  </a:cubicBezTo>
                  <a:cubicBezTo>
                    <a:pt x="165" y="77"/>
                    <a:pt x="156" y="111"/>
                    <a:pt x="151" y="145"/>
                  </a:cubicBezTo>
                  <a:lnTo>
                    <a:pt x="151" y="145"/>
                  </a:lnTo>
                  <a:cubicBezTo>
                    <a:pt x="150" y="145"/>
                    <a:pt x="149" y="145"/>
                    <a:pt x="149" y="145"/>
                  </a:cubicBezTo>
                  <a:cubicBezTo>
                    <a:pt x="124" y="145"/>
                    <a:pt x="102" y="153"/>
                    <a:pt x="81" y="176"/>
                  </a:cubicBezTo>
                  <a:cubicBezTo>
                    <a:pt x="24" y="233"/>
                    <a:pt x="0" y="285"/>
                    <a:pt x="18" y="372"/>
                  </a:cubicBezTo>
                  <a:cubicBezTo>
                    <a:pt x="24" y="435"/>
                    <a:pt x="127" y="493"/>
                    <a:pt x="168" y="522"/>
                  </a:cubicBezTo>
                  <a:cubicBezTo>
                    <a:pt x="201" y="546"/>
                    <a:pt x="284" y="610"/>
                    <a:pt x="337" y="610"/>
                  </a:cubicBezTo>
                  <a:cubicBezTo>
                    <a:pt x="347" y="610"/>
                    <a:pt x="356" y="608"/>
                    <a:pt x="364" y="602"/>
                  </a:cubicBezTo>
                  <a:cubicBezTo>
                    <a:pt x="386" y="586"/>
                    <a:pt x="408" y="571"/>
                    <a:pt x="429" y="553"/>
                  </a:cubicBezTo>
                  <a:lnTo>
                    <a:pt x="429" y="553"/>
                  </a:lnTo>
                  <a:cubicBezTo>
                    <a:pt x="443" y="557"/>
                    <a:pt x="456" y="560"/>
                    <a:pt x="469" y="560"/>
                  </a:cubicBezTo>
                  <a:cubicBezTo>
                    <a:pt x="501" y="560"/>
                    <a:pt x="527" y="543"/>
                    <a:pt x="537" y="493"/>
                  </a:cubicBezTo>
                  <a:lnTo>
                    <a:pt x="577" y="256"/>
                  </a:lnTo>
                  <a:cubicBezTo>
                    <a:pt x="606" y="164"/>
                    <a:pt x="485" y="112"/>
                    <a:pt x="421" y="78"/>
                  </a:cubicBezTo>
                  <a:cubicBezTo>
                    <a:pt x="397" y="61"/>
                    <a:pt x="305" y="1"/>
                    <a:pt x="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30"/>
            <p:cNvSpPr/>
            <p:nvPr/>
          </p:nvSpPr>
          <p:spPr>
            <a:xfrm>
              <a:off x="4373015" y="-694329"/>
              <a:ext cx="46100" cy="60433"/>
            </a:xfrm>
            <a:custGeom>
              <a:avLst/>
              <a:gdLst/>
              <a:ahLst/>
              <a:cxnLst/>
              <a:rect l="l" t="t" r="r" b="b"/>
              <a:pathLst>
                <a:path w="386" h="506" extrusionOk="0">
                  <a:moveTo>
                    <a:pt x="269" y="0"/>
                  </a:moveTo>
                  <a:cubicBezTo>
                    <a:pt x="226" y="0"/>
                    <a:pt x="210" y="36"/>
                    <a:pt x="189" y="77"/>
                  </a:cubicBezTo>
                  <a:cubicBezTo>
                    <a:pt x="178" y="106"/>
                    <a:pt x="169" y="135"/>
                    <a:pt x="162" y="162"/>
                  </a:cubicBezTo>
                  <a:lnTo>
                    <a:pt x="162" y="162"/>
                  </a:lnTo>
                  <a:cubicBezTo>
                    <a:pt x="152" y="164"/>
                    <a:pt x="141" y="168"/>
                    <a:pt x="132" y="175"/>
                  </a:cubicBezTo>
                  <a:cubicBezTo>
                    <a:pt x="57" y="244"/>
                    <a:pt x="11" y="308"/>
                    <a:pt x="5" y="411"/>
                  </a:cubicBezTo>
                  <a:cubicBezTo>
                    <a:pt x="0" y="460"/>
                    <a:pt x="51" y="506"/>
                    <a:pt x="100" y="506"/>
                  </a:cubicBezTo>
                  <a:cubicBezTo>
                    <a:pt x="115" y="506"/>
                    <a:pt x="130" y="502"/>
                    <a:pt x="143" y="492"/>
                  </a:cubicBezTo>
                  <a:cubicBezTo>
                    <a:pt x="158" y="480"/>
                    <a:pt x="172" y="467"/>
                    <a:pt x="185" y="454"/>
                  </a:cubicBezTo>
                  <a:lnTo>
                    <a:pt x="185" y="454"/>
                  </a:lnTo>
                  <a:cubicBezTo>
                    <a:pt x="201" y="463"/>
                    <a:pt x="218" y="470"/>
                    <a:pt x="230" y="470"/>
                  </a:cubicBezTo>
                  <a:cubicBezTo>
                    <a:pt x="232" y="470"/>
                    <a:pt x="234" y="470"/>
                    <a:pt x="236" y="469"/>
                  </a:cubicBezTo>
                  <a:cubicBezTo>
                    <a:pt x="270" y="469"/>
                    <a:pt x="305" y="423"/>
                    <a:pt x="316" y="388"/>
                  </a:cubicBezTo>
                  <a:cubicBezTo>
                    <a:pt x="328" y="290"/>
                    <a:pt x="345" y="204"/>
                    <a:pt x="374" y="100"/>
                  </a:cubicBezTo>
                  <a:cubicBezTo>
                    <a:pt x="373" y="100"/>
                    <a:pt x="373" y="100"/>
                    <a:pt x="372" y="100"/>
                  </a:cubicBezTo>
                  <a:lnTo>
                    <a:pt x="372" y="100"/>
                  </a:lnTo>
                  <a:cubicBezTo>
                    <a:pt x="373" y="98"/>
                    <a:pt x="373" y="96"/>
                    <a:pt x="374" y="94"/>
                  </a:cubicBezTo>
                  <a:cubicBezTo>
                    <a:pt x="385" y="48"/>
                    <a:pt x="328" y="2"/>
                    <a:pt x="287" y="2"/>
                  </a:cubicBezTo>
                  <a:cubicBezTo>
                    <a:pt x="281" y="1"/>
                    <a:pt x="274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30"/>
            <p:cNvSpPr/>
            <p:nvPr/>
          </p:nvSpPr>
          <p:spPr>
            <a:xfrm>
              <a:off x="4390093" y="-698390"/>
              <a:ext cx="53743" cy="64135"/>
            </a:xfrm>
            <a:custGeom>
              <a:avLst/>
              <a:gdLst/>
              <a:ahLst/>
              <a:cxnLst/>
              <a:rect l="l" t="t" r="r" b="b"/>
              <a:pathLst>
                <a:path w="450" h="537" extrusionOk="0">
                  <a:moveTo>
                    <a:pt x="258" y="1"/>
                  </a:moveTo>
                  <a:cubicBezTo>
                    <a:pt x="226" y="1"/>
                    <a:pt x="198" y="12"/>
                    <a:pt x="185" y="42"/>
                  </a:cubicBezTo>
                  <a:cubicBezTo>
                    <a:pt x="176" y="74"/>
                    <a:pt x="160" y="105"/>
                    <a:pt x="150" y="137"/>
                  </a:cubicBezTo>
                  <a:lnTo>
                    <a:pt x="150" y="137"/>
                  </a:lnTo>
                  <a:cubicBezTo>
                    <a:pt x="149" y="137"/>
                    <a:pt x="149" y="137"/>
                    <a:pt x="148" y="137"/>
                  </a:cubicBezTo>
                  <a:cubicBezTo>
                    <a:pt x="135" y="137"/>
                    <a:pt x="123" y="141"/>
                    <a:pt x="116" y="151"/>
                  </a:cubicBezTo>
                  <a:cubicBezTo>
                    <a:pt x="41" y="226"/>
                    <a:pt x="0" y="296"/>
                    <a:pt x="6" y="399"/>
                  </a:cubicBezTo>
                  <a:cubicBezTo>
                    <a:pt x="6" y="462"/>
                    <a:pt x="106" y="536"/>
                    <a:pt x="176" y="536"/>
                  </a:cubicBezTo>
                  <a:cubicBezTo>
                    <a:pt x="190" y="536"/>
                    <a:pt x="203" y="533"/>
                    <a:pt x="214" y="526"/>
                  </a:cubicBezTo>
                  <a:cubicBezTo>
                    <a:pt x="234" y="510"/>
                    <a:pt x="252" y="494"/>
                    <a:pt x="268" y="478"/>
                  </a:cubicBezTo>
                  <a:lnTo>
                    <a:pt x="268" y="478"/>
                  </a:lnTo>
                  <a:cubicBezTo>
                    <a:pt x="281" y="483"/>
                    <a:pt x="292" y="486"/>
                    <a:pt x="300" y="486"/>
                  </a:cubicBezTo>
                  <a:cubicBezTo>
                    <a:pt x="346" y="486"/>
                    <a:pt x="387" y="469"/>
                    <a:pt x="387" y="417"/>
                  </a:cubicBezTo>
                  <a:cubicBezTo>
                    <a:pt x="392" y="313"/>
                    <a:pt x="404" y="226"/>
                    <a:pt x="433" y="134"/>
                  </a:cubicBezTo>
                  <a:cubicBezTo>
                    <a:pt x="432" y="134"/>
                    <a:pt x="432" y="134"/>
                    <a:pt x="431" y="134"/>
                  </a:cubicBezTo>
                  <a:lnTo>
                    <a:pt x="431" y="134"/>
                  </a:lnTo>
                  <a:cubicBezTo>
                    <a:pt x="432" y="132"/>
                    <a:pt x="432" y="130"/>
                    <a:pt x="433" y="128"/>
                  </a:cubicBezTo>
                  <a:cubicBezTo>
                    <a:pt x="449" y="75"/>
                    <a:pt x="339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30"/>
            <p:cNvSpPr/>
            <p:nvPr/>
          </p:nvSpPr>
          <p:spPr>
            <a:xfrm>
              <a:off x="4391407" y="-678923"/>
              <a:ext cx="75957" cy="76079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24" y="0"/>
                  </a:moveTo>
                  <a:cubicBezTo>
                    <a:pt x="198" y="0"/>
                    <a:pt x="177" y="10"/>
                    <a:pt x="168" y="35"/>
                  </a:cubicBezTo>
                  <a:cubicBezTo>
                    <a:pt x="152" y="81"/>
                    <a:pt x="142" y="121"/>
                    <a:pt x="137" y="160"/>
                  </a:cubicBezTo>
                  <a:lnTo>
                    <a:pt x="137" y="160"/>
                  </a:lnTo>
                  <a:cubicBezTo>
                    <a:pt x="115" y="161"/>
                    <a:pt x="94" y="170"/>
                    <a:pt x="76" y="190"/>
                  </a:cubicBezTo>
                  <a:cubicBezTo>
                    <a:pt x="18" y="254"/>
                    <a:pt x="1" y="294"/>
                    <a:pt x="12" y="380"/>
                  </a:cubicBezTo>
                  <a:cubicBezTo>
                    <a:pt x="18" y="450"/>
                    <a:pt x="133" y="519"/>
                    <a:pt x="174" y="542"/>
                  </a:cubicBezTo>
                  <a:cubicBezTo>
                    <a:pt x="213" y="566"/>
                    <a:pt x="305" y="636"/>
                    <a:pt x="364" y="636"/>
                  </a:cubicBezTo>
                  <a:cubicBezTo>
                    <a:pt x="375" y="636"/>
                    <a:pt x="385" y="634"/>
                    <a:pt x="393" y="628"/>
                  </a:cubicBezTo>
                  <a:cubicBezTo>
                    <a:pt x="419" y="611"/>
                    <a:pt x="443" y="595"/>
                    <a:pt x="464" y="576"/>
                  </a:cubicBezTo>
                  <a:lnTo>
                    <a:pt x="464" y="576"/>
                  </a:lnTo>
                  <a:cubicBezTo>
                    <a:pt x="477" y="579"/>
                    <a:pt x="489" y="582"/>
                    <a:pt x="500" y="582"/>
                  </a:cubicBezTo>
                  <a:cubicBezTo>
                    <a:pt x="530" y="582"/>
                    <a:pt x="554" y="566"/>
                    <a:pt x="566" y="519"/>
                  </a:cubicBezTo>
                  <a:lnTo>
                    <a:pt x="606" y="282"/>
                  </a:lnTo>
                  <a:cubicBezTo>
                    <a:pt x="635" y="179"/>
                    <a:pt x="491" y="121"/>
                    <a:pt x="427" y="86"/>
                  </a:cubicBezTo>
                  <a:cubicBezTo>
                    <a:pt x="402" y="70"/>
                    <a:pt x="294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30"/>
            <p:cNvSpPr/>
            <p:nvPr/>
          </p:nvSpPr>
          <p:spPr>
            <a:xfrm>
              <a:off x="4363938" y="-665905"/>
              <a:ext cx="47653" cy="61388"/>
            </a:xfrm>
            <a:custGeom>
              <a:avLst/>
              <a:gdLst/>
              <a:ahLst/>
              <a:cxnLst/>
              <a:rect l="l" t="t" r="r" b="b"/>
              <a:pathLst>
                <a:path w="399" h="514" extrusionOk="0">
                  <a:moveTo>
                    <a:pt x="263" y="1"/>
                  </a:moveTo>
                  <a:cubicBezTo>
                    <a:pt x="236" y="1"/>
                    <a:pt x="210" y="12"/>
                    <a:pt x="196" y="41"/>
                  </a:cubicBezTo>
                  <a:cubicBezTo>
                    <a:pt x="178" y="77"/>
                    <a:pt x="163" y="112"/>
                    <a:pt x="152" y="151"/>
                  </a:cubicBezTo>
                  <a:lnTo>
                    <a:pt x="152" y="151"/>
                  </a:lnTo>
                  <a:cubicBezTo>
                    <a:pt x="152" y="151"/>
                    <a:pt x="151" y="151"/>
                    <a:pt x="151" y="151"/>
                  </a:cubicBezTo>
                  <a:cubicBezTo>
                    <a:pt x="137" y="151"/>
                    <a:pt x="124" y="156"/>
                    <a:pt x="115" y="168"/>
                  </a:cubicBezTo>
                  <a:cubicBezTo>
                    <a:pt x="41" y="254"/>
                    <a:pt x="0" y="323"/>
                    <a:pt x="0" y="444"/>
                  </a:cubicBezTo>
                  <a:cubicBezTo>
                    <a:pt x="0" y="487"/>
                    <a:pt x="62" y="513"/>
                    <a:pt x="111" y="513"/>
                  </a:cubicBezTo>
                  <a:cubicBezTo>
                    <a:pt x="129" y="513"/>
                    <a:pt x="145" y="510"/>
                    <a:pt x="156" y="502"/>
                  </a:cubicBezTo>
                  <a:cubicBezTo>
                    <a:pt x="170" y="491"/>
                    <a:pt x="184" y="480"/>
                    <a:pt x="197" y="468"/>
                  </a:cubicBezTo>
                  <a:lnTo>
                    <a:pt x="197" y="468"/>
                  </a:lnTo>
                  <a:cubicBezTo>
                    <a:pt x="216" y="478"/>
                    <a:pt x="236" y="485"/>
                    <a:pt x="248" y="485"/>
                  </a:cubicBezTo>
                  <a:cubicBezTo>
                    <a:pt x="283" y="485"/>
                    <a:pt x="317" y="444"/>
                    <a:pt x="323" y="404"/>
                  </a:cubicBezTo>
                  <a:cubicBezTo>
                    <a:pt x="340" y="300"/>
                    <a:pt x="346" y="214"/>
                    <a:pt x="386" y="116"/>
                  </a:cubicBezTo>
                  <a:cubicBezTo>
                    <a:pt x="386" y="116"/>
                    <a:pt x="385" y="116"/>
                    <a:pt x="385" y="116"/>
                  </a:cubicBezTo>
                  <a:lnTo>
                    <a:pt x="385" y="116"/>
                  </a:lnTo>
                  <a:cubicBezTo>
                    <a:pt x="385" y="114"/>
                    <a:pt x="386" y="112"/>
                    <a:pt x="386" y="110"/>
                  </a:cubicBezTo>
                  <a:cubicBezTo>
                    <a:pt x="398" y="58"/>
                    <a:pt x="325" y="1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30"/>
            <p:cNvSpPr/>
            <p:nvPr/>
          </p:nvSpPr>
          <p:spPr>
            <a:xfrm>
              <a:off x="4400364" y="-662919"/>
              <a:ext cx="99963" cy="96860"/>
            </a:xfrm>
            <a:custGeom>
              <a:avLst/>
              <a:gdLst/>
              <a:ahLst/>
              <a:cxnLst/>
              <a:rect l="l" t="t" r="r" b="b"/>
              <a:pathLst>
                <a:path w="837" h="811" extrusionOk="0">
                  <a:moveTo>
                    <a:pt x="237" y="1"/>
                  </a:moveTo>
                  <a:cubicBezTo>
                    <a:pt x="217" y="1"/>
                    <a:pt x="199" y="6"/>
                    <a:pt x="185" y="16"/>
                  </a:cubicBezTo>
                  <a:cubicBezTo>
                    <a:pt x="64" y="120"/>
                    <a:pt x="1" y="241"/>
                    <a:pt x="47" y="402"/>
                  </a:cubicBezTo>
                  <a:cubicBezTo>
                    <a:pt x="81" y="506"/>
                    <a:pt x="214" y="575"/>
                    <a:pt x="301" y="633"/>
                  </a:cubicBezTo>
                  <a:cubicBezTo>
                    <a:pt x="344" y="659"/>
                    <a:pt x="414" y="718"/>
                    <a:pt x="473" y="718"/>
                  </a:cubicBezTo>
                  <a:cubicBezTo>
                    <a:pt x="482" y="718"/>
                    <a:pt x="492" y="716"/>
                    <a:pt x="501" y="713"/>
                  </a:cubicBezTo>
                  <a:lnTo>
                    <a:pt x="501" y="713"/>
                  </a:lnTo>
                  <a:cubicBezTo>
                    <a:pt x="552" y="748"/>
                    <a:pt x="646" y="810"/>
                    <a:pt x="707" y="810"/>
                  </a:cubicBezTo>
                  <a:cubicBezTo>
                    <a:pt x="729" y="810"/>
                    <a:pt x="746" y="802"/>
                    <a:pt x="756" y="783"/>
                  </a:cubicBezTo>
                  <a:cubicBezTo>
                    <a:pt x="837" y="621"/>
                    <a:pt x="768" y="483"/>
                    <a:pt x="750" y="321"/>
                  </a:cubicBezTo>
                  <a:cubicBezTo>
                    <a:pt x="743" y="268"/>
                    <a:pt x="548" y="123"/>
                    <a:pt x="406" y="63"/>
                  </a:cubicBezTo>
                  <a:lnTo>
                    <a:pt x="406" y="63"/>
                  </a:lnTo>
                  <a:cubicBezTo>
                    <a:pt x="345" y="26"/>
                    <a:pt x="285" y="1"/>
                    <a:pt x="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30"/>
            <p:cNvSpPr/>
            <p:nvPr/>
          </p:nvSpPr>
          <p:spPr>
            <a:xfrm>
              <a:off x="4396303" y="-669010"/>
              <a:ext cx="69628" cy="79661"/>
            </a:xfrm>
            <a:custGeom>
              <a:avLst/>
              <a:gdLst/>
              <a:ahLst/>
              <a:cxnLst/>
              <a:rect l="l" t="t" r="r" b="b"/>
              <a:pathLst>
                <a:path w="583" h="667" extrusionOk="0">
                  <a:moveTo>
                    <a:pt x="244" y="0"/>
                  </a:moveTo>
                  <a:cubicBezTo>
                    <a:pt x="233" y="0"/>
                    <a:pt x="222" y="3"/>
                    <a:pt x="213" y="9"/>
                  </a:cubicBezTo>
                  <a:cubicBezTo>
                    <a:pt x="133" y="67"/>
                    <a:pt x="69" y="125"/>
                    <a:pt x="35" y="223"/>
                  </a:cubicBezTo>
                  <a:cubicBezTo>
                    <a:pt x="0" y="309"/>
                    <a:pt x="12" y="355"/>
                    <a:pt x="35" y="442"/>
                  </a:cubicBezTo>
                  <a:cubicBezTo>
                    <a:pt x="46" y="488"/>
                    <a:pt x="156" y="551"/>
                    <a:pt x="190" y="574"/>
                  </a:cubicBezTo>
                  <a:cubicBezTo>
                    <a:pt x="212" y="585"/>
                    <a:pt x="230" y="592"/>
                    <a:pt x="248" y="592"/>
                  </a:cubicBezTo>
                  <a:cubicBezTo>
                    <a:pt x="262" y="592"/>
                    <a:pt x="275" y="587"/>
                    <a:pt x="288" y="576"/>
                  </a:cubicBezTo>
                  <a:lnTo>
                    <a:pt x="288" y="576"/>
                  </a:lnTo>
                  <a:cubicBezTo>
                    <a:pt x="335" y="627"/>
                    <a:pt x="409" y="667"/>
                    <a:pt x="463" y="667"/>
                  </a:cubicBezTo>
                  <a:cubicBezTo>
                    <a:pt x="491" y="667"/>
                    <a:pt x="513" y="656"/>
                    <a:pt x="525" y="632"/>
                  </a:cubicBezTo>
                  <a:cubicBezTo>
                    <a:pt x="559" y="557"/>
                    <a:pt x="582" y="528"/>
                    <a:pt x="577" y="442"/>
                  </a:cubicBezTo>
                  <a:cubicBezTo>
                    <a:pt x="565" y="355"/>
                    <a:pt x="536" y="269"/>
                    <a:pt x="531" y="182"/>
                  </a:cubicBezTo>
                  <a:cubicBezTo>
                    <a:pt x="526" y="134"/>
                    <a:pt x="390" y="20"/>
                    <a:pt x="304" y="17"/>
                  </a:cubicBezTo>
                  <a:lnTo>
                    <a:pt x="304" y="17"/>
                  </a:lnTo>
                  <a:cubicBezTo>
                    <a:pt x="283" y="7"/>
                    <a:pt x="262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30"/>
            <p:cNvSpPr/>
            <p:nvPr/>
          </p:nvSpPr>
          <p:spPr>
            <a:xfrm>
              <a:off x="4408605" y="-703048"/>
              <a:ext cx="61506" cy="72854"/>
            </a:xfrm>
            <a:custGeom>
              <a:avLst/>
              <a:gdLst/>
              <a:ahLst/>
              <a:cxnLst/>
              <a:rect l="l" t="t" r="r" b="b"/>
              <a:pathLst>
                <a:path w="515" h="610" extrusionOk="0">
                  <a:moveTo>
                    <a:pt x="347" y="0"/>
                  </a:moveTo>
                  <a:cubicBezTo>
                    <a:pt x="334" y="0"/>
                    <a:pt x="321" y="4"/>
                    <a:pt x="311" y="10"/>
                  </a:cubicBezTo>
                  <a:lnTo>
                    <a:pt x="311" y="10"/>
                  </a:lnTo>
                  <a:cubicBezTo>
                    <a:pt x="304" y="9"/>
                    <a:pt x="298" y="8"/>
                    <a:pt x="292" y="8"/>
                  </a:cubicBezTo>
                  <a:cubicBezTo>
                    <a:pt x="277" y="8"/>
                    <a:pt x="262" y="13"/>
                    <a:pt x="249" y="23"/>
                  </a:cubicBezTo>
                  <a:cubicBezTo>
                    <a:pt x="99" y="133"/>
                    <a:pt x="1" y="265"/>
                    <a:pt x="41" y="456"/>
                  </a:cubicBezTo>
                  <a:cubicBezTo>
                    <a:pt x="46" y="487"/>
                    <a:pt x="104" y="534"/>
                    <a:pt x="152" y="534"/>
                  </a:cubicBezTo>
                  <a:cubicBezTo>
                    <a:pt x="167" y="534"/>
                    <a:pt x="180" y="530"/>
                    <a:pt x="191" y="519"/>
                  </a:cubicBezTo>
                  <a:cubicBezTo>
                    <a:pt x="227" y="480"/>
                    <a:pt x="259" y="442"/>
                    <a:pt x="288" y="403"/>
                  </a:cubicBezTo>
                  <a:lnTo>
                    <a:pt x="288" y="403"/>
                  </a:lnTo>
                  <a:cubicBezTo>
                    <a:pt x="288" y="411"/>
                    <a:pt x="289" y="420"/>
                    <a:pt x="289" y="429"/>
                  </a:cubicBezTo>
                  <a:lnTo>
                    <a:pt x="289" y="429"/>
                  </a:lnTo>
                  <a:cubicBezTo>
                    <a:pt x="284" y="439"/>
                    <a:pt x="280" y="450"/>
                    <a:pt x="278" y="461"/>
                  </a:cubicBezTo>
                  <a:cubicBezTo>
                    <a:pt x="249" y="519"/>
                    <a:pt x="260" y="548"/>
                    <a:pt x="318" y="582"/>
                  </a:cubicBezTo>
                  <a:cubicBezTo>
                    <a:pt x="342" y="597"/>
                    <a:pt x="369" y="609"/>
                    <a:pt x="393" y="609"/>
                  </a:cubicBezTo>
                  <a:cubicBezTo>
                    <a:pt x="416" y="609"/>
                    <a:pt x="437" y="599"/>
                    <a:pt x="451" y="571"/>
                  </a:cubicBezTo>
                  <a:cubicBezTo>
                    <a:pt x="491" y="479"/>
                    <a:pt x="514" y="438"/>
                    <a:pt x="503" y="346"/>
                  </a:cubicBezTo>
                  <a:cubicBezTo>
                    <a:pt x="485" y="254"/>
                    <a:pt x="462" y="173"/>
                    <a:pt x="456" y="81"/>
                  </a:cubicBezTo>
                  <a:cubicBezTo>
                    <a:pt x="456" y="41"/>
                    <a:pt x="376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30"/>
            <p:cNvSpPr/>
            <p:nvPr/>
          </p:nvSpPr>
          <p:spPr>
            <a:xfrm>
              <a:off x="4410038" y="-685969"/>
              <a:ext cx="82765" cy="86230"/>
            </a:xfrm>
            <a:custGeom>
              <a:avLst/>
              <a:gdLst/>
              <a:ahLst/>
              <a:cxnLst/>
              <a:rect l="l" t="t" r="r" b="b"/>
              <a:pathLst>
                <a:path w="693" h="722" extrusionOk="0">
                  <a:moveTo>
                    <a:pt x="256" y="0"/>
                  </a:moveTo>
                  <a:cubicBezTo>
                    <a:pt x="246" y="0"/>
                    <a:pt x="238" y="2"/>
                    <a:pt x="231" y="7"/>
                  </a:cubicBezTo>
                  <a:cubicBezTo>
                    <a:pt x="93" y="117"/>
                    <a:pt x="0" y="226"/>
                    <a:pt x="47" y="405"/>
                  </a:cubicBezTo>
                  <a:cubicBezTo>
                    <a:pt x="66" y="471"/>
                    <a:pt x="236" y="639"/>
                    <a:pt x="348" y="639"/>
                  </a:cubicBezTo>
                  <a:cubicBezTo>
                    <a:pt x="364" y="639"/>
                    <a:pt x="378" y="635"/>
                    <a:pt x="391" y="628"/>
                  </a:cubicBezTo>
                  <a:lnTo>
                    <a:pt x="391" y="628"/>
                  </a:lnTo>
                  <a:cubicBezTo>
                    <a:pt x="396" y="631"/>
                    <a:pt x="400" y="633"/>
                    <a:pt x="404" y="636"/>
                  </a:cubicBezTo>
                  <a:cubicBezTo>
                    <a:pt x="429" y="652"/>
                    <a:pt x="516" y="722"/>
                    <a:pt x="579" y="722"/>
                  </a:cubicBezTo>
                  <a:cubicBezTo>
                    <a:pt x="602" y="722"/>
                    <a:pt x="622" y="712"/>
                    <a:pt x="635" y="687"/>
                  </a:cubicBezTo>
                  <a:cubicBezTo>
                    <a:pt x="664" y="612"/>
                    <a:pt x="692" y="578"/>
                    <a:pt x="675" y="497"/>
                  </a:cubicBezTo>
                  <a:cubicBezTo>
                    <a:pt x="664" y="411"/>
                    <a:pt x="640" y="324"/>
                    <a:pt x="635" y="238"/>
                  </a:cubicBezTo>
                  <a:cubicBezTo>
                    <a:pt x="626" y="184"/>
                    <a:pt x="433" y="36"/>
                    <a:pt x="326" y="22"/>
                  </a:cubicBezTo>
                  <a:lnTo>
                    <a:pt x="326" y="22"/>
                  </a:lnTo>
                  <a:cubicBezTo>
                    <a:pt x="300" y="9"/>
                    <a:pt x="275" y="0"/>
                    <a:pt x="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30"/>
            <p:cNvSpPr/>
            <p:nvPr/>
          </p:nvSpPr>
          <p:spPr>
            <a:xfrm>
              <a:off x="4425922" y="-711169"/>
              <a:ext cx="67597" cy="79542"/>
            </a:xfrm>
            <a:custGeom>
              <a:avLst/>
              <a:gdLst/>
              <a:ahLst/>
              <a:cxnLst/>
              <a:rect l="l" t="t" r="r" b="b"/>
              <a:pathLst>
                <a:path w="566" h="666" extrusionOk="0">
                  <a:moveTo>
                    <a:pt x="248" y="0"/>
                  </a:moveTo>
                  <a:cubicBezTo>
                    <a:pt x="237" y="0"/>
                    <a:pt x="227" y="3"/>
                    <a:pt x="219" y="10"/>
                  </a:cubicBezTo>
                  <a:cubicBezTo>
                    <a:pt x="138" y="74"/>
                    <a:pt x="75" y="132"/>
                    <a:pt x="40" y="235"/>
                  </a:cubicBezTo>
                  <a:cubicBezTo>
                    <a:pt x="0" y="322"/>
                    <a:pt x="17" y="379"/>
                    <a:pt x="40" y="466"/>
                  </a:cubicBezTo>
                  <a:cubicBezTo>
                    <a:pt x="46" y="506"/>
                    <a:pt x="156" y="564"/>
                    <a:pt x="185" y="581"/>
                  </a:cubicBezTo>
                  <a:cubicBezTo>
                    <a:pt x="201" y="591"/>
                    <a:pt x="216" y="596"/>
                    <a:pt x="230" y="596"/>
                  </a:cubicBezTo>
                  <a:cubicBezTo>
                    <a:pt x="247" y="596"/>
                    <a:pt x="263" y="588"/>
                    <a:pt x="279" y="569"/>
                  </a:cubicBezTo>
                  <a:lnTo>
                    <a:pt x="279" y="569"/>
                  </a:lnTo>
                  <a:cubicBezTo>
                    <a:pt x="325" y="622"/>
                    <a:pt x="404" y="665"/>
                    <a:pt x="459" y="665"/>
                  </a:cubicBezTo>
                  <a:cubicBezTo>
                    <a:pt x="484" y="665"/>
                    <a:pt x="504" y="656"/>
                    <a:pt x="513" y="633"/>
                  </a:cubicBezTo>
                  <a:cubicBezTo>
                    <a:pt x="548" y="558"/>
                    <a:pt x="565" y="529"/>
                    <a:pt x="565" y="443"/>
                  </a:cubicBezTo>
                  <a:cubicBezTo>
                    <a:pt x="554" y="356"/>
                    <a:pt x="525" y="270"/>
                    <a:pt x="519" y="183"/>
                  </a:cubicBezTo>
                  <a:cubicBezTo>
                    <a:pt x="515" y="137"/>
                    <a:pt x="399" y="35"/>
                    <a:pt x="320" y="27"/>
                  </a:cubicBezTo>
                  <a:lnTo>
                    <a:pt x="320" y="27"/>
                  </a:lnTo>
                  <a:cubicBezTo>
                    <a:pt x="295" y="12"/>
                    <a:pt x="270" y="0"/>
                    <a:pt x="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4387943" y="-675579"/>
              <a:ext cx="58043" cy="72018"/>
            </a:xfrm>
            <a:custGeom>
              <a:avLst/>
              <a:gdLst/>
              <a:ahLst/>
              <a:cxnLst/>
              <a:rect l="l" t="t" r="r" b="b"/>
              <a:pathLst>
                <a:path w="486" h="603" extrusionOk="0">
                  <a:moveTo>
                    <a:pt x="341" y="1"/>
                  </a:moveTo>
                  <a:cubicBezTo>
                    <a:pt x="329" y="1"/>
                    <a:pt x="318" y="4"/>
                    <a:pt x="309" y="10"/>
                  </a:cubicBezTo>
                  <a:lnTo>
                    <a:pt x="309" y="10"/>
                  </a:lnTo>
                  <a:cubicBezTo>
                    <a:pt x="304" y="9"/>
                    <a:pt x="299" y="8"/>
                    <a:pt x="294" y="8"/>
                  </a:cubicBezTo>
                  <a:cubicBezTo>
                    <a:pt x="279" y="8"/>
                    <a:pt x="264" y="13"/>
                    <a:pt x="249" y="24"/>
                  </a:cubicBezTo>
                  <a:cubicBezTo>
                    <a:pt x="105" y="133"/>
                    <a:pt x="1" y="266"/>
                    <a:pt x="41" y="456"/>
                  </a:cubicBezTo>
                  <a:cubicBezTo>
                    <a:pt x="46" y="487"/>
                    <a:pt x="100" y="528"/>
                    <a:pt x="141" y="528"/>
                  </a:cubicBezTo>
                  <a:cubicBezTo>
                    <a:pt x="154" y="528"/>
                    <a:pt x="166" y="524"/>
                    <a:pt x="174" y="514"/>
                  </a:cubicBezTo>
                  <a:cubicBezTo>
                    <a:pt x="214" y="468"/>
                    <a:pt x="250" y="423"/>
                    <a:pt x="283" y="377"/>
                  </a:cubicBezTo>
                  <a:lnTo>
                    <a:pt x="283" y="377"/>
                  </a:lnTo>
                  <a:cubicBezTo>
                    <a:pt x="283" y="420"/>
                    <a:pt x="276" y="463"/>
                    <a:pt x="255" y="508"/>
                  </a:cubicBezTo>
                  <a:cubicBezTo>
                    <a:pt x="235" y="554"/>
                    <a:pt x="296" y="603"/>
                    <a:pt x="352" y="603"/>
                  </a:cubicBezTo>
                  <a:cubicBezTo>
                    <a:pt x="380" y="603"/>
                    <a:pt x="406" y="591"/>
                    <a:pt x="422" y="560"/>
                  </a:cubicBezTo>
                  <a:cubicBezTo>
                    <a:pt x="462" y="468"/>
                    <a:pt x="485" y="439"/>
                    <a:pt x="480" y="341"/>
                  </a:cubicBezTo>
                  <a:cubicBezTo>
                    <a:pt x="462" y="249"/>
                    <a:pt x="445" y="168"/>
                    <a:pt x="433" y="70"/>
                  </a:cubicBezTo>
                  <a:cubicBezTo>
                    <a:pt x="433" y="35"/>
                    <a:pt x="370" y="1"/>
                    <a:pt x="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4392840" y="-651335"/>
              <a:ext cx="81332" cy="86947"/>
            </a:xfrm>
            <a:custGeom>
              <a:avLst/>
              <a:gdLst/>
              <a:ahLst/>
              <a:cxnLst/>
              <a:rect l="l" t="t" r="r" b="b"/>
              <a:pathLst>
                <a:path w="681" h="728" extrusionOk="0">
                  <a:moveTo>
                    <a:pt x="251" y="0"/>
                  </a:moveTo>
                  <a:cubicBezTo>
                    <a:pt x="229" y="0"/>
                    <a:pt x="207" y="7"/>
                    <a:pt x="185" y="23"/>
                  </a:cubicBezTo>
                  <a:cubicBezTo>
                    <a:pt x="64" y="121"/>
                    <a:pt x="0" y="236"/>
                    <a:pt x="41" y="397"/>
                  </a:cubicBezTo>
                  <a:cubicBezTo>
                    <a:pt x="60" y="464"/>
                    <a:pt x="236" y="637"/>
                    <a:pt x="349" y="637"/>
                  </a:cubicBezTo>
                  <a:cubicBezTo>
                    <a:pt x="359" y="637"/>
                    <a:pt x="370" y="635"/>
                    <a:pt x="379" y="632"/>
                  </a:cubicBezTo>
                  <a:lnTo>
                    <a:pt x="379" y="632"/>
                  </a:lnTo>
                  <a:cubicBezTo>
                    <a:pt x="384" y="634"/>
                    <a:pt x="388" y="637"/>
                    <a:pt x="392" y="640"/>
                  </a:cubicBezTo>
                  <a:cubicBezTo>
                    <a:pt x="422" y="657"/>
                    <a:pt x="513" y="728"/>
                    <a:pt x="574" y="728"/>
                  </a:cubicBezTo>
                  <a:cubicBezTo>
                    <a:pt x="595" y="728"/>
                    <a:pt x="613" y="719"/>
                    <a:pt x="623" y="697"/>
                  </a:cubicBezTo>
                  <a:cubicBezTo>
                    <a:pt x="658" y="628"/>
                    <a:pt x="681" y="593"/>
                    <a:pt x="669" y="513"/>
                  </a:cubicBezTo>
                  <a:cubicBezTo>
                    <a:pt x="652" y="426"/>
                    <a:pt x="629" y="340"/>
                    <a:pt x="617" y="253"/>
                  </a:cubicBezTo>
                  <a:cubicBezTo>
                    <a:pt x="613" y="203"/>
                    <a:pt x="460" y="82"/>
                    <a:pt x="349" y="43"/>
                  </a:cubicBezTo>
                  <a:lnTo>
                    <a:pt x="349" y="43"/>
                  </a:lnTo>
                  <a:cubicBezTo>
                    <a:pt x="320" y="18"/>
                    <a:pt x="287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4420309" y="-694091"/>
              <a:ext cx="90409" cy="91008"/>
            </a:xfrm>
            <a:custGeom>
              <a:avLst/>
              <a:gdLst/>
              <a:ahLst/>
              <a:cxnLst/>
              <a:rect l="l" t="t" r="r" b="b"/>
              <a:pathLst>
                <a:path w="757" h="762" extrusionOk="0">
                  <a:moveTo>
                    <a:pt x="239" y="1"/>
                  </a:moveTo>
                  <a:cubicBezTo>
                    <a:pt x="218" y="1"/>
                    <a:pt x="200" y="6"/>
                    <a:pt x="185" y="17"/>
                  </a:cubicBezTo>
                  <a:cubicBezTo>
                    <a:pt x="64" y="121"/>
                    <a:pt x="1" y="236"/>
                    <a:pt x="41" y="392"/>
                  </a:cubicBezTo>
                  <a:cubicBezTo>
                    <a:pt x="70" y="496"/>
                    <a:pt x="185" y="554"/>
                    <a:pt x="266" y="606"/>
                  </a:cubicBezTo>
                  <a:cubicBezTo>
                    <a:pt x="308" y="630"/>
                    <a:pt x="364" y="679"/>
                    <a:pt x="415" y="679"/>
                  </a:cubicBezTo>
                  <a:cubicBezTo>
                    <a:pt x="428" y="679"/>
                    <a:pt x="441" y="676"/>
                    <a:pt x="453" y="669"/>
                  </a:cubicBezTo>
                  <a:lnTo>
                    <a:pt x="453" y="669"/>
                  </a:lnTo>
                  <a:cubicBezTo>
                    <a:pt x="499" y="700"/>
                    <a:pt x="592" y="761"/>
                    <a:pt x="653" y="761"/>
                  </a:cubicBezTo>
                  <a:cubicBezTo>
                    <a:pt x="676" y="761"/>
                    <a:pt x="694" y="753"/>
                    <a:pt x="704" y="732"/>
                  </a:cubicBezTo>
                  <a:cubicBezTo>
                    <a:pt x="733" y="663"/>
                    <a:pt x="756" y="617"/>
                    <a:pt x="745" y="536"/>
                  </a:cubicBezTo>
                  <a:cubicBezTo>
                    <a:pt x="733" y="450"/>
                    <a:pt x="710" y="363"/>
                    <a:pt x="704" y="271"/>
                  </a:cubicBezTo>
                  <a:cubicBezTo>
                    <a:pt x="700" y="213"/>
                    <a:pt x="415" y="9"/>
                    <a:pt x="296" y="9"/>
                  </a:cubicBezTo>
                  <a:cubicBezTo>
                    <a:pt x="295" y="9"/>
                    <a:pt x="294" y="9"/>
                    <a:pt x="292" y="9"/>
                  </a:cubicBezTo>
                  <a:lnTo>
                    <a:pt x="292" y="9"/>
                  </a:lnTo>
                  <a:cubicBezTo>
                    <a:pt x="273" y="4"/>
                    <a:pt x="255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4396900" y="-690149"/>
              <a:ext cx="60073" cy="72854"/>
            </a:xfrm>
            <a:custGeom>
              <a:avLst/>
              <a:gdLst/>
              <a:ahLst/>
              <a:cxnLst/>
              <a:rect l="l" t="t" r="r" b="b"/>
              <a:pathLst>
                <a:path w="503" h="610" extrusionOk="0">
                  <a:moveTo>
                    <a:pt x="284" y="1"/>
                  </a:moveTo>
                  <a:cubicBezTo>
                    <a:pt x="270" y="1"/>
                    <a:pt x="256" y="5"/>
                    <a:pt x="243" y="13"/>
                  </a:cubicBezTo>
                  <a:cubicBezTo>
                    <a:pt x="99" y="123"/>
                    <a:pt x="1" y="261"/>
                    <a:pt x="36" y="446"/>
                  </a:cubicBezTo>
                  <a:cubicBezTo>
                    <a:pt x="40" y="482"/>
                    <a:pt x="109" y="533"/>
                    <a:pt x="155" y="533"/>
                  </a:cubicBezTo>
                  <a:cubicBezTo>
                    <a:pt x="167" y="533"/>
                    <a:pt x="178" y="529"/>
                    <a:pt x="185" y="521"/>
                  </a:cubicBezTo>
                  <a:cubicBezTo>
                    <a:pt x="222" y="479"/>
                    <a:pt x="254" y="439"/>
                    <a:pt x="284" y="399"/>
                  </a:cubicBezTo>
                  <a:lnTo>
                    <a:pt x="284" y="399"/>
                  </a:lnTo>
                  <a:cubicBezTo>
                    <a:pt x="282" y="421"/>
                    <a:pt x="276" y="442"/>
                    <a:pt x="266" y="463"/>
                  </a:cubicBezTo>
                  <a:cubicBezTo>
                    <a:pt x="237" y="521"/>
                    <a:pt x="255" y="549"/>
                    <a:pt x="307" y="584"/>
                  </a:cubicBezTo>
                  <a:cubicBezTo>
                    <a:pt x="330" y="598"/>
                    <a:pt x="356" y="610"/>
                    <a:pt x="379" y="610"/>
                  </a:cubicBezTo>
                  <a:cubicBezTo>
                    <a:pt x="403" y="610"/>
                    <a:pt x="425" y="598"/>
                    <a:pt x="439" y="567"/>
                  </a:cubicBezTo>
                  <a:cubicBezTo>
                    <a:pt x="479" y="474"/>
                    <a:pt x="503" y="440"/>
                    <a:pt x="491" y="348"/>
                  </a:cubicBezTo>
                  <a:cubicBezTo>
                    <a:pt x="474" y="250"/>
                    <a:pt x="451" y="175"/>
                    <a:pt x="445" y="77"/>
                  </a:cubicBezTo>
                  <a:cubicBezTo>
                    <a:pt x="445" y="42"/>
                    <a:pt x="364" y="2"/>
                    <a:pt x="335" y="2"/>
                  </a:cubicBezTo>
                  <a:cubicBezTo>
                    <a:pt x="327" y="2"/>
                    <a:pt x="320" y="3"/>
                    <a:pt x="313" y="6"/>
                  </a:cubicBezTo>
                  <a:lnTo>
                    <a:pt x="313" y="6"/>
                  </a:lnTo>
                  <a:cubicBezTo>
                    <a:pt x="303" y="2"/>
                    <a:pt x="294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4414218" y="-697793"/>
              <a:ext cx="68195" cy="78587"/>
            </a:xfrm>
            <a:custGeom>
              <a:avLst/>
              <a:gdLst/>
              <a:ahLst/>
              <a:cxnLst/>
              <a:rect l="l" t="t" r="r" b="b"/>
              <a:pathLst>
                <a:path w="571" h="658" extrusionOk="0">
                  <a:moveTo>
                    <a:pt x="242" y="0"/>
                  </a:moveTo>
                  <a:cubicBezTo>
                    <a:pt x="231" y="0"/>
                    <a:pt x="222" y="2"/>
                    <a:pt x="213" y="8"/>
                  </a:cubicBezTo>
                  <a:cubicBezTo>
                    <a:pt x="138" y="71"/>
                    <a:pt x="69" y="129"/>
                    <a:pt x="35" y="233"/>
                  </a:cubicBezTo>
                  <a:cubicBezTo>
                    <a:pt x="0" y="319"/>
                    <a:pt x="12" y="377"/>
                    <a:pt x="35" y="464"/>
                  </a:cubicBezTo>
                  <a:cubicBezTo>
                    <a:pt x="40" y="504"/>
                    <a:pt x="150" y="562"/>
                    <a:pt x="179" y="579"/>
                  </a:cubicBezTo>
                  <a:cubicBezTo>
                    <a:pt x="195" y="586"/>
                    <a:pt x="210" y="590"/>
                    <a:pt x="224" y="590"/>
                  </a:cubicBezTo>
                  <a:cubicBezTo>
                    <a:pt x="243" y="590"/>
                    <a:pt x="261" y="583"/>
                    <a:pt x="279" y="566"/>
                  </a:cubicBezTo>
                  <a:lnTo>
                    <a:pt x="279" y="566"/>
                  </a:lnTo>
                  <a:cubicBezTo>
                    <a:pt x="322" y="617"/>
                    <a:pt x="396" y="658"/>
                    <a:pt x="450" y="658"/>
                  </a:cubicBezTo>
                  <a:cubicBezTo>
                    <a:pt x="476" y="658"/>
                    <a:pt x="497" y="648"/>
                    <a:pt x="507" y="625"/>
                  </a:cubicBezTo>
                  <a:cubicBezTo>
                    <a:pt x="548" y="550"/>
                    <a:pt x="571" y="527"/>
                    <a:pt x="559" y="440"/>
                  </a:cubicBezTo>
                  <a:cubicBezTo>
                    <a:pt x="554" y="354"/>
                    <a:pt x="525" y="267"/>
                    <a:pt x="519" y="181"/>
                  </a:cubicBezTo>
                  <a:cubicBezTo>
                    <a:pt x="510" y="132"/>
                    <a:pt x="382" y="22"/>
                    <a:pt x="305" y="21"/>
                  </a:cubicBezTo>
                  <a:lnTo>
                    <a:pt x="305" y="21"/>
                  </a:lnTo>
                  <a:cubicBezTo>
                    <a:pt x="283" y="9"/>
                    <a:pt x="261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4410754" y="-679759"/>
              <a:ext cx="99963" cy="97696"/>
            </a:xfrm>
            <a:custGeom>
              <a:avLst/>
              <a:gdLst/>
              <a:ahLst/>
              <a:cxnLst/>
              <a:rect l="l" t="t" r="r" b="b"/>
              <a:pathLst>
                <a:path w="837" h="818" extrusionOk="0">
                  <a:moveTo>
                    <a:pt x="254" y="0"/>
                  </a:moveTo>
                  <a:cubicBezTo>
                    <a:pt x="230" y="0"/>
                    <a:pt x="207" y="7"/>
                    <a:pt x="185" y="24"/>
                  </a:cubicBezTo>
                  <a:cubicBezTo>
                    <a:pt x="58" y="122"/>
                    <a:pt x="0" y="238"/>
                    <a:pt x="41" y="405"/>
                  </a:cubicBezTo>
                  <a:cubicBezTo>
                    <a:pt x="69" y="514"/>
                    <a:pt x="214" y="584"/>
                    <a:pt x="300" y="641"/>
                  </a:cubicBezTo>
                  <a:cubicBezTo>
                    <a:pt x="343" y="667"/>
                    <a:pt x="415" y="731"/>
                    <a:pt x="475" y="731"/>
                  </a:cubicBezTo>
                  <a:cubicBezTo>
                    <a:pt x="487" y="731"/>
                    <a:pt x="498" y="729"/>
                    <a:pt x="509" y="723"/>
                  </a:cubicBezTo>
                  <a:lnTo>
                    <a:pt x="509" y="723"/>
                  </a:lnTo>
                  <a:cubicBezTo>
                    <a:pt x="566" y="760"/>
                    <a:pt x="659" y="817"/>
                    <a:pt x="716" y="817"/>
                  </a:cubicBezTo>
                  <a:cubicBezTo>
                    <a:pt x="737" y="817"/>
                    <a:pt x="753" y="810"/>
                    <a:pt x="761" y="791"/>
                  </a:cubicBezTo>
                  <a:cubicBezTo>
                    <a:pt x="836" y="635"/>
                    <a:pt x="767" y="497"/>
                    <a:pt x="756" y="330"/>
                  </a:cubicBezTo>
                  <a:cubicBezTo>
                    <a:pt x="752" y="277"/>
                    <a:pt x="555" y="132"/>
                    <a:pt x="405" y="67"/>
                  </a:cubicBezTo>
                  <a:lnTo>
                    <a:pt x="405" y="67"/>
                  </a:lnTo>
                  <a:cubicBezTo>
                    <a:pt x="360" y="33"/>
                    <a:pt x="306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30"/>
            <p:cNvSpPr/>
            <p:nvPr/>
          </p:nvSpPr>
          <p:spPr>
            <a:xfrm>
              <a:off x="4413332" y="-735421"/>
              <a:ext cx="104382" cy="128032"/>
            </a:xfrm>
            <a:custGeom>
              <a:avLst/>
              <a:gdLst/>
              <a:ahLst/>
              <a:cxnLst/>
              <a:rect l="l" t="t" r="r" b="b"/>
              <a:pathLst>
                <a:path w="874" h="1072" extrusionOk="0">
                  <a:moveTo>
                    <a:pt x="454" y="1"/>
                  </a:moveTo>
                  <a:cubicBezTo>
                    <a:pt x="355" y="1"/>
                    <a:pt x="264" y="63"/>
                    <a:pt x="216" y="154"/>
                  </a:cubicBezTo>
                  <a:cubicBezTo>
                    <a:pt x="107" y="350"/>
                    <a:pt x="43" y="564"/>
                    <a:pt x="20" y="783"/>
                  </a:cubicBezTo>
                  <a:cubicBezTo>
                    <a:pt x="1" y="943"/>
                    <a:pt x="140" y="1071"/>
                    <a:pt x="282" y="1071"/>
                  </a:cubicBezTo>
                  <a:cubicBezTo>
                    <a:pt x="350" y="1071"/>
                    <a:pt x="418" y="1042"/>
                    <a:pt x="470" y="973"/>
                  </a:cubicBezTo>
                  <a:cubicBezTo>
                    <a:pt x="476" y="967"/>
                    <a:pt x="482" y="956"/>
                    <a:pt x="493" y="944"/>
                  </a:cubicBezTo>
                  <a:cubicBezTo>
                    <a:pt x="505" y="948"/>
                    <a:pt x="517" y="949"/>
                    <a:pt x="530" y="949"/>
                  </a:cubicBezTo>
                  <a:cubicBezTo>
                    <a:pt x="559" y="949"/>
                    <a:pt x="588" y="941"/>
                    <a:pt x="609" y="933"/>
                  </a:cubicBezTo>
                  <a:cubicBezTo>
                    <a:pt x="741" y="881"/>
                    <a:pt x="787" y="737"/>
                    <a:pt x="753" y="610"/>
                  </a:cubicBezTo>
                  <a:cubicBezTo>
                    <a:pt x="741" y="564"/>
                    <a:pt x="741" y="529"/>
                    <a:pt x="753" y="483"/>
                  </a:cubicBezTo>
                  <a:cubicBezTo>
                    <a:pt x="758" y="454"/>
                    <a:pt x="776" y="414"/>
                    <a:pt x="793" y="379"/>
                  </a:cubicBezTo>
                  <a:cubicBezTo>
                    <a:pt x="874" y="177"/>
                    <a:pt x="712" y="33"/>
                    <a:pt x="557" y="33"/>
                  </a:cubicBezTo>
                  <a:cubicBezTo>
                    <a:pt x="551" y="33"/>
                    <a:pt x="551" y="22"/>
                    <a:pt x="551" y="22"/>
                  </a:cubicBezTo>
                  <a:cubicBezTo>
                    <a:pt x="518" y="7"/>
                    <a:pt x="486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30"/>
            <p:cNvSpPr/>
            <p:nvPr/>
          </p:nvSpPr>
          <p:spPr>
            <a:xfrm>
              <a:off x="4600766" y="-805877"/>
              <a:ext cx="120624" cy="106653"/>
            </a:xfrm>
            <a:custGeom>
              <a:avLst/>
              <a:gdLst/>
              <a:ahLst/>
              <a:cxnLst/>
              <a:rect l="l" t="t" r="r" b="b"/>
              <a:pathLst>
                <a:path w="1010" h="893" extrusionOk="0">
                  <a:moveTo>
                    <a:pt x="710" y="0"/>
                  </a:moveTo>
                  <a:cubicBezTo>
                    <a:pt x="657" y="0"/>
                    <a:pt x="604" y="15"/>
                    <a:pt x="554" y="42"/>
                  </a:cubicBezTo>
                  <a:cubicBezTo>
                    <a:pt x="543" y="31"/>
                    <a:pt x="520" y="31"/>
                    <a:pt x="508" y="31"/>
                  </a:cubicBezTo>
                  <a:cubicBezTo>
                    <a:pt x="410" y="31"/>
                    <a:pt x="347" y="77"/>
                    <a:pt x="306" y="140"/>
                  </a:cubicBezTo>
                  <a:cubicBezTo>
                    <a:pt x="301" y="140"/>
                    <a:pt x="296" y="140"/>
                    <a:pt x="290" y="140"/>
                  </a:cubicBezTo>
                  <a:cubicBezTo>
                    <a:pt x="191" y="140"/>
                    <a:pt x="86" y="191"/>
                    <a:pt x="58" y="285"/>
                  </a:cubicBezTo>
                  <a:cubicBezTo>
                    <a:pt x="1" y="463"/>
                    <a:pt x="18" y="631"/>
                    <a:pt x="122" y="786"/>
                  </a:cubicBezTo>
                  <a:cubicBezTo>
                    <a:pt x="173" y="856"/>
                    <a:pt x="256" y="892"/>
                    <a:pt x="335" y="892"/>
                  </a:cubicBezTo>
                  <a:cubicBezTo>
                    <a:pt x="407" y="892"/>
                    <a:pt x="476" y="863"/>
                    <a:pt x="520" y="803"/>
                  </a:cubicBezTo>
                  <a:cubicBezTo>
                    <a:pt x="554" y="763"/>
                    <a:pt x="583" y="717"/>
                    <a:pt x="606" y="677"/>
                  </a:cubicBezTo>
                  <a:cubicBezTo>
                    <a:pt x="721" y="677"/>
                    <a:pt x="819" y="607"/>
                    <a:pt x="871" y="509"/>
                  </a:cubicBezTo>
                  <a:cubicBezTo>
                    <a:pt x="877" y="504"/>
                    <a:pt x="877" y="492"/>
                    <a:pt x="877" y="486"/>
                  </a:cubicBezTo>
                  <a:cubicBezTo>
                    <a:pt x="906" y="463"/>
                    <a:pt x="929" y="434"/>
                    <a:pt x="946" y="400"/>
                  </a:cubicBezTo>
                  <a:cubicBezTo>
                    <a:pt x="1010" y="285"/>
                    <a:pt x="975" y="129"/>
                    <a:pt x="871" y="54"/>
                  </a:cubicBezTo>
                  <a:cubicBezTo>
                    <a:pt x="823" y="18"/>
                    <a:pt x="767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4572581" y="-607146"/>
              <a:ext cx="97813" cy="77512"/>
            </a:xfrm>
            <a:custGeom>
              <a:avLst/>
              <a:gdLst/>
              <a:ahLst/>
              <a:cxnLst/>
              <a:rect l="l" t="t" r="r" b="b"/>
              <a:pathLst>
                <a:path w="819" h="649" extrusionOk="0">
                  <a:moveTo>
                    <a:pt x="433" y="1"/>
                  </a:moveTo>
                  <a:cubicBezTo>
                    <a:pt x="394" y="1"/>
                    <a:pt x="356" y="9"/>
                    <a:pt x="323" y="27"/>
                  </a:cubicBezTo>
                  <a:cubicBezTo>
                    <a:pt x="305" y="24"/>
                    <a:pt x="287" y="22"/>
                    <a:pt x="269" y="22"/>
                  </a:cubicBezTo>
                  <a:cubicBezTo>
                    <a:pt x="200" y="22"/>
                    <a:pt x="133" y="50"/>
                    <a:pt x="87" y="114"/>
                  </a:cubicBezTo>
                  <a:cubicBezTo>
                    <a:pt x="18" y="200"/>
                    <a:pt x="0" y="310"/>
                    <a:pt x="35" y="408"/>
                  </a:cubicBezTo>
                  <a:cubicBezTo>
                    <a:pt x="69" y="500"/>
                    <a:pt x="150" y="569"/>
                    <a:pt x="242" y="598"/>
                  </a:cubicBezTo>
                  <a:cubicBezTo>
                    <a:pt x="265" y="604"/>
                    <a:pt x="283" y="604"/>
                    <a:pt x="300" y="610"/>
                  </a:cubicBezTo>
                  <a:cubicBezTo>
                    <a:pt x="329" y="627"/>
                    <a:pt x="358" y="639"/>
                    <a:pt x="398" y="644"/>
                  </a:cubicBezTo>
                  <a:cubicBezTo>
                    <a:pt x="413" y="647"/>
                    <a:pt x="429" y="649"/>
                    <a:pt x="445" y="649"/>
                  </a:cubicBezTo>
                  <a:cubicBezTo>
                    <a:pt x="494" y="649"/>
                    <a:pt x="543" y="635"/>
                    <a:pt x="583" y="604"/>
                  </a:cubicBezTo>
                  <a:cubicBezTo>
                    <a:pt x="629" y="569"/>
                    <a:pt x="669" y="529"/>
                    <a:pt x="704" y="489"/>
                  </a:cubicBezTo>
                  <a:cubicBezTo>
                    <a:pt x="756" y="443"/>
                    <a:pt x="802" y="396"/>
                    <a:pt x="807" y="321"/>
                  </a:cubicBezTo>
                  <a:cubicBezTo>
                    <a:pt x="819" y="258"/>
                    <a:pt x="807" y="177"/>
                    <a:pt x="767" y="125"/>
                  </a:cubicBezTo>
                  <a:cubicBezTo>
                    <a:pt x="721" y="62"/>
                    <a:pt x="623" y="22"/>
                    <a:pt x="542" y="22"/>
                  </a:cubicBezTo>
                  <a:cubicBezTo>
                    <a:pt x="506" y="8"/>
                    <a:pt x="469" y="1"/>
                    <a:pt x="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4722704" y="-681789"/>
              <a:ext cx="88856" cy="85633"/>
            </a:xfrm>
            <a:custGeom>
              <a:avLst/>
              <a:gdLst/>
              <a:ahLst/>
              <a:cxnLst/>
              <a:rect l="l" t="t" r="r" b="b"/>
              <a:pathLst>
                <a:path w="744" h="717" extrusionOk="0">
                  <a:moveTo>
                    <a:pt x="492" y="0"/>
                  </a:moveTo>
                  <a:cubicBezTo>
                    <a:pt x="412" y="0"/>
                    <a:pt x="330" y="30"/>
                    <a:pt x="277" y="99"/>
                  </a:cubicBezTo>
                  <a:lnTo>
                    <a:pt x="231" y="99"/>
                  </a:lnTo>
                  <a:cubicBezTo>
                    <a:pt x="173" y="105"/>
                    <a:pt x="104" y="139"/>
                    <a:pt x="69" y="191"/>
                  </a:cubicBezTo>
                  <a:cubicBezTo>
                    <a:pt x="23" y="243"/>
                    <a:pt x="0" y="312"/>
                    <a:pt x="12" y="376"/>
                  </a:cubicBezTo>
                  <a:cubicBezTo>
                    <a:pt x="17" y="451"/>
                    <a:pt x="52" y="491"/>
                    <a:pt x="104" y="543"/>
                  </a:cubicBezTo>
                  <a:cubicBezTo>
                    <a:pt x="156" y="601"/>
                    <a:pt x="231" y="629"/>
                    <a:pt x="312" y="641"/>
                  </a:cubicBezTo>
                  <a:cubicBezTo>
                    <a:pt x="359" y="688"/>
                    <a:pt x="431" y="717"/>
                    <a:pt x="496" y="717"/>
                  </a:cubicBezTo>
                  <a:cubicBezTo>
                    <a:pt x="502" y="717"/>
                    <a:pt x="507" y="716"/>
                    <a:pt x="513" y="716"/>
                  </a:cubicBezTo>
                  <a:cubicBezTo>
                    <a:pt x="652" y="693"/>
                    <a:pt x="744" y="577"/>
                    <a:pt x="738" y="433"/>
                  </a:cubicBezTo>
                  <a:cubicBezTo>
                    <a:pt x="738" y="364"/>
                    <a:pt x="738" y="301"/>
                    <a:pt x="732" y="226"/>
                  </a:cubicBezTo>
                  <a:cubicBezTo>
                    <a:pt x="727" y="116"/>
                    <a:pt x="623" y="18"/>
                    <a:pt x="513" y="1"/>
                  </a:cubicBezTo>
                  <a:cubicBezTo>
                    <a:pt x="506" y="0"/>
                    <a:pt x="499" y="0"/>
                    <a:pt x="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30"/>
            <p:cNvSpPr/>
            <p:nvPr/>
          </p:nvSpPr>
          <p:spPr>
            <a:xfrm>
              <a:off x="4380419" y="-530233"/>
              <a:ext cx="108920" cy="86111"/>
            </a:xfrm>
            <a:custGeom>
              <a:avLst/>
              <a:gdLst/>
              <a:ahLst/>
              <a:cxnLst/>
              <a:rect l="l" t="t" r="r" b="b"/>
              <a:pathLst>
                <a:path w="912" h="721" extrusionOk="0">
                  <a:moveTo>
                    <a:pt x="540" y="1"/>
                  </a:moveTo>
                  <a:cubicBezTo>
                    <a:pt x="468" y="1"/>
                    <a:pt x="395" y="27"/>
                    <a:pt x="335" y="75"/>
                  </a:cubicBezTo>
                  <a:cubicBezTo>
                    <a:pt x="322" y="73"/>
                    <a:pt x="309" y="72"/>
                    <a:pt x="296" y="72"/>
                  </a:cubicBezTo>
                  <a:cubicBezTo>
                    <a:pt x="202" y="72"/>
                    <a:pt x="116" y="128"/>
                    <a:pt x="75" y="219"/>
                  </a:cubicBezTo>
                  <a:cubicBezTo>
                    <a:pt x="1" y="364"/>
                    <a:pt x="81" y="542"/>
                    <a:pt x="231" y="600"/>
                  </a:cubicBezTo>
                  <a:cubicBezTo>
                    <a:pt x="277" y="617"/>
                    <a:pt x="318" y="623"/>
                    <a:pt x="364" y="623"/>
                  </a:cubicBezTo>
                  <a:cubicBezTo>
                    <a:pt x="375" y="635"/>
                    <a:pt x="393" y="658"/>
                    <a:pt x="404" y="663"/>
                  </a:cubicBezTo>
                  <a:cubicBezTo>
                    <a:pt x="451" y="700"/>
                    <a:pt x="513" y="720"/>
                    <a:pt x="573" y="720"/>
                  </a:cubicBezTo>
                  <a:cubicBezTo>
                    <a:pt x="645" y="720"/>
                    <a:pt x="715" y="692"/>
                    <a:pt x="756" y="629"/>
                  </a:cubicBezTo>
                  <a:cubicBezTo>
                    <a:pt x="860" y="473"/>
                    <a:pt x="912" y="214"/>
                    <a:pt x="727" y="70"/>
                  </a:cubicBezTo>
                  <a:cubicBezTo>
                    <a:pt x="672" y="23"/>
                    <a:pt x="606" y="1"/>
                    <a:pt x="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4234900" y="-645722"/>
              <a:ext cx="64134" cy="75720"/>
            </a:xfrm>
            <a:custGeom>
              <a:avLst/>
              <a:gdLst/>
              <a:ahLst/>
              <a:cxnLst/>
              <a:rect l="l" t="t" r="r" b="b"/>
              <a:pathLst>
                <a:path w="537" h="634" extrusionOk="0">
                  <a:moveTo>
                    <a:pt x="331" y="0"/>
                  </a:moveTo>
                  <a:cubicBezTo>
                    <a:pt x="318" y="0"/>
                    <a:pt x="308" y="3"/>
                    <a:pt x="299" y="9"/>
                  </a:cubicBezTo>
                  <a:lnTo>
                    <a:pt x="299" y="9"/>
                  </a:lnTo>
                  <a:cubicBezTo>
                    <a:pt x="285" y="4"/>
                    <a:pt x="271" y="0"/>
                    <a:pt x="259" y="0"/>
                  </a:cubicBezTo>
                  <a:cubicBezTo>
                    <a:pt x="248" y="0"/>
                    <a:pt x="239" y="3"/>
                    <a:pt x="231" y="8"/>
                  </a:cubicBezTo>
                  <a:cubicBezTo>
                    <a:pt x="87" y="124"/>
                    <a:pt x="1" y="268"/>
                    <a:pt x="41" y="452"/>
                  </a:cubicBezTo>
                  <a:cubicBezTo>
                    <a:pt x="47" y="493"/>
                    <a:pt x="128" y="533"/>
                    <a:pt x="156" y="550"/>
                  </a:cubicBezTo>
                  <a:cubicBezTo>
                    <a:pt x="170" y="554"/>
                    <a:pt x="181" y="556"/>
                    <a:pt x="190" y="556"/>
                  </a:cubicBezTo>
                  <a:cubicBezTo>
                    <a:pt x="212" y="556"/>
                    <a:pt x="224" y="546"/>
                    <a:pt x="249" y="521"/>
                  </a:cubicBezTo>
                  <a:cubicBezTo>
                    <a:pt x="255" y="515"/>
                    <a:pt x="261" y="508"/>
                    <a:pt x="267" y="502"/>
                  </a:cubicBezTo>
                  <a:lnTo>
                    <a:pt x="267" y="502"/>
                  </a:lnTo>
                  <a:cubicBezTo>
                    <a:pt x="260" y="544"/>
                    <a:pt x="288" y="568"/>
                    <a:pt x="335" y="596"/>
                  </a:cubicBezTo>
                  <a:cubicBezTo>
                    <a:pt x="362" y="613"/>
                    <a:pt x="396" y="633"/>
                    <a:pt x="426" y="633"/>
                  </a:cubicBezTo>
                  <a:cubicBezTo>
                    <a:pt x="448" y="633"/>
                    <a:pt x="467" y="622"/>
                    <a:pt x="479" y="591"/>
                  </a:cubicBezTo>
                  <a:cubicBezTo>
                    <a:pt x="520" y="510"/>
                    <a:pt x="537" y="475"/>
                    <a:pt x="531" y="383"/>
                  </a:cubicBezTo>
                  <a:cubicBezTo>
                    <a:pt x="525" y="291"/>
                    <a:pt x="497" y="193"/>
                    <a:pt x="491" y="95"/>
                  </a:cubicBezTo>
                  <a:cubicBezTo>
                    <a:pt x="491" y="60"/>
                    <a:pt x="387" y="3"/>
                    <a:pt x="352" y="3"/>
                  </a:cubicBezTo>
                  <a:cubicBezTo>
                    <a:pt x="345" y="1"/>
                    <a:pt x="338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8" name="Google Shape;758;p30"/>
          <p:cNvSpPr/>
          <p:nvPr/>
        </p:nvSpPr>
        <p:spPr>
          <a:xfrm>
            <a:off x="-415367" y="5052502"/>
            <a:ext cx="1537696" cy="820647"/>
          </a:xfrm>
          <a:custGeom>
            <a:avLst/>
            <a:gdLst/>
            <a:ahLst/>
            <a:cxnLst/>
            <a:rect l="l" t="t" r="r" b="b"/>
            <a:pathLst>
              <a:path w="20216" h="10789" extrusionOk="0">
                <a:moveTo>
                  <a:pt x="680" y="7923"/>
                </a:moveTo>
                <a:cubicBezTo>
                  <a:pt x="963" y="7842"/>
                  <a:pt x="1286" y="7836"/>
                  <a:pt x="1522" y="7778"/>
                </a:cubicBezTo>
                <a:cubicBezTo>
                  <a:pt x="1943" y="7675"/>
                  <a:pt x="2393" y="7628"/>
                  <a:pt x="2825" y="7698"/>
                </a:cubicBezTo>
                <a:cubicBezTo>
                  <a:pt x="3339" y="7790"/>
                  <a:pt x="3852" y="7813"/>
                  <a:pt x="4365" y="7905"/>
                </a:cubicBezTo>
                <a:cubicBezTo>
                  <a:pt x="4838" y="7992"/>
                  <a:pt x="5276" y="7946"/>
                  <a:pt x="5754" y="7974"/>
                </a:cubicBezTo>
                <a:cubicBezTo>
                  <a:pt x="6054" y="7992"/>
                  <a:pt x="6348" y="8090"/>
                  <a:pt x="6654" y="8090"/>
                </a:cubicBezTo>
                <a:cubicBezTo>
                  <a:pt x="7006" y="8096"/>
                  <a:pt x="7375" y="8032"/>
                  <a:pt x="7721" y="7992"/>
                </a:cubicBezTo>
                <a:cubicBezTo>
                  <a:pt x="8787" y="7888"/>
                  <a:pt x="9773" y="7519"/>
                  <a:pt x="10805" y="7242"/>
                </a:cubicBezTo>
                <a:cubicBezTo>
                  <a:pt x="11653" y="7023"/>
                  <a:pt x="12316" y="6648"/>
                  <a:pt x="13054" y="6175"/>
                </a:cubicBezTo>
                <a:cubicBezTo>
                  <a:pt x="13694" y="5760"/>
                  <a:pt x="14334" y="5391"/>
                  <a:pt x="14790" y="4746"/>
                </a:cubicBezTo>
                <a:cubicBezTo>
                  <a:pt x="15182" y="4186"/>
                  <a:pt x="15481" y="3552"/>
                  <a:pt x="15822" y="2964"/>
                </a:cubicBezTo>
                <a:cubicBezTo>
                  <a:pt x="16456" y="1868"/>
                  <a:pt x="17067" y="635"/>
                  <a:pt x="18393" y="242"/>
                </a:cubicBezTo>
                <a:cubicBezTo>
                  <a:pt x="19223" y="0"/>
                  <a:pt x="20215" y="490"/>
                  <a:pt x="20140" y="1448"/>
                </a:cubicBezTo>
                <a:cubicBezTo>
                  <a:pt x="20088" y="2093"/>
                  <a:pt x="19575" y="2560"/>
                  <a:pt x="19120" y="2947"/>
                </a:cubicBezTo>
                <a:cubicBezTo>
                  <a:pt x="18901" y="3137"/>
                  <a:pt x="18641" y="3304"/>
                  <a:pt x="18497" y="3558"/>
                </a:cubicBezTo>
                <a:cubicBezTo>
                  <a:pt x="18047" y="4377"/>
                  <a:pt x="17413" y="5097"/>
                  <a:pt x="16842" y="5835"/>
                </a:cubicBezTo>
                <a:cubicBezTo>
                  <a:pt x="16000" y="6942"/>
                  <a:pt x="14882" y="7709"/>
                  <a:pt x="13682" y="8372"/>
                </a:cubicBezTo>
                <a:cubicBezTo>
                  <a:pt x="10811" y="9941"/>
                  <a:pt x="7496" y="10788"/>
                  <a:pt x="4226" y="10436"/>
                </a:cubicBezTo>
                <a:cubicBezTo>
                  <a:pt x="3650" y="10373"/>
                  <a:pt x="3079" y="10402"/>
                  <a:pt x="2502" y="10333"/>
                </a:cubicBezTo>
                <a:cubicBezTo>
                  <a:pt x="1695" y="10246"/>
                  <a:pt x="507" y="10269"/>
                  <a:pt x="133" y="9347"/>
                </a:cubicBezTo>
                <a:cubicBezTo>
                  <a:pt x="0" y="9030"/>
                  <a:pt x="23" y="8413"/>
                  <a:pt x="260" y="8153"/>
                </a:cubicBezTo>
                <a:cubicBezTo>
                  <a:pt x="363" y="8038"/>
                  <a:pt x="513" y="7963"/>
                  <a:pt x="680" y="79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30"/>
          <p:cNvSpPr/>
          <p:nvPr/>
        </p:nvSpPr>
        <p:spPr>
          <a:xfrm rot="5400000">
            <a:off x="-692104" y="-547792"/>
            <a:ext cx="1661679" cy="1642559"/>
          </a:xfrm>
          <a:custGeom>
            <a:avLst/>
            <a:gdLst/>
            <a:ahLst/>
            <a:cxnLst/>
            <a:rect l="l" t="t" r="r" b="b"/>
            <a:pathLst>
              <a:path w="9053" h="8949" extrusionOk="0">
                <a:moveTo>
                  <a:pt x="4078" y="2290"/>
                </a:moveTo>
                <a:cubicBezTo>
                  <a:pt x="4322" y="2290"/>
                  <a:pt x="4576" y="2312"/>
                  <a:pt x="4809" y="2316"/>
                </a:cubicBezTo>
                <a:cubicBezTo>
                  <a:pt x="4843" y="2316"/>
                  <a:pt x="4876" y="2316"/>
                  <a:pt x="4909" y="2316"/>
                </a:cubicBezTo>
                <a:cubicBezTo>
                  <a:pt x="5257" y="2316"/>
                  <a:pt x="5579" y="2321"/>
                  <a:pt x="5916" y="2431"/>
                </a:cubicBezTo>
                <a:cubicBezTo>
                  <a:pt x="6291" y="2552"/>
                  <a:pt x="6441" y="2639"/>
                  <a:pt x="6637" y="2973"/>
                </a:cubicBezTo>
                <a:cubicBezTo>
                  <a:pt x="6839" y="3319"/>
                  <a:pt x="6845" y="3527"/>
                  <a:pt x="6770" y="3931"/>
                </a:cubicBezTo>
                <a:cubicBezTo>
                  <a:pt x="6683" y="4392"/>
                  <a:pt x="6614" y="4853"/>
                  <a:pt x="6539" y="5314"/>
                </a:cubicBezTo>
                <a:cubicBezTo>
                  <a:pt x="6481" y="5672"/>
                  <a:pt x="6499" y="5983"/>
                  <a:pt x="6205" y="6208"/>
                </a:cubicBezTo>
                <a:cubicBezTo>
                  <a:pt x="6095" y="6294"/>
                  <a:pt x="5968" y="6364"/>
                  <a:pt x="5836" y="6416"/>
                </a:cubicBezTo>
                <a:cubicBezTo>
                  <a:pt x="5616" y="6508"/>
                  <a:pt x="5369" y="6554"/>
                  <a:pt x="5121" y="6606"/>
                </a:cubicBezTo>
                <a:cubicBezTo>
                  <a:pt x="4729" y="6679"/>
                  <a:pt x="4319" y="6817"/>
                  <a:pt x="3913" y="6817"/>
                </a:cubicBezTo>
                <a:cubicBezTo>
                  <a:pt x="3746" y="6817"/>
                  <a:pt x="3579" y="6793"/>
                  <a:pt x="3414" y="6733"/>
                </a:cubicBezTo>
                <a:cubicBezTo>
                  <a:pt x="2751" y="6485"/>
                  <a:pt x="2382" y="5793"/>
                  <a:pt x="2255" y="5130"/>
                </a:cubicBezTo>
                <a:cubicBezTo>
                  <a:pt x="2128" y="4467"/>
                  <a:pt x="2192" y="3758"/>
                  <a:pt x="2486" y="3141"/>
                </a:cubicBezTo>
                <a:lnTo>
                  <a:pt x="2486" y="3141"/>
                </a:lnTo>
                <a:cubicBezTo>
                  <a:pt x="2428" y="3158"/>
                  <a:pt x="2376" y="3169"/>
                  <a:pt x="2330" y="3187"/>
                </a:cubicBezTo>
                <a:cubicBezTo>
                  <a:pt x="2312" y="3191"/>
                  <a:pt x="2295" y="3194"/>
                  <a:pt x="2280" y="3194"/>
                </a:cubicBezTo>
                <a:cubicBezTo>
                  <a:pt x="2127" y="3194"/>
                  <a:pt x="2131" y="2973"/>
                  <a:pt x="2278" y="2910"/>
                </a:cubicBezTo>
                <a:cubicBezTo>
                  <a:pt x="2388" y="2870"/>
                  <a:pt x="2486" y="2898"/>
                  <a:pt x="2595" y="2835"/>
                </a:cubicBezTo>
                <a:cubicBezTo>
                  <a:pt x="2676" y="2783"/>
                  <a:pt x="2722" y="2691"/>
                  <a:pt x="2791" y="2622"/>
                </a:cubicBezTo>
                <a:cubicBezTo>
                  <a:pt x="2889" y="2524"/>
                  <a:pt x="2981" y="2501"/>
                  <a:pt x="3114" y="2460"/>
                </a:cubicBezTo>
                <a:cubicBezTo>
                  <a:pt x="3310" y="2397"/>
                  <a:pt x="3529" y="2333"/>
                  <a:pt x="3731" y="2310"/>
                </a:cubicBezTo>
                <a:cubicBezTo>
                  <a:pt x="3842" y="2295"/>
                  <a:pt x="3959" y="2290"/>
                  <a:pt x="4078" y="2290"/>
                </a:cubicBezTo>
                <a:close/>
                <a:moveTo>
                  <a:pt x="5427" y="0"/>
                </a:moveTo>
                <a:cubicBezTo>
                  <a:pt x="5100" y="0"/>
                  <a:pt x="4771" y="26"/>
                  <a:pt x="4434" y="79"/>
                </a:cubicBezTo>
                <a:cubicBezTo>
                  <a:pt x="3864" y="171"/>
                  <a:pt x="3293" y="298"/>
                  <a:pt x="2739" y="454"/>
                </a:cubicBezTo>
                <a:cubicBezTo>
                  <a:pt x="2654" y="477"/>
                  <a:pt x="2456" y="587"/>
                  <a:pt x="2321" y="587"/>
                </a:cubicBezTo>
                <a:cubicBezTo>
                  <a:pt x="2292" y="587"/>
                  <a:pt x="2265" y="581"/>
                  <a:pt x="2243" y="569"/>
                </a:cubicBezTo>
                <a:lnTo>
                  <a:pt x="2220" y="442"/>
                </a:lnTo>
                <a:cubicBezTo>
                  <a:pt x="2076" y="592"/>
                  <a:pt x="1724" y="996"/>
                  <a:pt x="1609" y="1146"/>
                </a:cubicBezTo>
                <a:cubicBezTo>
                  <a:pt x="1177" y="1711"/>
                  <a:pt x="819" y="2356"/>
                  <a:pt x="560" y="3020"/>
                </a:cubicBezTo>
                <a:cubicBezTo>
                  <a:pt x="329" y="3619"/>
                  <a:pt x="0" y="4248"/>
                  <a:pt x="58" y="4905"/>
                </a:cubicBezTo>
                <a:cubicBezTo>
                  <a:pt x="110" y="5522"/>
                  <a:pt x="502" y="6750"/>
                  <a:pt x="871" y="7229"/>
                </a:cubicBezTo>
                <a:lnTo>
                  <a:pt x="744" y="7102"/>
                </a:lnTo>
                <a:lnTo>
                  <a:pt x="744" y="7102"/>
                </a:lnTo>
                <a:cubicBezTo>
                  <a:pt x="842" y="7200"/>
                  <a:pt x="923" y="7332"/>
                  <a:pt x="1038" y="7425"/>
                </a:cubicBezTo>
                <a:cubicBezTo>
                  <a:pt x="1304" y="7661"/>
                  <a:pt x="1696" y="7880"/>
                  <a:pt x="2001" y="8047"/>
                </a:cubicBezTo>
                <a:cubicBezTo>
                  <a:pt x="2976" y="8554"/>
                  <a:pt x="3951" y="8948"/>
                  <a:pt x="5067" y="8948"/>
                </a:cubicBezTo>
                <a:cubicBezTo>
                  <a:pt x="5106" y="8948"/>
                  <a:pt x="5145" y="8948"/>
                  <a:pt x="5184" y="8947"/>
                </a:cubicBezTo>
                <a:cubicBezTo>
                  <a:pt x="5680" y="8929"/>
                  <a:pt x="6401" y="8860"/>
                  <a:pt x="6862" y="8641"/>
                </a:cubicBezTo>
                <a:cubicBezTo>
                  <a:pt x="7219" y="8480"/>
                  <a:pt x="7536" y="8243"/>
                  <a:pt x="7854" y="8013"/>
                </a:cubicBezTo>
                <a:cubicBezTo>
                  <a:pt x="8361" y="7649"/>
                  <a:pt x="8574" y="7286"/>
                  <a:pt x="8649" y="6675"/>
                </a:cubicBezTo>
                <a:cubicBezTo>
                  <a:pt x="8793" y="5528"/>
                  <a:pt x="9053" y="4432"/>
                  <a:pt x="8857" y="3262"/>
                </a:cubicBezTo>
                <a:cubicBezTo>
                  <a:pt x="8765" y="2714"/>
                  <a:pt x="8644" y="2166"/>
                  <a:pt x="8488" y="1630"/>
                </a:cubicBezTo>
                <a:cubicBezTo>
                  <a:pt x="8373" y="1226"/>
                  <a:pt x="8223" y="869"/>
                  <a:pt x="7900" y="586"/>
                </a:cubicBezTo>
                <a:cubicBezTo>
                  <a:pt x="7548" y="281"/>
                  <a:pt x="6810" y="137"/>
                  <a:pt x="6383" y="73"/>
                </a:cubicBezTo>
                <a:cubicBezTo>
                  <a:pt x="6062" y="25"/>
                  <a:pt x="5745" y="0"/>
                  <a:pt x="54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30"/>
          <p:cNvGrpSpPr/>
          <p:nvPr/>
        </p:nvGrpSpPr>
        <p:grpSpPr>
          <a:xfrm rot="5032154">
            <a:off x="10711980" y="4603650"/>
            <a:ext cx="2150427" cy="2369821"/>
            <a:chOff x="853022" y="-1869325"/>
            <a:chExt cx="1612789" cy="1777331"/>
          </a:xfrm>
        </p:grpSpPr>
        <p:sp>
          <p:nvSpPr>
            <p:cNvPr id="761" name="Google Shape;761;p30"/>
            <p:cNvSpPr/>
            <p:nvPr/>
          </p:nvSpPr>
          <p:spPr>
            <a:xfrm>
              <a:off x="853022" y="-1869325"/>
              <a:ext cx="1612789" cy="1777331"/>
            </a:xfrm>
            <a:custGeom>
              <a:avLst/>
              <a:gdLst/>
              <a:ahLst/>
              <a:cxnLst/>
              <a:rect l="l" t="t" r="r" b="b"/>
              <a:pathLst>
                <a:path w="22240" h="24509" extrusionOk="0">
                  <a:moveTo>
                    <a:pt x="12377" y="0"/>
                  </a:moveTo>
                  <a:cubicBezTo>
                    <a:pt x="11004" y="0"/>
                    <a:pt x="9333" y="366"/>
                    <a:pt x="8119" y="981"/>
                  </a:cubicBezTo>
                  <a:cubicBezTo>
                    <a:pt x="7473" y="1310"/>
                    <a:pt x="6862" y="1691"/>
                    <a:pt x="6182" y="1967"/>
                  </a:cubicBezTo>
                  <a:cubicBezTo>
                    <a:pt x="5663" y="2175"/>
                    <a:pt x="5121" y="2319"/>
                    <a:pt x="4596" y="2509"/>
                  </a:cubicBezTo>
                  <a:cubicBezTo>
                    <a:pt x="4227" y="2659"/>
                    <a:pt x="3864" y="2826"/>
                    <a:pt x="3507" y="3005"/>
                  </a:cubicBezTo>
                  <a:cubicBezTo>
                    <a:pt x="3184" y="3161"/>
                    <a:pt x="2861" y="3322"/>
                    <a:pt x="2544" y="3472"/>
                  </a:cubicBezTo>
                  <a:cubicBezTo>
                    <a:pt x="1842" y="4034"/>
                    <a:pt x="2006" y="4714"/>
                    <a:pt x="2034" y="4714"/>
                  </a:cubicBezTo>
                  <a:cubicBezTo>
                    <a:pt x="2035" y="4714"/>
                    <a:pt x="2036" y="4714"/>
                    <a:pt x="2036" y="4712"/>
                  </a:cubicBezTo>
                  <a:lnTo>
                    <a:pt x="2036" y="4712"/>
                  </a:lnTo>
                  <a:cubicBezTo>
                    <a:pt x="2267" y="4971"/>
                    <a:pt x="1829" y="5986"/>
                    <a:pt x="1800" y="6073"/>
                  </a:cubicBezTo>
                  <a:cubicBezTo>
                    <a:pt x="1587" y="6811"/>
                    <a:pt x="1391" y="7554"/>
                    <a:pt x="1125" y="8281"/>
                  </a:cubicBezTo>
                  <a:cubicBezTo>
                    <a:pt x="756" y="9273"/>
                    <a:pt x="560" y="10270"/>
                    <a:pt x="433" y="11302"/>
                  </a:cubicBezTo>
                  <a:cubicBezTo>
                    <a:pt x="387" y="11631"/>
                    <a:pt x="353" y="11971"/>
                    <a:pt x="324" y="12317"/>
                  </a:cubicBezTo>
                  <a:cubicBezTo>
                    <a:pt x="289" y="12744"/>
                    <a:pt x="249" y="13164"/>
                    <a:pt x="174" y="13585"/>
                  </a:cubicBezTo>
                  <a:cubicBezTo>
                    <a:pt x="116" y="13914"/>
                    <a:pt x="1" y="14243"/>
                    <a:pt x="7" y="14577"/>
                  </a:cubicBezTo>
                  <a:cubicBezTo>
                    <a:pt x="12" y="15050"/>
                    <a:pt x="145" y="15557"/>
                    <a:pt x="232" y="16019"/>
                  </a:cubicBezTo>
                  <a:cubicBezTo>
                    <a:pt x="278" y="16272"/>
                    <a:pt x="353" y="16457"/>
                    <a:pt x="353" y="16722"/>
                  </a:cubicBezTo>
                  <a:cubicBezTo>
                    <a:pt x="358" y="17074"/>
                    <a:pt x="474" y="17397"/>
                    <a:pt x="583" y="17731"/>
                  </a:cubicBezTo>
                  <a:cubicBezTo>
                    <a:pt x="785" y="18365"/>
                    <a:pt x="837" y="18953"/>
                    <a:pt x="750" y="19616"/>
                  </a:cubicBezTo>
                  <a:cubicBezTo>
                    <a:pt x="635" y="20487"/>
                    <a:pt x="635" y="21323"/>
                    <a:pt x="987" y="22142"/>
                  </a:cubicBezTo>
                  <a:cubicBezTo>
                    <a:pt x="998" y="22176"/>
                    <a:pt x="1021" y="22211"/>
                    <a:pt x="1039" y="22246"/>
                  </a:cubicBezTo>
                  <a:cubicBezTo>
                    <a:pt x="1385" y="22949"/>
                    <a:pt x="2065" y="23451"/>
                    <a:pt x="2722" y="23849"/>
                  </a:cubicBezTo>
                  <a:cubicBezTo>
                    <a:pt x="3507" y="24327"/>
                    <a:pt x="4429" y="24437"/>
                    <a:pt x="5334" y="24483"/>
                  </a:cubicBezTo>
                  <a:cubicBezTo>
                    <a:pt x="5639" y="24498"/>
                    <a:pt x="5941" y="24509"/>
                    <a:pt x="6240" y="24509"/>
                  </a:cubicBezTo>
                  <a:cubicBezTo>
                    <a:pt x="6967" y="24509"/>
                    <a:pt x="7683" y="24446"/>
                    <a:pt x="8402" y="24229"/>
                  </a:cubicBezTo>
                  <a:cubicBezTo>
                    <a:pt x="9734" y="23831"/>
                    <a:pt x="11048" y="23185"/>
                    <a:pt x="12230" y="22430"/>
                  </a:cubicBezTo>
                  <a:cubicBezTo>
                    <a:pt x="13245" y="21715"/>
                    <a:pt x="14122" y="20873"/>
                    <a:pt x="14877" y="19893"/>
                  </a:cubicBezTo>
                  <a:cubicBezTo>
                    <a:pt x="15788" y="18850"/>
                    <a:pt x="16676" y="17777"/>
                    <a:pt x="17518" y="16676"/>
                  </a:cubicBezTo>
                  <a:cubicBezTo>
                    <a:pt x="17777" y="16336"/>
                    <a:pt x="18031" y="16001"/>
                    <a:pt x="18273" y="15650"/>
                  </a:cubicBezTo>
                  <a:cubicBezTo>
                    <a:pt x="19161" y="14427"/>
                    <a:pt x="19980" y="13164"/>
                    <a:pt x="20677" y="11821"/>
                  </a:cubicBezTo>
                  <a:cubicBezTo>
                    <a:pt x="21237" y="10841"/>
                    <a:pt x="21681" y="9803"/>
                    <a:pt x="21998" y="8708"/>
                  </a:cubicBezTo>
                  <a:cubicBezTo>
                    <a:pt x="22073" y="8142"/>
                    <a:pt x="22159" y="7589"/>
                    <a:pt x="22240" y="7024"/>
                  </a:cubicBezTo>
                  <a:cubicBezTo>
                    <a:pt x="22142" y="6286"/>
                    <a:pt x="21865" y="5617"/>
                    <a:pt x="21410" y="5035"/>
                  </a:cubicBezTo>
                  <a:cubicBezTo>
                    <a:pt x="20971" y="4251"/>
                    <a:pt x="20424" y="3547"/>
                    <a:pt x="19766" y="2919"/>
                  </a:cubicBezTo>
                  <a:cubicBezTo>
                    <a:pt x="18671" y="1910"/>
                    <a:pt x="17460" y="1125"/>
                    <a:pt x="16047" y="624"/>
                  </a:cubicBezTo>
                  <a:cubicBezTo>
                    <a:pt x="14894" y="214"/>
                    <a:pt x="13729" y="18"/>
                    <a:pt x="12501" y="1"/>
                  </a:cubicBezTo>
                  <a:cubicBezTo>
                    <a:pt x="12460" y="0"/>
                    <a:pt x="12419" y="0"/>
                    <a:pt x="123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30"/>
            <p:cNvSpPr/>
            <p:nvPr/>
          </p:nvSpPr>
          <p:spPr>
            <a:xfrm>
              <a:off x="1232721" y="-1260110"/>
              <a:ext cx="80784" cy="114215"/>
            </a:xfrm>
            <a:custGeom>
              <a:avLst/>
              <a:gdLst/>
              <a:ahLst/>
              <a:cxnLst/>
              <a:rect l="l" t="t" r="r" b="b"/>
              <a:pathLst>
                <a:path w="1114" h="1575" extrusionOk="0">
                  <a:moveTo>
                    <a:pt x="877" y="1"/>
                  </a:moveTo>
                  <a:cubicBezTo>
                    <a:pt x="577" y="468"/>
                    <a:pt x="300" y="952"/>
                    <a:pt x="0" y="1419"/>
                  </a:cubicBezTo>
                  <a:cubicBezTo>
                    <a:pt x="23" y="1460"/>
                    <a:pt x="70" y="1489"/>
                    <a:pt x="110" y="1494"/>
                  </a:cubicBezTo>
                  <a:cubicBezTo>
                    <a:pt x="139" y="1546"/>
                    <a:pt x="202" y="1575"/>
                    <a:pt x="260" y="1575"/>
                  </a:cubicBezTo>
                  <a:cubicBezTo>
                    <a:pt x="588" y="1229"/>
                    <a:pt x="848" y="825"/>
                    <a:pt x="1113" y="439"/>
                  </a:cubicBezTo>
                  <a:cubicBezTo>
                    <a:pt x="1113" y="433"/>
                    <a:pt x="1113" y="410"/>
                    <a:pt x="1107" y="399"/>
                  </a:cubicBezTo>
                  <a:cubicBezTo>
                    <a:pt x="1090" y="289"/>
                    <a:pt x="1055" y="180"/>
                    <a:pt x="992" y="93"/>
                  </a:cubicBezTo>
                  <a:lnTo>
                    <a:pt x="992" y="87"/>
                  </a:lnTo>
                  <a:cubicBezTo>
                    <a:pt x="963" y="47"/>
                    <a:pt x="917" y="18"/>
                    <a:pt x="8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30"/>
            <p:cNvSpPr/>
            <p:nvPr/>
          </p:nvSpPr>
          <p:spPr>
            <a:xfrm>
              <a:off x="1378190" y="-1332047"/>
              <a:ext cx="82452" cy="60842"/>
            </a:xfrm>
            <a:custGeom>
              <a:avLst/>
              <a:gdLst/>
              <a:ahLst/>
              <a:cxnLst/>
              <a:rect l="l" t="t" r="r" b="b"/>
              <a:pathLst>
                <a:path w="1137" h="839" extrusionOk="0">
                  <a:moveTo>
                    <a:pt x="957" y="0"/>
                  </a:moveTo>
                  <a:cubicBezTo>
                    <a:pt x="771" y="0"/>
                    <a:pt x="583" y="38"/>
                    <a:pt x="404" y="99"/>
                  </a:cubicBezTo>
                  <a:cubicBezTo>
                    <a:pt x="324" y="220"/>
                    <a:pt x="243" y="336"/>
                    <a:pt x="168" y="457"/>
                  </a:cubicBezTo>
                  <a:cubicBezTo>
                    <a:pt x="122" y="532"/>
                    <a:pt x="82" y="601"/>
                    <a:pt x="41" y="682"/>
                  </a:cubicBezTo>
                  <a:cubicBezTo>
                    <a:pt x="24" y="728"/>
                    <a:pt x="7" y="762"/>
                    <a:pt x="1" y="797"/>
                  </a:cubicBezTo>
                  <a:cubicBezTo>
                    <a:pt x="131" y="826"/>
                    <a:pt x="261" y="839"/>
                    <a:pt x="395" y="839"/>
                  </a:cubicBezTo>
                  <a:cubicBezTo>
                    <a:pt x="474" y="839"/>
                    <a:pt x="554" y="834"/>
                    <a:pt x="635" y="826"/>
                  </a:cubicBezTo>
                  <a:cubicBezTo>
                    <a:pt x="647" y="808"/>
                    <a:pt x="670" y="785"/>
                    <a:pt x="681" y="768"/>
                  </a:cubicBezTo>
                  <a:cubicBezTo>
                    <a:pt x="871" y="537"/>
                    <a:pt x="993" y="272"/>
                    <a:pt x="1137" y="13"/>
                  </a:cubicBezTo>
                  <a:cubicBezTo>
                    <a:pt x="1077" y="4"/>
                    <a:pt x="1018" y="0"/>
                    <a:pt x="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30"/>
            <p:cNvSpPr/>
            <p:nvPr/>
          </p:nvSpPr>
          <p:spPr>
            <a:xfrm>
              <a:off x="1410388" y="-1431105"/>
              <a:ext cx="49820" cy="56564"/>
            </a:xfrm>
            <a:custGeom>
              <a:avLst/>
              <a:gdLst/>
              <a:ahLst/>
              <a:cxnLst/>
              <a:rect l="l" t="t" r="r" b="b"/>
              <a:pathLst>
                <a:path w="687" h="780" extrusionOk="0">
                  <a:moveTo>
                    <a:pt x="341" y="1"/>
                  </a:moveTo>
                  <a:cubicBezTo>
                    <a:pt x="226" y="185"/>
                    <a:pt x="116" y="370"/>
                    <a:pt x="1" y="548"/>
                  </a:cubicBezTo>
                  <a:lnTo>
                    <a:pt x="24" y="595"/>
                  </a:lnTo>
                  <a:cubicBezTo>
                    <a:pt x="41" y="618"/>
                    <a:pt x="47" y="635"/>
                    <a:pt x="70" y="658"/>
                  </a:cubicBezTo>
                  <a:lnTo>
                    <a:pt x="76" y="658"/>
                  </a:lnTo>
                  <a:lnTo>
                    <a:pt x="87" y="675"/>
                  </a:lnTo>
                  <a:cubicBezTo>
                    <a:pt x="105" y="681"/>
                    <a:pt x="116" y="693"/>
                    <a:pt x="128" y="704"/>
                  </a:cubicBezTo>
                  <a:lnTo>
                    <a:pt x="133" y="704"/>
                  </a:lnTo>
                  <a:cubicBezTo>
                    <a:pt x="139" y="710"/>
                    <a:pt x="145" y="710"/>
                    <a:pt x="156" y="716"/>
                  </a:cubicBezTo>
                  <a:lnTo>
                    <a:pt x="197" y="739"/>
                  </a:lnTo>
                  <a:lnTo>
                    <a:pt x="283" y="779"/>
                  </a:lnTo>
                  <a:cubicBezTo>
                    <a:pt x="433" y="572"/>
                    <a:pt x="583" y="370"/>
                    <a:pt x="687" y="133"/>
                  </a:cubicBezTo>
                  <a:cubicBezTo>
                    <a:pt x="583" y="70"/>
                    <a:pt x="456" y="30"/>
                    <a:pt x="3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30"/>
            <p:cNvSpPr/>
            <p:nvPr/>
          </p:nvSpPr>
          <p:spPr>
            <a:xfrm>
              <a:off x="1104366" y="-1093683"/>
              <a:ext cx="85353" cy="105440"/>
            </a:xfrm>
            <a:custGeom>
              <a:avLst/>
              <a:gdLst/>
              <a:ahLst/>
              <a:cxnLst/>
              <a:rect l="l" t="t" r="r" b="b"/>
              <a:pathLst>
                <a:path w="1177" h="1454" extrusionOk="0">
                  <a:moveTo>
                    <a:pt x="842" y="1"/>
                  </a:moveTo>
                  <a:cubicBezTo>
                    <a:pt x="560" y="445"/>
                    <a:pt x="254" y="871"/>
                    <a:pt x="0" y="1333"/>
                  </a:cubicBezTo>
                  <a:cubicBezTo>
                    <a:pt x="64" y="1367"/>
                    <a:pt x="127" y="1402"/>
                    <a:pt x="208" y="1425"/>
                  </a:cubicBezTo>
                  <a:cubicBezTo>
                    <a:pt x="254" y="1442"/>
                    <a:pt x="294" y="1448"/>
                    <a:pt x="340" y="1454"/>
                  </a:cubicBezTo>
                  <a:cubicBezTo>
                    <a:pt x="398" y="1431"/>
                    <a:pt x="444" y="1402"/>
                    <a:pt x="490" y="1385"/>
                  </a:cubicBezTo>
                  <a:cubicBezTo>
                    <a:pt x="663" y="1269"/>
                    <a:pt x="779" y="1079"/>
                    <a:pt x="888" y="900"/>
                  </a:cubicBezTo>
                  <a:cubicBezTo>
                    <a:pt x="986" y="739"/>
                    <a:pt x="1073" y="577"/>
                    <a:pt x="1153" y="404"/>
                  </a:cubicBezTo>
                  <a:cubicBezTo>
                    <a:pt x="1165" y="375"/>
                    <a:pt x="1176" y="335"/>
                    <a:pt x="1176" y="301"/>
                  </a:cubicBezTo>
                  <a:cubicBezTo>
                    <a:pt x="1067" y="203"/>
                    <a:pt x="957" y="99"/>
                    <a:pt x="8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30"/>
            <p:cNvSpPr/>
            <p:nvPr/>
          </p:nvSpPr>
          <p:spPr>
            <a:xfrm>
              <a:off x="1081378" y="-1334077"/>
              <a:ext cx="94128" cy="87311"/>
            </a:xfrm>
            <a:custGeom>
              <a:avLst/>
              <a:gdLst/>
              <a:ahLst/>
              <a:cxnLst/>
              <a:rect l="l" t="t" r="r" b="b"/>
              <a:pathLst>
                <a:path w="1298" h="1204" extrusionOk="0">
                  <a:moveTo>
                    <a:pt x="946" y="0"/>
                  </a:moveTo>
                  <a:cubicBezTo>
                    <a:pt x="732" y="214"/>
                    <a:pt x="548" y="450"/>
                    <a:pt x="352" y="675"/>
                  </a:cubicBezTo>
                  <a:cubicBezTo>
                    <a:pt x="231" y="813"/>
                    <a:pt x="115" y="952"/>
                    <a:pt x="0" y="1096"/>
                  </a:cubicBezTo>
                  <a:cubicBezTo>
                    <a:pt x="127" y="1142"/>
                    <a:pt x="260" y="1188"/>
                    <a:pt x="398" y="1200"/>
                  </a:cubicBezTo>
                  <a:cubicBezTo>
                    <a:pt x="420" y="1203"/>
                    <a:pt x="440" y="1204"/>
                    <a:pt x="461" y="1204"/>
                  </a:cubicBezTo>
                  <a:cubicBezTo>
                    <a:pt x="522" y="1204"/>
                    <a:pt x="580" y="1191"/>
                    <a:pt x="640" y="1165"/>
                  </a:cubicBezTo>
                  <a:cubicBezTo>
                    <a:pt x="698" y="1142"/>
                    <a:pt x="750" y="1125"/>
                    <a:pt x="802" y="1107"/>
                  </a:cubicBezTo>
                  <a:cubicBezTo>
                    <a:pt x="986" y="865"/>
                    <a:pt x="1147" y="594"/>
                    <a:pt x="1274" y="306"/>
                  </a:cubicBezTo>
                  <a:cubicBezTo>
                    <a:pt x="1297" y="260"/>
                    <a:pt x="1263" y="191"/>
                    <a:pt x="1222" y="162"/>
                  </a:cubicBezTo>
                  <a:cubicBezTo>
                    <a:pt x="1211" y="156"/>
                    <a:pt x="1194" y="150"/>
                    <a:pt x="1182" y="150"/>
                  </a:cubicBezTo>
                  <a:cubicBezTo>
                    <a:pt x="1176" y="121"/>
                    <a:pt x="1153" y="98"/>
                    <a:pt x="1130" y="87"/>
                  </a:cubicBezTo>
                  <a:cubicBezTo>
                    <a:pt x="1119" y="75"/>
                    <a:pt x="1101" y="70"/>
                    <a:pt x="1090" y="70"/>
                  </a:cubicBezTo>
                  <a:lnTo>
                    <a:pt x="1101" y="58"/>
                  </a:lnTo>
                  <a:cubicBezTo>
                    <a:pt x="1107" y="46"/>
                    <a:pt x="1107" y="41"/>
                    <a:pt x="1119" y="35"/>
                  </a:cubicBezTo>
                  <a:cubicBezTo>
                    <a:pt x="1078" y="18"/>
                    <a:pt x="1044" y="12"/>
                    <a:pt x="1009" y="6"/>
                  </a:cubicBezTo>
                  <a:cubicBezTo>
                    <a:pt x="986" y="6"/>
                    <a:pt x="963" y="0"/>
                    <a:pt x="9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30"/>
            <p:cNvSpPr/>
            <p:nvPr/>
          </p:nvSpPr>
          <p:spPr>
            <a:xfrm>
              <a:off x="1117709" y="-1205722"/>
              <a:ext cx="53155" cy="71140"/>
            </a:xfrm>
            <a:custGeom>
              <a:avLst/>
              <a:gdLst/>
              <a:ahLst/>
              <a:cxnLst/>
              <a:rect l="l" t="t" r="r" b="b"/>
              <a:pathLst>
                <a:path w="733" h="981" extrusionOk="0">
                  <a:moveTo>
                    <a:pt x="462" y="0"/>
                  </a:moveTo>
                  <a:cubicBezTo>
                    <a:pt x="335" y="145"/>
                    <a:pt x="214" y="300"/>
                    <a:pt x="105" y="462"/>
                  </a:cubicBezTo>
                  <a:cubicBezTo>
                    <a:pt x="70" y="514"/>
                    <a:pt x="30" y="560"/>
                    <a:pt x="1" y="617"/>
                  </a:cubicBezTo>
                  <a:cubicBezTo>
                    <a:pt x="1" y="629"/>
                    <a:pt x="12" y="635"/>
                    <a:pt x="12" y="652"/>
                  </a:cubicBezTo>
                  <a:cubicBezTo>
                    <a:pt x="24" y="687"/>
                    <a:pt x="41" y="727"/>
                    <a:pt x="53" y="767"/>
                  </a:cubicBezTo>
                  <a:cubicBezTo>
                    <a:pt x="58" y="773"/>
                    <a:pt x="58" y="779"/>
                    <a:pt x="64" y="785"/>
                  </a:cubicBezTo>
                  <a:lnTo>
                    <a:pt x="76" y="802"/>
                  </a:lnTo>
                  <a:cubicBezTo>
                    <a:pt x="81" y="813"/>
                    <a:pt x="87" y="831"/>
                    <a:pt x="105" y="842"/>
                  </a:cubicBezTo>
                  <a:lnTo>
                    <a:pt x="168" y="929"/>
                  </a:lnTo>
                  <a:cubicBezTo>
                    <a:pt x="174" y="946"/>
                    <a:pt x="191" y="952"/>
                    <a:pt x="197" y="963"/>
                  </a:cubicBezTo>
                  <a:lnTo>
                    <a:pt x="197" y="975"/>
                  </a:lnTo>
                  <a:lnTo>
                    <a:pt x="203" y="981"/>
                  </a:lnTo>
                  <a:cubicBezTo>
                    <a:pt x="231" y="975"/>
                    <a:pt x="254" y="963"/>
                    <a:pt x="277" y="946"/>
                  </a:cubicBezTo>
                  <a:cubicBezTo>
                    <a:pt x="485" y="790"/>
                    <a:pt x="652" y="571"/>
                    <a:pt x="733" y="318"/>
                  </a:cubicBezTo>
                  <a:cubicBezTo>
                    <a:pt x="716" y="295"/>
                    <a:pt x="704" y="266"/>
                    <a:pt x="687" y="243"/>
                  </a:cubicBezTo>
                  <a:cubicBezTo>
                    <a:pt x="623" y="145"/>
                    <a:pt x="548" y="7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30"/>
            <p:cNvSpPr/>
            <p:nvPr/>
          </p:nvSpPr>
          <p:spPr>
            <a:xfrm>
              <a:off x="1188413" y="-1296513"/>
              <a:ext cx="41407" cy="44598"/>
            </a:xfrm>
            <a:custGeom>
              <a:avLst/>
              <a:gdLst/>
              <a:ahLst/>
              <a:cxnLst/>
              <a:rect l="l" t="t" r="r" b="b"/>
              <a:pathLst>
                <a:path w="571" h="615" extrusionOk="0">
                  <a:moveTo>
                    <a:pt x="353" y="0"/>
                  </a:moveTo>
                  <a:cubicBezTo>
                    <a:pt x="330" y="0"/>
                    <a:pt x="309" y="14"/>
                    <a:pt x="288" y="30"/>
                  </a:cubicBezTo>
                  <a:cubicBezTo>
                    <a:pt x="265" y="42"/>
                    <a:pt x="242" y="65"/>
                    <a:pt x="231" y="88"/>
                  </a:cubicBezTo>
                  <a:lnTo>
                    <a:pt x="213" y="99"/>
                  </a:lnTo>
                  <a:cubicBezTo>
                    <a:pt x="208" y="117"/>
                    <a:pt x="196" y="122"/>
                    <a:pt x="185" y="134"/>
                  </a:cubicBezTo>
                  <a:cubicBezTo>
                    <a:pt x="167" y="163"/>
                    <a:pt x="150" y="186"/>
                    <a:pt x="139" y="220"/>
                  </a:cubicBezTo>
                  <a:cubicBezTo>
                    <a:pt x="87" y="290"/>
                    <a:pt x="41" y="353"/>
                    <a:pt x="6" y="434"/>
                  </a:cubicBezTo>
                  <a:cubicBezTo>
                    <a:pt x="0" y="445"/>
                    <a:pt x="0" y="474"/>
                    <a:pt x="6" y="497"/>
                  </a:cubicBezTo>
                  <a:cubicBezTo>
                    <a:pt x="12" y="526"/>
                    <a:pt x="29" y="549"/>
                    <a:pt x="52" y="561"/>
                  </a:cubicBezTo>
                  <a:cubicBezTo>
                    <a:pt x="74" y="579"/>
                    <a:pt x="104" y="588"/>
                    <a:pt x="133" y="588"/>
                  </a:cubicBezTo>
                  <a:cubicBezTo>
                    <a:pt x="150" y="588"/>
                    <a:pt x="166" y="584"/>
                    <a:pt x="179" y="578"/>
                  </a:cubicBezTo>
                  <a:lnTo>
                    <a:pt x="179" y="584"/>
                  </a:lnTo>
                  <a:cubicBezTo>
                    <a:pt x="198" y="603"/>
                    <a:pt x="229" y="615"/>
                    <a:pt x="257" y="615"/>
                  </a:cubicBezTo>
                  <a:cubicBezTo>
                    <a:pt x="270" y="615"/>
                    <a:pt x="283" y="612"/>
                    <a:pt x="294" y="607"/>
                  </a:cubicBezTo>
                  <a:cubicBezTo>
                    <a:pt x="329" y="584"/>
                    <a:pt x="369" y="555"/>
                    <a:pt x="404" y="526"/>
                  </a:cubicBezTo>
                  <a:cubicBezTo>
                    <a:pt x="438" y="497"/>
                    <a:pt x="467" y="463"/>
                    <a:pt x="490" y="416"/>
                  </a:cubicBezTo>
                  <a:cubicBezTo>
                    <a:pt x="531" y="330"/>
                    <a:pt x="559" y="243"/>
                    <a:pt x="571" y="151"/>
                  </a:cubicBezTo>
                  <a:cubicBezTo>
                    <a:pt x="571" y="105"/>
                    <a:pt x="542" y="65"/>
                    <a:pt x="508" y="36"/>
                  </a:cubicBezTo>
                  <a:cubicBezTo>
                    <a:pt x="488" y="21"/>
                    <a:pt x="464" y="15"/>
                    <a:pt x="441" y="15"/>
                  </a:cubicBezTo>
                  <a:cubicBezTo>
                    <a:pt x="430" y="15"/>
                    <a:pt x="419" y="17"/>
                    <a:pt x="410" y="19"/>
                  </a:cubicBezTo>
                  <a:cubicBezTo>
                    <a:pt x="404" y="13"/>
                    <a:pt x="398" y="13"/>
                    <a:pt x="381" y="7"/>
                  </a:cubicBezTo>
                  <a:cubicBezTo>
                    <a:pt x="371" y="2"/>
                    <a:pt x="362" y="0"/>
                    <a:pt x="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30"/>
            <p:cNvSpPr/>
            <p:nvPr/>
          </p:nvSpPr>
          <p:spPr>
            <a:xfrm>
              <a:off x="1209733" y="-1126098"/>
              <a:ext cx="94128" cy="93548"/>
            </a:xfrm>
            <a:custGeom>
              <a:avLst/>
              <a:gdLst/>
              <a:ahLst/>
              <a:cxnLst/>
              <a:rect l="l" t="t" r="r" b="b"/>
              <a:pathLst>
                <a:path w="1298" h="1290" extrusionOk="0">
                  <a:moveTo>
                    <a:pt x="1090" y="1"/>
                  </a:moveTo>
                  <a:cubicBezTo>
                    <a:pt x="1014" y="1"/>
                    <a:pt x="934" y="24"/>
                    <a:pt x="865" y="61"/>
                  </a:cubicBezTo>
                  <a:cubicBezTo>
                    <a:pt x="663" y="188"/>
                    <a:pt x="508" y="402"/>
                    <a:pt x="358" y="580"/>
                  </a:cubicBezTo>
                  <a:cubicBezTo>
                    <a:pt x="277" y="678"/>
                    <a:pt x="190" y="765"/>
                    <a:pt x="110" y="857"/>
                  </a:cubicBezTo>
                  <a:cubicBezTo>
                    <a:pt x="58" y="926"/>
                    <a:pt x="0" y="1007"/>
                    <a:pt x="0" y="1093"/>
                  </a:cubicBezTo>
                  <a:cubicBezTo>
                    <a:pt x="0" y="1122"/>
                    <a:pt x="12" y="1145"/>
                    <a:pt x="18" y="1168"/>
                  </a:cubicBezTo>
                  <a:cubicBezTo>
                    <a:pt x="0" y="1209"/>
                    <a:pt x="23" y="1261"/>
                    <a:pt x="58" y="1290"/>
                  </a:cubicBezTo>
                  <a:cubicBezTo>
                    <a:pt x="433" y="921"/>
                    <a:pt x="830" y="575"/>
                    <a:pt x="1211" y="217"/>
                  </a:cubicBezTo>
                  <a:cubicBezTo>
                    <a:pt x="1240" y="171"/>
                    <a:pt x="1269" y="119"/>
                    <a:pt x="1298" y="79"/>
                  </a:cubicBezTo>
                  <a:cubicBezTo>
                    <a:pt x="1240" y="24"/>
                    <a:pt x="1166" y="1"/>
                    <a:pt x="10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30"/>
            <p:cNvSpPr/>
            <p:nvPr/>
          </p:nvSpPr>
          <p:spPr>
            <a:xfrm>
              <a:off x="1315463" y="-1162212"/>
              <a:ext cx="85788" cy="113345"/>
            </a:xfrm>
            <a:custGeom>
              <a:avLst/>
              <a:gdLst/>
              <a:ahLst/>
              <a:cxnLst/>
              <a:rect l="l" t="t" r="r" b="b"/>
              <a:pathLst>
                <a:path w="1183" h="1563" extrusionOk="0">
                  <a:moveTo>
                    <a:pt x="843" y="0"/>
                  </a:moveTo>
                  <a:cubicBezTo>
                    <a:pt x="549" y="398"/>
                    <a:pt x="260" y="802"/>
                    <a:pt x="1" y="1217"/>
                  </a:cubicBezTo>
                  <a:cubicBezTo>
                    <a:pt x="70" y="1303"/>
                    <a:pt x="151" y="1384"/>
                    <a:pt x="237" y="1447"/>
                  </a:cubicBezTo>
                  <a:cubicBezTo>
                    <a:pt x="312" y="1499"/>
                    <a:pt x="387" y="1540"/>
                    <a:pt x="468" y="1563"/>
                  </a:cubicBezTo>
                  <a:cubicBezTo>
                    <a:pt x="762" y="1246"/>
                    <a:pt x="993" y="871"/>
                    <a:pt x="1183" y="473"/>
                  </a:cubicBezTo>
                  <a:cubicBezTo>
                    <a:pt x="1137" y="375"/>
                    <a:pt x="1091" y="288"/>
                    <a:pt x="1033" y="208"/>
                  </a:cubicBezTo>
                  <a:cubicBezTo>
                    <a:pt x="970" y="127"/>
                    <a:pt x="918" y="64"/>
                    <a:pt x="8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30"/>
            <p:cNvSpPr/>
            <p:nvPr/>
          </p:nvSpPr>
          <p:spPr>
            <a:xfrm>
              <a:off x="1267384" y="-1011449"/>
              <a:ext cx="499356" cy="358164"/>
            </a:xfrm>
            <a:custGeom>
              <a:avLst/>
              <a:gdLst/>
              <a:ahLst/>
              <a:cxnLst/>
              <a:rect l="l" t="t" r="r" b="b"/>
              <a:pathLst>
                <a:path w="6886" h="4939" extrusionOk="0">
                  <a:moveTo>
                    <a:pt x="3011" y="960"/>
                  </a:moveTo>
                  <a:lnTo>
                    <a:pt x="3011" y="960"/>
                  </a:lnTo>
                  <a:cubicBezTo>
                    <a:pt x="2966" y="982"/>
                    <a:pt x="2922" y="1004"/>
                    <a:pt x="2879" y="1026"/>
                  </a:cubicBezTo>
                  <a:lnTo>
                    <a:pt x="2879" y="1026"/>
                  </a:lnTo>
                  <a:cubicBezTo>
                    <a:pt x="2915" y="1008"/>
                    <a:pt x="2959" y="986"/>
                    <a:pt x="3011" y="960"/>
                  </a:cubicBezTo>
                  <a:close/>
                  <a:moveTo>
                    <a:pt x="6435" y="2678"/>
                  </a:moveTo>
                  <a:cubicBezTo>
                    <a:pt x="6504" y="2678"/>
                    <a:pt x="6564" y="2686"/>
                    <a:pt x="6614" y="2701"/>
                  </a:cubicBezTo>
                  <a:cubicBezTo>
                    <a:pt x="6522" y="2684"/>
                    <a:pt x="6430" y="2684"/>
                    <a:pt x="6326" y="2684"/>
                  </a:cubicBezTo>
                  <a:cubicBezTo>
                    <a:pt x="6364" y="2680"/>
                    <a:pt x="6401" y="2678"/>
                    <a:pt x="6435" y="2678"/>
                  </a:cubicBezTo>
                  <a:close/>
                  <a:moveTo>
                    <a:pt x="6812" y="2773"/>
                  </a:moveTo>
                  <a:lnTo>
                    <a:pt x="6812" y="2773"/>
                  </a:lnTo>
                  <a:cubicBezTo>
                    <a:pt x="6817" y="2778"/>
                    <a:pt x="6822" y="2783"/>
                    <a:pt x="6828" y="2787"/>
                  </a:cubicBezTo>
                  <a:cubicBezTo>
                    <a:pt x="6822" y="2782"/>
                    <a:pt x="6817" y="2777"/>
                    <a:pt x="6812" y="2773"/>
                  </a:cubicBezTo>
                  <a:close/>
                  <a:moveTo>
                    <a:pt x="6753" y="2764"/>
                  </a:moveTo>
                  <a:lnTo>
                    <a:pt x="6753" y="2764"/>
                  </a:lnTo>
                  <a:cubicBezTo>
                    <a:pt x="6782" y="2787"/>
                    <a:pt x="6799" y="2816"/>
                    <a:pt x="6799" y="2845"/>
                  </a:cubicBezTo>
                  <a:cubicBezTo>
                    <a:pt x="6799" y="2828"/>
                    <a:pt x="6776" y="2787"/>
                    <a:pt x="6753" y="2764"/>
                  </a:cubicBezTo>
                  <a:close/>
                  <a:moveTo>
                    <a:pt x="6251" y="2920"/>
                  </a:moveTo>
                  <a:cubicBezTo>
                    <a:pt x="6234" y="2920"/>
                    <a:pt x="6228" y="2920"/>
                    <a:pt x="6211" y="2932"/>
                  </a:cubicBezTo>
                  <a:lnTo>
                    <a:pt x="6251" y="2920"/>
                  </a:lnTo>
                  <a:close/>
                  <a:moveTo>
                    <a:pt x="4978" y="3035"/>
                  </a:moveTo>
                  <a:cubicBezTo>
                    <a:pt x="4981" y="3035"/>
                    <a:pt x="4985" y="3035"/>
                    <a:pt x="4988" y="3035"/>
                  </a:cubicBezTo>
                  <a:lnTo>
                    <a:pt x="4988" y="3035"/>
                  </a:lnTo>
                  <a:cubicBezTo>
                    <a:pt x="4985" y="3035"/>
                    <a:pt x="4982" y="3035"/>
                    <a:pt x="4978" y="3035"/>
                  </a:cubicBezTo>
                  <a:cubicBezTo>
                    <a:pt x="4839" y="3035"/>
                    <a:pt x="4732" y="3151"/>
                    <a:pt x="4619" y="3162"/>
                  </a:cubicBezTo>
                  <a:cubicBezTo>
                    <a:pt x="4732" y="3145"/>
                    <a:pt x="4839" y="3035"/>
                    <a:pt x="4978" y="3035"/>
                  </a:cubicBezTo>
                  <a:close/>
                  <a:moveTo>
                    <a:pt x="4539" y="3116"/>
                  </a:moveTo>
                  <a:cubicBezTo>
                    <a:pt x="4504" y="3145"/>
                    <a:pt x="4441" y="3174"/>
                    <a:pt x="4366" y="3203"/>
                  </a:cubicBezTo>
                  <a:cubicBezTo>
                    <a:pt x="4441" y="3174"/>
                    <a:pt x="4498" y="3145"/>
                    <a:pt x="4539" y="3116"/>
                  </a:cubicBezTo>
                  <a:close/>
                  <a:moveTo>
                    <a:pt x="4366" y="3203"/>
                  </a:moveTo>
                  <a:lnTo>
                    <a:pt x="4366" y="3203"/>
                  </a:lnTo>
                  <a:cubicBezTo>
                    <a:pt x="4222" y="3266"/>
                    <a:pt x="4020" y="3324"/>
                    <a:pt x="3858" y="3364"/>
                  </a:cubicBezTo>
                  <a:cubicBezTo>
                    <a:pt x="4043" y="3266"/>
                    <a:pt x="4216" y="3231"/>
                    <a:pt x="4366" y="3203"/>
                  </a:cubicBezTo>
                  <a:close/>
                  <a:moveTo>
                    <a:pt x="4136" y="1"/>
                  </a:moveTo>
                  <a:cubicBezTo>
                    <a:pt x="4115" y="1"/>
                    <a:pt x="4093" y="1"/>
                    <a:pt x="4072" y="3"/>
                  </a:cubicBezTo>
                  <a:cubicBezTo>
                    <a:pt x="4020" y="3"/>
                    <a:pt x="3962" y="8"/>
                    <a:pt x="3916" y="26"/>
                  </a:cubicBezTo>
                  <a:cubicBezTo>
                    <a:pt x="3864" y="31"/>
                    <a:pt x="3789" y="54"/>
                    <a:pt x="3772" y="60"/>
                  </a:cubicBezTo>
                  <a:cubicBezTo>
                    <a:pt x="3697" y="83"/>
                    <a:pt x="3633" y="106"/>
                    <a:pt x="3558" y="124"/>
                  </a:cubicBezTo>
                  <a:cubicBezTo>
                    <a:pt x="3426" y="176"/>
                    <a:pt x="3287" y="239"/>
                    <a:pt x="3143" y="308"/>
                  </a:cubicBezTo>
                  <a:cubicBezTo>
                    <a:pt x="2861" y="441"/>
                    <a:pt x="2578" y="614"/>
                    <a:pt x="2307" y="798"/>
                  </a:cubicBezTo>
                  <a:cubicBezTo>
                    <a:pt x="1759" y="1150"/>
                    <a:pt x="1252" y="1548"/>
                    <a:pt x="906" y="1813"/>
                  </a:cubicBezTo>
                  <a:cubicBezTo>
                    <a:pt x="468" y="2211"/>
                    <a:pt x="410" y="2361"/>
                    <a:pt x="462" y="2401"/>
                  </a:cubicBezTo>
                  <a:cubicBezTo>
                    <a:pt x="476" y="2414"/>
                    <a:pt x="499" y="2419"/>
                    <a:pt x="525" y="2419"/>
                  </a:cubicBezTo>
                  <a:cubicBezTo>
                    <a:pt x="592" y="2419"/>
                    <a:pt x="682" y="2385"/>
                    <a:pt x="699" y="2372"/>
                  </a:cubicBezTo>
                  <a:cubicBezTo>
                    <a:pt x="1039" y="2222"/>
                    <a:pt x="1298" y="2044"/>
                    <a:pt x="1627" y="1813"/>
                  </a:cubicBezTo>
                  <a:cubicBezTo>
                    <a:pt x="1938" y="1599"/>
                    <a:pt x="2314" y="1319"/>
                    <a:pt x="2879" y="1026"/>
                  </a:cubicBezTo>
                  <a:lnTo>
                    <a:pt x="2879" y="1026"/>
                  </a:lnTo>
                  <a:cubicBezTo>
                    <a:pt x="2804" y="1064"/>
                    <a:pt x="2761" y="1082"/>
                    <a:pt x="2747" y="1082"/>
                  </a:cubicBezTo>
                  <a:cubicBezTo>
                    <a:pt x="2740" y="1082"/>
                    <a:pt x="2740" y="1078"/>
                    <a:pt x="2745" y="1069"/>
                  </a:cubicBezTo>
                  <a:cubicBezTo>
                    <a:pt x="2769" y="1040"/>
                    <a:pt x="2890" y="954"/>
                    <a:pt x="3068" y="844"/>
                  </a:cubicBezTo>
                  <a:cubicBezTo>
                    <a:pt x="3253" y="741"/>
                    <a:pt x="3489" y="614"/>
                    <a:pt x="3743" y="527"/>
                  </a:cubicBezTo>
                  <a:cubicBezTo>
                    <a:pt x="3801" y="510"/>
                    <a:pt x="3870" y="487"/>
                    <a:pt x="3922" y="481"/>
                  </a:cubicBezTo>
                  <a:cubicBezTo>
                    <a:pt x="3956" y="470"/>
                    <a:pt x="3991" y="470"/>
                    <a:pt x="4020" y="470"/>
                  </a:cubicBezTo>
                  <a:cubicBezTo>
                    <a:pt x="4089" y="470"/>
                    <a:pt x="4135" y="510"/>
                    <a:pt x="4135" y="556"/>
                  </a:cubicBezTo>
                  <a:cubicBezTo>
                    <a:pt x="4147" y="579"/>
                    <a:pt x="4118" y="602"/>
                    <a:pt x="4100" y="625"/>
                  </a:cubicBezTo>
                  <a:cubicBezTo>
                    <a:pt x="4072" y="654"/>
                    <a:pt x="4049" y="666"/>
                    <a:pt x="4031" y="683"/>
                  </a:cubicBezTo>
                  <a:lnTo>
                    <a:pt x="4014" y="689"/>
                  </a:lnTo>
                  <a:lnTo>
                    <a:pt x="4008" y="694"/>
                  </a:lnTo>
                  <a:lnTo>
                    <a:pt x="3985" y="718"/>
                  </a:lnTo>
                  <a:cubicBezTo>
                    <a:pt x="3956" y="746"/>
                    <a:pt x="3927" y="781"/>
                    <a:pt x="3899" y="810"/>
                  </a:cubicBezTo>
                  <a:cubicBezTo>
                    <a:pt x="3783" y="931"/>
                    <a:pt x="3656" y="1046"/>
                    <a:pt x="3518" y="1173"/>
                  </a:cubicBezTo>
                  <a:cubicBezTo>
                    <a:pt x="3241" y="1409"/>
                    <a:pt x="2924" y="1652"/>
                    <a:pt x="2601" y="1894"/>
                  </a:cubicBezTo>
                  <a:cubicBezTo>
                    <a:pt x="2273" y="2130"/>
                    <a:pt x="1927" y="2367"/>
                    <a:pt x="1581" y="2615"/>
                  </a:cubicBezTo>
                  <a:cubicBezTo>
                    <a:pt x="1241" y="2857"/>
                    <a:pt x="906" y="3093"/>
                    <a:pt x="577" y="3266"/>
                  </a:cubicBezTo>
                  <a:cubicBezTo>
                    <a:pt x="387" y="3364"/>
                    <a:pt x="203" y="3456"/>
                    <a:pt x="1" y="3514"/>
                  </a:cubicBezTo>
                  <a:lnTo>
                    <a:pt x="34" y="3602"/>
                  </a:lnTo>
                  <a:lnTo>
                    <a:pt x="34" y="3602"/>
                  </a:lnTo>
                  <a:cubicBezTo>
                    <a:pt x="27" y="3605"/>
                    <a:pt x="20" y="3609"/>
                    <a:pt x="12" y="3612"/>
                  </a:cubicBezTo>
                  <a:lnTo>
                    <a:pt x="151" y="3975"/>
                  </a:lnTo>
                  <a:cubicBezTo>
                    <a:pt x="158" y="3973"/>
                    <a:pt x="166" y="3971"/>
                    <a:pt x="173" y="3968"/>
                  </a:cubicBezTo>
                  <a:lnTo>
                    <a:pt x="173" y="3968"/>
                  </a:lnTo>
                  <a:lnTo>
                    <a:pt x="208" y="4062"/>
                  </a:lnTo>
                  <a:cubicBezTo>
                    <a:pt x="312" y="4010"/>
                    <a:pt x="405" y="3958"/>
                    <a:pt x="514" y="3900"/>
                  </a:cubicBezTo>
                  <a:lnTo>
                    <a:pt x="814" y="3727"/>
                  </a:lnTo>
                  <a:cubicBezTo>
                    <a:pt x="1390" y="3399"/>
                    <a:pt x="1909" y="3018"/>
                    <a:pt x="2423" y="2661"/>
                  </a:cubicBezTo>
                  <a:cubicBezTo>
                    <a:pt x="2682" y="2482"/>
                    <a:pt x="2936" y="2315"/>
                    <a:pt x="3195" y="2165"/>
                  </a:cubicBezTo>
                  <a:cubicBezTo>
                    <a:pt x="3455" y="2009"/>
                    <a:pt x="3720" y="1871"/>
                    <a:pt x="3991" y="1761"/>
                  </a:cubicBezTo>
                  <a:lnTo>
                    <a:pt x="4095" y="1721"/>
                  </a:lnTo>
                  <a:lnTo>
                    <a:pt x="4135" y="1704"/>
                  </a:lnTo>
                  <a:lnTo>
                    <a:pt x="4152" y="1698"/>
                  </a:lnTo>
                  <a:cubicBezTo>
                    <a:pt x="4158" y="1698"/>
                    <a:pt x="4164" y="1704"/>
                    <a:pt x="4158" y="1709"/>
                  </a:cubicBezTo>
                  <a:lnTo>
                    <a:pt x="4158" y="1721"/>
                  </a:lnTo>
                  <a:lnTo>
                    <a:pt x="4152" y="1727"/>
                  </a:lnTo>
                  <a:cubicBezTo>
                    <a:pt x="4135" y="1755"/>
                    <a:pt x="4129" y="1778"/>
                    <a:pt x="4118" y="1807"/>
                  </a:cubicBezTo>
                  <a:cubicBezTo>
                    <a:pt x="4089" y="1865"/>
                    <a:pt x="4049" y="1923"/>
                    <a:pt x="4008" y="1969"/>
                  </a:cubicBezTo>
                  <a:cubicBezTo>
                    <a:pt x="3927" y="2084"/>
                    <a:pt x="3829" y="2199"/>
                    <a:pt x="3720" y="2309"/>
                  </a:cubicBezTo>
                  <a:cubicBezTo>
                    <a:pt x="3293" y="2759"/>
                    <a:pt x="2780" y="3162"/>
                    <a:pt x="2244" y="3566"/>
                  </a:cubicBezTo>
                  <a:cubicBezTo>
                    <a:pt x="2140" y="3641"/>
                    <a:pt x="2042" y="3716"/>
                    <a:pt x="1938" y="3802"/>
                  </a:cubicBezTo>
                  <a:lnTo>
                    <a:pt x="1033" y="4563"/>
                  </a:lnTo>
                  <a:lnTo>
                    <a:pt x="2175" y="4315"/>
                  </a:lnTo>
                  <a:cubicBezTo>
                    <a:pt x="2273" y="4292"/>
                    <a:pt x="2342" y="4269"/>
                    <a:pt x="2417" y="4240"/>
                  </a:cubicBezTo>
                  <a:cubicBezTo>
                    <a:pt x="2486" y="4217"/>
                    <a:pt x="2549" y="4189"/>
                    <a:pt x="2619" y="4171"/>
                  </a:cubicBezTo>
                  <a:cubicBezTo>
                    <a:pt x="2745" y="4119"/>
                    <a:pt x="2867" y="4067"/>
                    <a:pt x="2993" y="4010"/>
                  </a:cubicBezTo>
                  <a:cubicBezTo>
                    <a:pt x="3230" y="3900"/>
                    <a:pt x="3466" y="3802"/>
                    <a:pt x="3697" y="3710"/>
                  </a:cubicBezTo>
                  <a:cubicBezTo>
                    <a:pt x="4106" y="3543"/>
                    <a:pt x="4556" y="3404"/>
                    <a:pt x="4896" y="3295"/>
                  </a:cubicBezTo>
                  <a:cubicBezTo>
                    <a:pt x="5161" y="3208"/>
                    <a:pt x="5404" y="3133"/>
                    <a:pt x="5634" y="3064"/>
                  </a:cubicBezTo>
                  <a:cubicBezTo>
                    <a:pt x="5749" y="3030"/>
                    <a:pt x="5865" y="3001"/>
                    <a:pt x="5980" y="2978"/>
                  </a:cubicBezTo>
                  <a:cubicBezTo>
                    <a:pt x="6038" y="2966"/>
                    <a:pt x="6090" y="2960"/>
                    <a:pt x="6147" y="2943"/>
                  </a:cubicBezTo>
                  <a:lnTo>
                    <a:pt x="6193" y="2937"/>
                  </a:lnTo>
                  <a:cubicBezTo>
                    <a:pt x="6205" y="2937"/>
                    <a:pt x="6205" y="2937"/>
                    <a:pt x="6211" y="2932"/>
                  </a:cubicBezTo>
                  <a:lnTo>
                    <a:pt x="6211" y="2932"/>
                  </a:lnTo>
                  <a:cubicBezTo>
                    <a:pt x="6193" y="2937"/>
                    <a:pt x="6165" y="2937"/>
                    <a:pt x="6142" y="2943"/>
                  </a:cubicBezTo>
                  <a:cubicBezTo>
                    <a:pt x="6084" y="2949"/>
                    <a:pt x="6026" y="2966"/>
                    <a:pt x="5974" y="2972"/>
                  </a:cubicBezTo>
                  <a:cubicBezTo>
                    <a:pt x="5865" y="2995"/>
                    <a:pt x="5761" y="3024"/>
                    <a:pt x="5651" y="3053"/>
                  </a:cubicBezTo>
                  <a:cubicBezTo>
                    <a:pt x="5432" y="3110"/>
                    <a:pt x="5202" y="3180"/>
                    <a:pt x="4936" y="3278"/>
                  </a:cubicBezTo>
                  <a:cubicBezTo>
                    <a:pt x="4874" y="3299"/>
                    <a:pt x="4840" y="3308"/>
                    <a:pt x="4829" y="3308"/>
                  </a:cubicBezTo>
                  <a:cubicBezTo>
                    <a:pt x="4775" y="3308"/>
                    <a:pt x="5211" y="3109"/>
                    <a:pt x="5415" y="3047"/>
                  </a:cubicBezTo>
                  <a:cubicBezTo>
                    <a:pt x="5513" y="3001"/>
                    <a:pt x="5692" y="3018"/>
                    <a:pt x="5796" y="2978"/>
                  </a:cubicBezTo>
                  <a:cubicBezTo>
                    <a:pt x="5905" y="2949"/>
                    <a:pt x="6009" y="2932"/>
                    <a:pt x="6124" y="2903"/>
                  </a:cubicBezTo>
                  <a:cubicBezTo>
                    <a:pt x="6153" y="2891"/>
                    <a:pt x="6182" y="2885"/>
                    <a:pt x="6205" y="2885"/>
                  </a:cubicBezTo>
                  <a:lnTo>
                    <a:pt x="6257" y="2874"/>
                  </a:lnTo>
                  <a:cubicBezTo>
                    <a:pt x="6286" y="2862"/>
                    <a:pt x="6320" y="2857"/>
                    <a:pt x="6366" y="2857"/>
                  </a:cubicBezTo>
                  <a:cubicBezTo>
                    <a:pt x="6370" y="2856"/>
                    <a:pt x="6373" y="2856"/>
                    <a:pt x="6376" y="2856"/>
                  </a:cubicBezTo>
                  <a:cubicBezTo>
                    <a:pt x="6430" y="2856"/>
                    <a:pt x="6379" y="2903"/>
                    <a:pt x="6407" y="2903"/>
                  </a:cubicBezTo>
                  <a:cubicBezTo>
                    <a:pt x="6453" y="2909"/>
                    <a:pt x="6493" y="2914"/>
                    <a:pt x="6528" y="2943"/>
                  </a:cubicBezTo>
                  <a:cubicBezTo>
                    <a:pt x="6539" y="2949"/>
                    <a:pt x="6545" y="2960"/>
                    <a:pt x="6557" y="2966"/>
                  </a:cubicBezTo>
                  <a:cubicBezTo>
                    <a:pt x="6557" y="2972"/>
                    <a:pt x="6551" y="2978"/>
                    <a:pt x="6551" y="2978"/>
                  </a:cubicBezTo>
                  <a:cubicBezTo>
                    <a:pt x="6545" y="2995"/>
                    <a:pt x="6539" y="3007"/>
                    <a:pt x="6528" y="3018"/>
                  </a:cubicBezTo>
                  <a:cubicBezTo>
                    <a:pt x="6499" y="3064"/>
                    <a:pt x="6453" y="3133"/>
                    <a:pt x="6384" y="3180"/>
                  </a:cubicBezTo>
                  <a:cubicBezTo>
                    <a:pt x="6257" y="3289"/>
                    <a:pt x="6142" y="3381"/>
                    <a:pt x="6032" y="3479"/>
                  </a:cubicBezTo>
                  <a:cubicBezTo>
                    <a:pt x="5963" y="3537"/>
                    <a:pt x="5888" y="3600"/>
                    <a:pt x="5819" y="3664"/>
                  </a:cubicBezTo>
                  <a:cubicBezTo>
                    <a:pt x="5773" y="3710"/>
                    <a:pt x="5732" y="3750"/>
                    <a:pt x="5686" y="3802"/>
                  </a:cubicBezTo>
                  <a:cubicBezTo>
                    <a:pt x="5721" y="3787"/>
                    <a:pt x="5742" y="3782"/>
                    <a:pt x="5762" y="3782"/>
                  </a:cubicBezTo>
                  <a:cubicBezTo>
                    <a:pt x="5771" y="3782"/>
                    <a:pt x="5780" y="3783"/>
                    <a:pt x="5790" y="3785"/>
                  </a:cubicBezTo>
                  <a:cubicBezTo>
                    <a:pt x="5780" y="3785"/>
                    <a:pt x="5771" y="3784"/>
                    <a:pt x="5762" y="3784"/>
                  </a:cubicBezTo>
                  <a:cubicBezTo>
                    <a:pt x="5742" y="3784"/>
                    <a:pt x="5721" y="3787"/>
                    <a:pt x="5686" y="3802"/>
                  </a:cubicBezTo>
                  <a:cubicBezTo>
                    <a:pt x="5363" y="4125"/>
                    <a:pt x="4983" y="4494"/>
                    <a:pt x="4614" y="4823"/>
                  </a:cubicBezTo>
                  <a:lnTo>
                    <a:pt x="4619" y="4823"/>
                  </a:lnTo>
                  <a:cubicBezTo>
                    <a:pt x="4838" y="4638"/>
                    <a:pt x="5058" y="4460"/>
                    <a:pt x="5305" y="4287"/>
                  </a:cubicBezTo>
                  <a:lnTo>
                    <a:pt x="5305" y="4287"/>
                  </a:lnTo>
                  <a:cubicBezTo>
                    <a:pt x="5260" y="4317"/>
                    <a:pt x="5235" y="4333"/>
                    <a:pt x="5228" y="4333"/>
                  </a:cubicBezTo>
                  <a:cubicBezTo>
                    <a:pt x="5218" y="4333"/>
                    <a:pt x="5247" y="4302"/>
                    <a:pt x="5311" y="4240"/>
                  </a:cubicBezTo>
                  <a:cubicBezTo>
                    <a:pt x="5346" y="4217"/>
                    <a:pt x="5375" y="4206"/>
                    <a:pt x="5415" y="4183"/>
                  </a:cubicBezTo>
                  <a:lnTo>
                    <a:pt x="5415" y="4183"/>
                  </a:lnTo>
                  <a:cubicBezTo>
                    <a:pt x="5225" y="4362"/>
                    <a:pt x="5046" y="4546"/>
                    <a:pt x="4827" y="4667"/>
                  </a:cubicBezTo>
                  <a:cubicBezTo>
                    <a:pt x="4827" y="4667"/>
                    <a:pt x="4752" y="4748"/>
                    <a:pt x="4712" y="4788"/>
                  </a:cubicBezTo>
                  <a:cubicBezTo>
                    <a:pt x="4669" y="4819"/>
                    <a:pt x="4653" y="4822"/>
                    <a:pt x="4639" y="4822"/>
                  </a:cubicBezTo>
                  <a:cubicBezTo>
                    <a:pt x="4637" y="4822"/>
                    <a:pt x="4634" y="4821"/>
                    <a:pt x="4632" y="4821"/>
                  </a:cubicBezTo>
                  <a:cubicBezTo>
                    <a:pt x="4628" y="4821"/>
                    <a:pt x="4624" y="4822"/>
                    <a:pt x="4619" y="4823"/>
                  </a:cubicBezTo>
                  <a:cubicBezTo>
                    <a:pt x="4579" y="4863"/>
                    <a:pt x="4533" y="4898"/>
                    <a:pt x="4492" y="4938"/>
                  </a:cubicBezTo>
                  <a:cubicBezTo>
                    <a:pt x="4550" y="4909"/>
                    <a:pt x="4648" y="4840"/>
                    <a:pt x="4740" y="4782"/>
                  </a:cubicBezTo>
                  <a:cubicBezTo>
                    <a:pt x="4815" y="4707"/>
                    <a:pt x="4896" y="4661"/>
                    <a:pt x="4896" y="4661"/>
                  </a:cubicBezTo>
                  <a:cubicBezTo>
                    <a:pt x="5450" y="4183"/>
                    <a:pt x="5969" y="3739"/>
                    <a:pt x="6464" y="3283"/>
                  </a:cubicBezTo>
                  <a:cubicBezTo>
                    <a:pt x="6499" y="3237"/>
                    <a:pt x="6516" y="3208"/>
                    <a:pt x="6574" y="3162"/>
                  </a:cubicBezTo>
                  <a:lnTo>
                    <a:pt x="6701" y="3053"/>
                  </a:lnTo>
                  <a:lnTo>
                    <a:pt x="6810" y="2943"/>
                  </a:lnTo>
                  <a:lnTo>
                    <a:pt x="6868" y="2891"/>
                  </a:lnTo>
                  <a:cubicBezTo>
                    <a:pt x="6868" y="2885"/>
                    <a:pt x="6885" y="2885"/>
                    <a:pt x="6885" y="2880"/>
                  </a:cubicBezTo>
                  <a:lnTo>
                    <a:pt x="6874" y="2862"/>
                  </a:lnTo>
                  <a:cubicBezTo>
                    <a:pt x="6868" y="2851"/>
                    <a:pt x="6862" y="2845"/>
                    <a:pt x="6856" y="2828"/>
                  </a:cubicBezTo>
                  <a:cubicBezTo>
                    <a:pt x="6833" y="2799"/>
                    <a:pt x="6805" y="2776"/>
                    <a:pt x="6776" y="2759"/>
                  </a:cubicBezTo>
                  <a:cubicBezTo>
                    <a:pt x="6750" y="2749"/>
                    <a:pt x="6737" y="2744"/>
                    <a:pt x="6733" y="2744"/>
                  </a:cubicBezTo>
                  <a:cubicBezTo>
                    <a:pt x="6728" y="2744"/>
                    <a:pt x="6734" y="2749"/>
                    <a:pt x="6746" y="2759"/>
                  </a:cubicBezTo>
                  <a:lnTo>
                    <a:pt x="6746" y="2759"/>
                  </a:lnTo>
                  <a:cubicBezTo>
                    <a:pt x="6712" y="2733"/>
                    <a:pt x="6668" y="2712"/>
                    <a:pt x="6614" y="2701"/>
                  </a:cubicBezTo>
                  <a:lnTo>
                    <a:pt x="6614" y="2701"/>
                  </a:lnTo>
                  <a:cubicBezTo>
                    <a:pt x="6672" y="2707"/>
                    <a:pt x="6730" y="2730"/>
                    <a:pt x="6782" y="2759"/>
                  </a:cubicBezTo>
                  <a:cubicBezTo>
                    <a:pt x="6793" y="2762"/>
                    <a:pt x="6802" y="2766"/>
                    <a:pt x="6812" y="2773"/>
                  </a:cubicBezTo>
                  <a:lnTo>
                    <a:pt x="6812" y="2773"/>
                  </a:lnTo>
                  <a:cubicBezTo>
                    <a:pt x="6727" y="2704"/>
                    <a:pt x="6619" y="2683"/>
                    <a:pt x="6511" y="2678"/>
                  </a:cubicBezTo>
                  <a:cubicBezTo>
                    <a:pt x="6480" y="2676"/>
                    <a:pt x="6448" y="2676"/>
                    <a:pt x="6415" y="2676"/>
                  </a:cubicBezTo>
                  <a:cubicBezTo>
                    <a:pt x="6325" y="2676"/>
                    <a:pt x="6232" y="2681"/>
                    <a:pt x="6147" y="2689"/>
                  </a:cubicBezTo>
                  <a:cubicBezTo>
                    <a:pt x="6095" y="2701"/>
                    <a:pt x="6049" y="2707"/>
                    <a:pt x="6009" y="2718"/>
                  </a:cubicBezTo>
                  <a:cubicBezTo>
                    <a:pt x="5853" y="2759"/>
                    <a:pt x="5692" y="2799"/>
                    <a:pt x="5594" y="2799"/>
                  </a:cubicBezTo>
                  <a:cubicBezTo>
                    <a:pt x="5559" y="2805"/>
                    <a:pt x="5513" y="2822"/>
                    <a:pt x="5478" y="2828"/>
                  </a:cubicBezTo>
                  <a:lnTo>
                    <a:pt x="5502" y="2828"/>
                  </a:lnTo>
                  <a:cubicBezTo>
                    <a:pt x="5484" y="2828"/>
                    <a:pt x="5461" y="2834"/>
                    <a:pt x="5455" y="2834"/>
                  </a:cubicBezTo>
                  <a:cubicBezTo>
                    <a:pt x="5288" y="2880"/>
                    <a:pt x="5133" y="2920"/>
                    <a:pt x="4965" y="2972"/>
                  </a:cubicBezTo>
                  <a:cubicBezTo>
                    <a:pt x="4648" y="3064"/>
                    <a:pt x="4331" y="3174"/>
                    <a:pt x="4008" y="3289"/>
                  </a:cubicBezTo>
                  <a:cubicBezTo>
                    <a:pt x="3685" y="3404"/>
                    <a:pt x="3374" y="3520"/>
                    <a:pt x="3057" y="3635"/>
                  </a:cubicBezTo>
                  <a:cubicBezTo>
                    <a:pt x="2895" y="3693"/>
                    <a:pt x="2745" y="3745"/>
                    <a:pt x="2590" y="3802"/>
                  </a:cubicBezTo>
                  <a:cubicBezTo>
                    <a:pt x="2581" y="3805"/>
                    <a:pt x="2573" y="3808"/>
                    <a:pt x="2564" y="3811"/>
                  </a:cubicBezTo>
                  <a:lnTo>
                    <a:pt x="2564" y="3811"/>
                  </a:lnTo>
                  <a:cubicBezTo>
                    <a:pt x="3030" y="3457"/>
                    <a:pt x="3497" y="3096"/>
                    <a:pt x="3927" y="2684"/>
                  </a:cubicBezTo>
                  <a:cubicBezTo>
                    <a:pt x="4066" y="2557"/>
                    <a:pt x="4193" y="2418"/>
                    <a:pt x="4320" y="2269"/>
                  </a:cubicBezTo>
                  <a:cubicBezTo>
                    <a:pt x="4377" y="2188"/>
                    <a:pt x="4435" y="2107"/>
                    <a:pt x="4481" y="2021"/>
                  </a:cubicBezTo>
                  <a:cubicBezTo>
                    <a:pt x="4510" y="1980"/>
                    <a:pt x="4533" y="1934"/>
                    <a:pt x="4556" y="1882"/>
                  </a:cubicBezTo>
                  <a:cubicBezTo>
                    <a:pt x="4567" y="1865"/>
                    <a:pt x="4579" y="1825"/>
                    <a:pt x="4585" y="1807"/>
                  </a:cubicBezTo>
                  <a:cubicBezTo>
                    <a:pt x="4591" y="1778"/>
                    <a:pt x="4608" y="1750"/>
                    <a:pt x="4608" y="1721"/>
                  </a:cubicBezTo>
                  <a:cubicBezTo>
                    <a:pt x="4637" y="1594"/>
                    <a:pt x="4619" y="1467"/>
                    <a:pt x="4550" y="1375"/>
                  </a:cubicBezTo>
                  <a:cubicBezTo>
                    <a:pt x="4510" y="1323"/>
                    <a:pt x="4475" y="1277"/>
                    <a:pt x="4423" y="1242"/>
                  </a:cubicBezTo>
                  <a:lnTo>
                    <a:pt x="4389" y="1213"/>
                  </a:lnTo>
                  <a:cubicBezTo>
                    <a:pt x="4377" y="1213"/>
                    <a:pt x="4360" y="1219"/>
                    <a:pt x="4348" y="1219"/>
                  </a:cubicBezTo>
                  <a:lnTo>
                    <a:pt x="4262" y="1242"/>
                  </a:lnTo>
                  <a:cubicBezTo>
                    <a:pt x="4241" y="1246"/>
                    <a:pt x="4221" y="1251"/>
                    <a:pt x="4202" y="1255"/>
                  </a:cubicBezTo>
                  <a:lnTo>
                    <a:pt x="4202" y="1255"/>
                  </a:lnTo>
                  <a:cubicBezTo>
                    <a:pt x="4283" y="1169"/>
                    <a:pt x="4359" y="1092"/>
                    <a:pt x="4441" y="989"/>
                  </a:cubicBezTo>
                  <a:cubicBezTo>
                    <a:pt x="4504" y="914"/>
                    <a:pt x="4556" y="827"/>
                    <a:pt x="4614" y="741"/>
                  </a:cubicBezTo>
                  <a:cubicBezTo>
                    <a:pt x="4671" y="654"/>
                    <a:pt x="4729" y="568"/>
                    <a:pt x="4781" y="470"/>
                  </a:cubicBezTo>
                  <a:cubicBezTo>
                    <a:pt x="4758" y="412"/>
                    <a:pt x="4752" y="372"/>
                    <a:pt x="4706" y="297"/>
                  </a:cubicBezTo>
                  <a:cubicBezTo>
                    <a:pt x="4671" y="227"/>
                    <a:pt x="4619" y="170"/>
                    <a:pt x="4556" y="124"/>
                  </a:cubicBezTo>
                  <a:cubicBezTo>
                    <a:pt x="4448" y="42"/>
                    <a:pt x="4304" y="1"/>
                    <a:pt x="4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2" name="Google Shape;772;p30"/>
          <p:cNvSpPr/>
          <p:nvPr/>
        </p:nvSpPr>
        <p:spPr>
          <a:xfrm>
            <a:off x="10232786" y="4592968"/>
            <a:ext cx="4438572" cy="2955384"/>
          </a:xfrm>
          <a:custGeom>
            <a:avLst/>
            <a:gdLst/>
            <a:ahLst/>
            <a:cxnLst/>
            <a:rect l="l" t="t" r="r" b="b"/>
            <a:pathLst>
              <a:path w="20343" h="13545" extrusionOk="0">
                <a:moveTo>
                  <a:pt x="14847" y="1"/>
                </a:moveTo>
                <a:cubicBezTo>
                  <a:pt x="13610" y="1"/>
                  <a:pt x="12590" y="726"/>
                  <a:pt x="11763" y="1761"/>
                </a:cubicBezTo>
                <a:cubicBezTo>
                  <a:pt x="11007" y="2701"/>
                  <a:pt x="10235" y="3664"/>
                  <a:pt x="9214" y="4315"/>
                </a:cubicBezTo>
                <a:cubicBezTo>
                  <a:pt x="8101" y="5030"/>
                  <a:pt x="6781" y="5318"/>
                  <a:pt x="5501" y="5664"/>
                </a:cubicBezTo>
                <a:lnTo>
                  <a:pt x="5045" y="5797"/>
                </a:lnTo>
                <a:cubicBezTo>
                  <a:pt x="3050" y="6385"/>
                  <a:pt x="0" y="7359"/>
                  <a:pt x="473" y="10035"/>
                </a:cubicBezTo>
                <a:cubicBezTo>
                  <a:pt x="721" y="11401"/>
                  <a:pt x="1845" y="12485"/>
                  <a:pt x="3131" y="13010"/>
                </a:cubicBezTo>
                <a:cubicBezTo>
                  <a:pt x="4145" y="13425"/>
                  <a:pt x="5249" y="13544"/>
                  <a:pt x="6358" y="13544"/>
                </a:cubicBezTo>
                <a:cubicBezTo>
                  <a:pt x="6649" y="13544"/>
                  <a:pt x="6940" y="13536"/>
                  <a:pt x="7231" y="13523"/>
                </a:cubicBezTo>
                <a:cubicBezTo>
                  <a:pt x="12397" y="13298"/>
                  <a:pt x="20342" y="9896"/>
                  <a:pt x="18699" y="3237"/>
                </a:cubicBezTo>
                <a:cubicBezTo>
                  <a:pt x="18364" y="1888"/>
                  <a:pt x="17361" y="694"/>
                  <a:pt x="16058" y="221"/>
                </a:cubicBezTo>
                <a:cubicBezTo>
                  <a:pt x="15633" y="70"/>
                  <a:pt x="15229" y="1"/>
                  <a:pt x="1484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3" name="Google Shape;773;p30"/>
          <p:cNvSpPr/>
          <p:nvPr/>
        </p:nvSpPr>
        <p:spPr>
          <a:xfrm>
            <a:off x="10906638" y="5208663"/>
            <a:ext cx="1285348" cy="1186544"/>
          </a:xfrm>
          <a:custGeom>
            <a:avLst/>
            <a:gdLst/>
            <a:ahLst/>
            <a:cxnLst/>
            <a:rect l="l" t="t" r="r" b="b"/>
            <a:pathLst>
              <a:path w="11691" h="10792" extrusionOk="0">
                <a:moveTo>
                  <a:pt x="9765" y="494"/>
                </a:moveTo>
                <a:cubicBezTo>
                  <a:pt x="9947" y="494"/>
                  <a:pt x="10124" y="518"/>
                  <a:pt x="10289" y="574"/>
                </a:cubicBezTo>
                <a:cubicBezTo>
                  <a:pt x="10195" y="558"/>
                  <a:pt x="10100" y="552"/>
                  <a:pt x="10005" y="552"/>
                </a:cubicBezTo>
                <a:cubicBezTo>
                  <a:pt x="9824" y="552"/>
                  <a:pt x="9640" y="575"/>
                  <a:pt x="9459" y="597"/>
                </a:cubicBezTo>
                <a:cubicBezTo>
                  <a:pt x="9067" y="649"/>
                  <a:pt x="8675" y="742"/>
                  <a:pt x="8294" y="863"/>
                </a:cubicBezTo>
                <a:cubicBezTo>
                  <a:pt x="8144" y="903"/>
                  <a:pt x="7988" y="955"/>
                  <a:pt x="7839" y="1012"/>
                </a:cubicBezTo>
                <a:cubicBezTo>
                  <a:pt x="8017" y="932"/>
                  <a:pt x="8208" y="863"/>
                  <a:pt x="8386" y="793"/>
                </a:cubicBezTo>
                <a:cubicBezTo>
                  <a:pt x="8801" y="648"/>
                  <a:pt x="9299" y="494"/>
                  <a:pt x="9765" y="494"/>
                </a:cubicBezTo>
                <a:close/>
                <a:moveTo>
                  <a:pt x="9113" y="2540"/>
                </a:moveTo>
                <a:cubicBezTo>
                  <a:pt x="8986" y="2696"/>
                  <a:pt x="8848" y="2852"/>
                  <a:pt x="8709" y="2996"/>
                </a:cubicBezTo>
                <a:cubicBezTo>
                  <a:pt x="8703" y="2979"/>
                  <a:pt x="8680" y="2973"/>
                  <a:pt x="8669" y="2967"/>
                </a:cubicBezTo>
                <a:cubicBezTo>
                  <a:pt x="8819" y="2829"/>
                  <a:pt x="8969" y="2685"/>
                  <a:pt x="9113" y="2540"/>
                </a:cubicBezTo>
                <a:close/>
                <a:moveTo>
                  <a:pt x="10039" y="748"/>
                </a:moveTo>
                <a:cubicBezTo>
                  <a:pt x="10279" y="748"/>
                  <a:pt x="10532" y="788"/>
                  <a:pt x="10716" y="943"/>
                </a:cubicBezTo>
                <a:cubicBezTo>
                  <a:pt x="10987" y="1185"/>
                  <a:pt x="10969" y="1578"/>
                  <a:pt x="10889" y="1895"/>
                </a:cubicBezTo>
                <a:cubicBezTo>
                  <a:pt x="10779" y="2367"/>
                  <a:pt x="10525" y="2771"/>
                  <a:pt x="10226" y="3140"/>
                </a:cubicBezTo>
                <a:cubicBezTo>
                  <a:pt x="10347" y="2944"/>
                  <a:pt x="10450" y="2725"/>
                  <a:pt x="10497" y="2494"/>
                </a:cubicBezTo>
                <a:cubicBezTo>
                  <a:pt x="10595" y="2073"/>
                  <a:pt x="10497" y="1653"/>
                  <a:pt x="10203" y="1324"/>
                </a:cubicBezTo>
                <a:cubicBezTo>
                  <a:pt x="10007" y="1107"/>
                  <a:pt x="9723" y="955"/>
                  <a:pt x="9430" y="955"/>
                </a:cubicBezTo>
                <a:cubicBezTo>
                  <a:pt x="9334" y="955"/>
                  <a:pt x="9237" y="971"/>
                  <a:pt x="9142" y="1007"/>
                </a:cubicBezTo>
                <a:cubicBezTo>
                  <a:pt x="9136" y="1012"/>
                  <a:pt x="9124" y="1012"/>
                  <a:pt x="9113" y="1018"/>
                </a:cubicBezTo>
                <a:cubicBezTo>
                  <a:pt x="9103" y="1018"/>
                  <a:pt x="9094" y="1018"/>
                  <a:pt x="9084" y="1018"/>
                </a:cubicBezTo>
                <a:cubicBezTo>
                  <a:pt x="8851" y="1018"/>
                  <a:pt x="8608" y="1085"/>
                  <a:pt x="8392" y="1168"/>
                </a:cubicBezTo>
                <a:cubicBezTo>
                  <a:pt x="8363" y="1185"/>
                  <a:pt x="8334" y="1191"/>
                  <a:pt x="8306" y="1209"/>
                </a:cubicBezTo>
                <a:cubicBezTo>
                  <a:pt x="8098" y="1266"/>
                  <a:pt x="7890" y="1341"/>
                  <a:pt x="7683" y="1422"/>
                </a:cubicBezTo>
                <a:cubicBezTo>
                  <a:pt x="7354" y="1543"/>
                  <a:pt x="7031" y="1676"/>
                  <a:pt x="6708" y="1814"/>
                </a:cubicBezTo>
                <a:cubicBezTo>
                  <a:pt x="6057" y="2085"/>
                  <a:pt x="5423" y="2396"/>
                  <a:pt x="4806" y="2736"/>
                </a:cubicBezTo>
                <a:cubicBezTo>
                  <a:pt x="4229" y="3054"/>
                  <a:pt x="3676" y="3388"/>
                  <a:pt x="3128" y="3757"/>
                </a:cubicBezTo>
                <a:cubicBezTo>
                  <a:pt x="3889" y="3152"/>
                  <a:pt x="4731" y="2662"/>
                  <a:pt x="5590" y="2223"/>
                </a:cubicBezTo>
                <a:cubicBezTo>
                  <a:pt x="6270" y="1872"/>
                  <a:pt x="6962" y="1537"/>
                  <a:pt x="7671" y="1272"/>
                </a:cubicBezTo>
                <a:cubicBezTo>
                  <a:pt x="8375" y="1012"/>
                  <a:pt x="9124" y="793"/>
                  <a:pt x="9880" y="753"/>
                </a:cubicBezTo>
                <a:cubicBezTo>
                  <a:pt x="9931" y="750"/>
                  <a:pt x="9985" y="748"/>
                  <a:pt x="10039" y="748"/>
                </a:cubicBezTo>
                <a:close/>
                <a:moveTo>
                  <a:pt x="5192" y="2794"/>
                </a:moveTo>
                <a:lnTo>
                  <a:pt x="5192" y="2794"/>
                </a:lnTo>
                <a:cubicBezTo>
                  <a:pt x="4990" y="2915"/>
                  <a:pt x="4800" y="3031"/>
                  <a:pt x="4604" y="3152"/>
                </a:cubicBezTo>
                <a:cubicBezTo>
                  <a:pt x="4598" y="3157"/>
                  <a:pt x="4581" y="3169"/>
                  <a:pt x="4575" y="3175"/>
                </a:cubicBezTo>
                <a:cubicBezTo>
                  <a:pt x="4056" y="3475"/>
                  <a:pt x="3543" y="3786"/>
                  <a:pt x="3041" y="4103"/>
                </a:cubicBezTo>
                <a:cubicBezTo>
                  <a:pt x="3722" y="3624"/>
                  <a:pt x="4442" y="3186"/>
                  <a:pt x="5192" y="2794"/>
                </a:cubicBezTo>
                <a:close/>
                <a:moveTo>
                  <a:pt x="3335" y="3353"/>
                </a:moveTo>
                <a:lnTo>
                  <a:pt x="3335" y="3353"/>
                </a:lnTo>
                <a:cubicBezTo>
                  <a:pt x="2989" y="3607"/>
                  <a:pt x="2655" y="3878"/>
                  <a:pt x="2349" y="4184"/>
                </a:cubicBezTo>
                <a:cubicBezTo>
                  <a:pt x="2217" y="4305"/>
                  <a:pt x="2090" y="4443"/>
                  <a:pt x="1963" y="4570"/>
                </a:cubicBezTo>
                <a:cubicBezTo>
                  <a:pt x="1952" y="4587"/>
                  <a:pt x="1952" y="4599"/>
                  <a:pt x="1940" y="4610"/>
                </a:cubicBezTo>
                <a:lnTo>
                  <a:pt x="1508" y="4956"/>
                </a:lnTo>
                <a:cubicBezTo>
                  <a:pt x="1588" y="4818"/>
                  <a:pt x="1675" y="4685"/>
                  <a:pt x="1779" y="4558"/>
                </a:cubicBezTo>
                <a:cubicBezTo>
                  <a:pt x="2188" y="4034"/>
                  <a:pt x="2759" y="3688"/>
                  <a:pt x="3335" y="3353"/>
                </a:cubicBezTo>
                <a:close/>
                <a:moveTo>
                  <a:pt x="2067" y="5660"/>
                </a:moveTo>
                <a:lnTo>
                  <a:pt x="2067" y="5660"/>
                </a:lnTo>
                <a:cubicBezTo>
                  <a:pt x="2009" y="5723"/>
                  <a:pt x="1957" y="5798"/>
                  <a:pt x="1905" y="5867"/>
                </a:cubicBezTo>
                <a:cubicBezTo>
                  <a:pt x="1554" y="6121"/>
                  <a:pt x="1208" y="6375"/>
                  <a:pt x="862" y="6634"/>
                </a:cubicBezTo>
                <a:cubicBezTo>
                  <a:pt x="885" y="6559"/>
                  <a:pt x="908" y="6490"/>
                  <a:pt x="925" y="6409"/>
                </a:cubicBezTo>
                <a:cubicBezTo>
                  <a:pt x="1312" y="6156"/>
                  <a:pt x="1686" y="5908"/>
                  <a:pt x="2067" y="5660"/>
                </a:cubicBezTo>
                <a:close/>
                <a:moveTo>
                  <a:pt x="10975" y="2258"/>
                </a:moveTo>
                <a:cubicBezTo>
                  <a:pt x="10946" y="2367"/>
                  <a:pt x="10894" y="2483"/>
                  <a:pt x="10843" y="2598"/>
                </a:cubicBezTo>
                <a:cubicBezTo>
                  <a:pt x="10670" y="2950"/>
                  <a:pt x="10439" y="3273"/>
                  <a:pt x="10203" y="3590"/>
                </a:cubicBezTo>
                <a:cubicBezTo>
                  <a:pt x="9972" y="3895"/>
                  <a:pt x="9736" y="4195"/>
                  <a:pt x="9482" y="4484"/>
                </a:cubicBezTo>
                <a:cubicBezTo>
                  <a:pt x="8997" y="5043"/>
                  <a:pt x="8479" y="5550"/>
                  <a:pt x="7931" y="6035"/>
                </a:cubicBezTo>
                <a:cubicBezTo>
                  <a:pt x="7423" y="6375"/>
                  <a:pt x="6893" y="6692"/>
                  <a:pt x="6362" y="7009"/>
                </a:cubicBezTo>
                <a:cubicBezTo>
                  <a:pt x="7556" y="6029"/>
                  <a:pt x="8703" y="4991"/>
                  <a:pt x="9793" y="3895"/>
                </a:cubicBezTo>
                <a:cubicBezTo>
                  <a:pt x="10266" y="3417"/>
                  <a:pt x="10733" y="2898"/>
                  <a:pt x="10975" y="2258"/>
                </a:cubicBezTo>
                <a:close/>
                <a:moveTo>
                  <a:pt x="7070" y="2761"/>
                </a:moveTo>
                <a:cubicBezTo>
                  <a:pt x="7304" y="2761"/>
                  <a:pt x="7515" y="2851"/>
                  <a:pt x="7631" y="3082"/>
                </a:cubicBezTo>
                <a:cubicBezTo>
                  <a:pt x="7746" y="3325"/>
                  <a:pt x="7671" y="3601"/>
                  <a:pt x="7544" y="3820"/>
                </a:cubicBezTo>
                <a:cubicBezTo>
                  <a:pt x="7366" y="4149"/>
                  <a:pt x="7089" y="4414"/>
                  <a:pt x="6818" y="4656"/>
                </a:cubicBezTo>
                <a:cubicBezTo>
                  <a:pt x="6103" y="5291"/>
                  <a:pt x="5290" y="5810"/>
                  <a:pt x="4471" y="6311"/>
                </a:cubicBezTo>
                <a:cubicBezTo>
                  <a:pt x="3895" y="6663"/>
                  <a:pt x="3289" y="6980"/>
                  <a:pt x="2713" y="7338"/>
                </a:cubicBezTo>
                <a:cubicBezTo>
                  <a:pt x="2694" y="7349"/>
                  <a:pt x="2681" y="7353"/>
                  <a:pt x="2666" y="7353"/>
                </a:cubicBezTo>
                <a:cubicBezTo>
                  <a:pt x="2657" y="7353"/>
                  <a:pt x="2648" y="7351"/>
                  <a:pt x="2638" y="7349"/>
                </a:cubicBezTo>
                <a:cubicBezTo>
                  <a:pt x="2497" y="7414"/>
                  <a:pt x="2335" y="7461"/>
                  <a:pt x="2177" y="7461"/>
                </a:cubicBezTo>
                <a:cubicBezTo>
                  <a:pt x="2056" y="7461"/>
                  <a:pt x="1939" y="7434"/>
                  <a:pt x="1836" y="7366"/>
                </a:cubicBezTo>
                <a:cubicBezTo>
                  <a:pt x="1611" y="7234"/>
                  <a:pt x="1571" y="6934"/>
                  <a:pt x="1658" y="6703"/>
                </a:cubicBezTo>
                <a:cubicBezTo>
                  <a:pt x="1744" y="6455"/>
                  <a:pt x="1934" y="6231"/>
                  <a:pt x="2119" y="6035"/>
                </a:cubicBezTo>
                <a:cubicBezTo>
                  <a:pt x="2511" y="5619"/>
                  <a:pt x="2972" y="5262"/>
                  <a:pt x="3433" y="4910"/>
                </a:cubicBezTo>
                <a:cubicBezTo>
                  <a:pt x="3444" y="4903"/>
                  <a:pt x="3452" y="4901"/>
                  <a:pt x="3460" y="4901"/>
                </a:cubicBezTo>
                <a:cubicBezTo>
                  <a:pt x="3466" y="4901"/>
                  <a:pt x="3472" y="4902"/>
                  <a:pt x="3480" y="4904"/>
                </a:cubicBezTo>
                <a:cubicBezTo>
                  <a:pt x="4183" y="4322"/>
                  <a:pt x="4915" y="3751"/>
                  <a:pt x="5705" y="3284"/>
                </a:cubicBezTo>
                <a:cubicBezTo>
                  <a:pt x="6074" y="3065"/>
                  <a:pt x="6472" y="2852"/>
                  <a:pt x="6893" y="2777"/>
                </a:cubicBezTo>
                <a:cubicBezTo>
                  <a:pt x="6952" y="2767"/>
                  <a:pt x="7012" y="2761"/>
                  <a:pt x="7070" y="2761"/>
                </a:cubicBezTo>
                <a:close/>
                <a:moveTo>
                  <a:pt x="5636" y="7095"/>
                </a:moveTo>
                <a:lnTo>
                  <a:pt x="5636" y="7095"/>
                </a:lnTo>
                <a:cubicBezTo>
                  <a:pt x="5498" y="7205"/>
                  <a:pt x="5353" y="7320"/>
                  <a:pt x="5204" y="7424"/>
                </a:cubicBezTo>
                <a:cubicBezTo>
                  <a:pt x="4927" y="7626"/>
                  <a:pt x="4656" y="7822"/>
                  <a:pt x="4373" y="8012"/>
                </a:cubicBezTo>
                <a:cubicBezTo>
                  <a:pt x="4471" y="7926"/>
                  <a:pt x="4564" y="7828"/>
                  <a:pt x="4667" y="7741"/>
                </a:cubicBezTo>
                <a:cubicBezTo>
                  <a:pt x="4990" y="7534"/>
                  <a:pt x="5313" y="7320"/>
                  <a:pt x="5636" y="7095"/>
                </a:cubicBezTo>
                <a:close/>
                <a:moveTo>
                  <a:pt x="8903" y="1699"/>
                </a:moveTo>
                <a:cubicBezTo>
                  <a:pt x="9185" y="1699"/>
                  <a:pt x="9499" y="1746"/>
                  <a:pt x="9684" y="1964"/>
                </a:cubicBezTo>
                <a:cubicBezTo>
                  <a:pt x="9949" y="2281"/>
                  <a:pt x="9759" y="2748"/>
                  <a:pt x="9586" y="3059"/>
                </a:cubicBezTo>
                <a:cubicBezTo>
                  <a:pt x="9303" y="3549"/>
                  <a:pt x="8928" y="3976"/>
                  <a:pt x="8519" y="4357"/>
                </a:cubicBezTo>
                <a:cubicBezTo>
                  <a:pt x="8392" y="4472"/>
                  <a:pt x="8265" y="4587"/>
                  <a:pt x="8133" y="4697"/>
                </a:cubicBezTo>
                <a:cubicBezTo>
                  <a:pt x="7694" y="5147"/>
                  <a:pt x="7222" y="5567"/>
                  <a:pt x="6720" y="5954"/>
                </a:cubicBezTo>
                <a:cubicBezTo>
                  <a:pt x="7060" y="5660"/>
                  <a:pt x="7395" y="5360"/>
                  <a:pt x="7717" y="5043"/>
                </a:cubicBezTo>
                <a:lnTo>
                  <a:pt x="7717" y="5043"/>
                </a:lnTo>
                <a:cubicBezTo>
                  <a:pt x="7539" y="5187"/>
                  <a:pt x="7354" y="5331"/>
                  <a:pt x="7170" y="5464"/>
                </a:cubicBezTo>
                <a:cubicBezTo>
                  <a:pt x="6708" y="5833"/>
                  <a:pt x="6253" y="6202"/>
                  <a:pt x="5792" y="6559"/>
                </a:cubicBezTo>
                <a:cubicBezTo>
                  <a:pt x="4702" y="7413"/>
                  <a:pt x="3549" y="8162"/>
                  <a:pt x="2361" y="8860"/>
                </a:cubicBezTo>
                <a:cubicBezTo>
                  <a:pt x="2338" y="8873"/>
                  <a:pt x="2314" y="8879"/>
                  <a:pt x="2291" y="8879"/>
                </a:cubicBezTo>
                <a:cubicBezTo>
                  <a:pt x="2168" y="8879"/>
                  <a:pt x="2074" y="8708"/>
                  <a:pt x="2205" y="8635"/>
                </a:cubicBezTo>
                <a:cubicBezTo>
                  <a:pt x="3278" y="8006"/>
                  <a:pt x="4316" y="7332"/>
                  <a:pt x="5307" y="6588"/>
                </a:cubicBezTo>
                <a:lnTo>
                  <a:pt x="5296" y="6577"/>
                </a:lnTo>
                <a:cubicBezTo>
                  <a:pt x="5411" y="6496"/>
                  <a:pt x="5526" y="6409"/>
                  <a:pt x="5642" y="6329"/>
                </a:cubicBezTo>
                <a:lnTo>
                  <a:pt x="5815" y="6202"/>
                </a:lnTo>
                <a:cubicBezTo>
                  <a:pt x="6247" y="5856"/>
                  <a:pt x="6680" y="5516"/>
                  <a:pt x="7112" y="5175"/>
                </a:cubicBezTo>
                <a:cubicBezTo>
                  <a:pt x="7550" y="4835"/>
                  <a:pt x="7983" y="4501"/>
                  <a:pt x="8386" y="4115"/>
                </a:cubicBezTo>
                <a:cubicBezTo>
                  <a:pt x="8761" y="3757"/>
                  <a:pt x="9113" y="3353"/>
                  <a:pt x="9367" y="2892"/>
                </a:cubicBezTo>
                <a:cubicBezTo>
                  <a:pt x="9488" y="2667"/>
                  <a:pt x="9661" y="2269"/>
                  <a:pt x="9401" y="2096"/>
                </a:cubicBezTo>
                <a:lnTo>
                  <a:pt x="9401" y="2096"/>
                </a:lnTo>
                <a:cubicBezTo>
                  <a:pt x="9384" y="2183"/>
                  <a:pt x="9355" y="2269"/>
                  <a:pt x="9309" y="2350"/>
                </a:cubicBezTo>
                <a:cubicBezTo>
                  <a:pt x="9297" y="2350"/>
                  <a:pt x="9286" y="2350"/>
                  <a:pt x="9274" y="2356"/>
                </a:cubicBezTo>
                <a:cubicBezTo>
                  <a:pt x="9297" y="2304"/>
                  <a:pt x="9280" y="2235"/>
                  <a:pt x="9245" y="2183"/>
                </a:cubicBezTo>
                <a:cubicBezTo>
                  <a:pt x="9274" y="2160"/>
                  <a:pt x="9309" y="2131"/>
                  <a:pt x="9343" y="2091"/>
                </a:cubicBezTo>
                <a:lnTo>
                  <a:pt x="9395" y="2091"/>
                </a:lnTo>
                <a:cubicBezTo>
                  <a:pt x="9384" y="2085"/>
                  <a:pt x="9367" y="2079"/>
                  <a:pt x="9355" y="2062"/>
                </a:cubicBezTo>
                <a:cubicBezTo>
                  <a:pt x="9217" y="1993"/>
                  <a:pt x="9056" y="1970"/>
                  <a:pt x="8892" y="1970"/>
                </a:cubicBezTo>
                <a:cubicBezTo>
                  <a:pt x="8713" y="1970"/>
                  <a:pt x="8531" y="1997"/>
                  <a:pt x="8375" y="2022"/>
                </a:cubicBezTo>
                <a:cubicBezTo>
                  <a:pt x="7839" y="2102"/>
                  <a:pt x="7320" y="2264"/>
                  <a:pt x="6824" y="2454"/>
                </a:cubicBezTo>
                <a:cubicBezTo>
                  <a:pt x="5642" y="2904"/>
                  <a:pt x="4552" y="3561"/>
                  <a:pt x="3462" y="4189"/>
                </a:cubicBezTo>
                <a:cubicBezTo>
                  <a:pt x="3439" y="4203"/>
                  <a:pt x="3415" y="4209"/>
                  <a:pt x="3393" y="4209"/>
                </a:cubicBezTo>
                <a:cubicBezTo>
                  <a:pt x="3271" y="4209"/>
                  <a:pt x="3180" y="4038"/>
                  <a:pt x="3307" y="3965"/>
                </a:cubicBezTo>
                <a:cubicBezTo>
                  <a:pt x="4587" y="3232"/>
                  <a:pt x="5878" y="2448"/>
                  <a:pt x="7297" y="1993"/>
                </a:cubicBezTo>
                <a:cubicBezTo>
                  <a:pt x="7758" y="1849"/>
                  <a:pt x="8236" y="1727"/>
                  <a:pt x="8726" y="1704"/>
                </a:cubicBezTo>
                <a:cubicBezTo>
                  <a:pt x="8783" y="1701"/>
                  <a:pt x="8842" y="1699"/>
                  <a:pt x="8903" y="1699"/>
                </a:cubicBezTo>
                <a:close/>
                <a:moveTo>
                  <a:pt x="9790" y="0"/>
                </a:moveTo>
                <a:cubicBezTo>
                  <a:pt x="9528" y="0"/>
                  <a:pt x="9265" y="39"/>
                  <a:pt x="9009" y="96"/>
                </a:cubicBezTo>
                <a:cubicBezTo>
                  <a:pt x="8121" y="303"/>
                  <a:pt x="7285" y="707"/>
                  <a:pt x="6478" y="1122"/>
                </a:cubicBezTo>
                <a:cubicBezTo>
                  <a:pt x="5648" y="1537"/>
                  <a:pt x="4829" y="1970"/>
                  <a:pt x="4010" y="2425"/>
                </a:cubicBezTo>
                <a:cubicBezTo>
                  <a:pt x="3255" y="2840"/>
                  <a:pt x="2442" y="3244"/>
                  <a:pt x="1802" y="3832"/>
                </a:cubicBezTo>
                <a:cubicBezTo>
                  <a:pt x="1179" y="4391"/>
                  <a:pt x="822" y="5147"/>
                  <a:pt x="562" y="5937"/>
                </a:cubicBezTo>
                <a:cubicBezTo>
                  <a:pt x="493" y="6127"/>
                  <a:pt x="447" y="6323"/>
                  <a:pt x="389" y="6519"/>
                </a:cubicBezTo>
                <a:cubicBezTo>
                  <a:pt x="338" y="6694"/>
                  <a:pt x="475" y="6813"/>
                  <a:pt x="621" y="6813"/>
                </a:cubicBezTo>
                <a:cubicBezTo>
                  <a:pt x="624" y="6813"/>
                  <a:pt x="628" y="6813"/>
                  <a:pt x="631" y="6813"/>
                </a:cubicBezTo>
                <a:lnTo>
                  <a:pt x="631" y="6813"/>
                </a:lnTo>
                <a:cubicBezTo>
                  <a:pt x="625" y="6819"/>
                  <a:pt x="620" y="6819"/>
                  <a:pt x="608" y="6830"/>
                </a:cubicBezTo>
                <a:cubicBezTo>
                  <a:pt x="591" y="6842"/>
                  <a:pt x="568" y="6859"/>
                  <a:pt x="545" y="6876"/>
                </a:cubicBezTo>
                <a:cubicBezTo>
                  <a:pt x="424" y="6974"/>
                  <a:pt x="435" y="7182"/>
                  <a:pt x="522" y="7291"/>
                </a:cubicBezTo>
                <a:cubicBezTo>
                  <a:pt x="562" y="7332"/>
                  <a:pt x="602" y="7366"/>
                  <a:pt x="654" y="7389"/>
                </a:cubicBezTo>
                <a:cubicBezTo>
                  <a:pt x="625" y="7464"/>
                  <a:pt x="625" y="7534"/>
                  <a:pt x="654" y="7614"/>
                </a:cubicBezTo>
                <a:cubicBezTo>
                  <a:pt x="689" y="7695"/>
                  <a:pt x="770" y="7764"/>
                  <a:pt x="856" y="7793"/>
                </a:cubicBezTo>
                <a:cubicBezTo>
                  <a:pt x="827" y="7816"/>
                  <a:pt x="798" y="7845"/>
                  <a:pt x="770" y="7868"/>
                </a:cubicBezTo>
                <a:cubicBezTo>
                  <a:pt x="654" y="7966"/>
                  <a:pt x="654" y="8168"/>
                  <a:pt x="747" y="8283"/>
                </a:cubicBezTo>
                <a:cubicBezTo>
                  <a:pt x="810" y="8362"/>
                  <a:pt x="890" y="8402"/>
                  <a:pt x="980" y="8402"/>
                </a:cubicBezTo>
                <a:cubicBezTo>
                  <a:pt x="996" y="8402"/>
                  <a:pt x="1013" y="8401"/>
                  <a:pt x="1029" y="8399"/>
                </a:cubicBezTo>
                <a:lnTo>
                  <a:pt x="1029" y="8399"/>
                </a:lnTo>
                <a:cubicBezTo>
                  <a:pt x="1012" y="8485"/>
                  <a:pt x="1029" y="8577"/>
                  <a:pt x="1087" y="8652"/>
                </a:cubicBezTo>
                <a:cubicBezTo>
                  <a:pt x="1147" y="8733"/>
                  <a:pt x="1239" y="8770"/>
                  <a:pt x="1335" y="8770"/>
                </a:cubicBezTo>
                <a:cubicBezTo>
                  <a:pt x="1348" y="8770"/>
                  <a:pt x="1362" y="8769"/>
                  <a:pt x="1375" y="8768"/>
                </a:cubicBezTo>
                <a:lnTo>
                  <a:pt x="1375" y="8768"/>
                </a:lnTo>
                <a:cubicBezTo>
                  <a:pt x="1329" y="8854"/>
                  <a:pt x="1323" y="8964"/>
                  <a:pt x="1381" y="9056"/>
                </a:cubicBezTo>
                <a:cubicBezTo>
                  <a:pt x="1439" y="9152"/>
                  <a:pt x="1546" y="9210"/>
                  <a:pt x="1653" y="9210"/>
                </a:cubicBezTo>
                <a:cubicBezTo>
                  <a:pt x="1706" y="9210"/>
                  <a:pt x="1760" y="9196"/>
                  <a:pt x="1807" y="9165"/>
                </a:cubicBezTo>
                <a:cubicBezTo>
                  <a:pt x="1831" y="9148"/>
                  <a:pt x="1848" y="9137"/>
                  <a:pt x="1871" y="9125"/>
                </a:cubicBezTo>
                <a:cubicBezTo>
                  <a:pt x="1913" y="9151"/>
                  <a:pt x="1962" y="9166"/>
                  <a:pt x="2017" y="9166"/>
                </a:cubicBezTo>
                <a:cubicBezTo>
                  <a:pt x="2060" y="9166"/>
                  <a:pt x="2105" y="9157"/>
                  <a:pt x="2153" y="9137"/>
                </a:cubicBezTo>
                <a:cubicBezTo>
                  <a:pt x="2194" y="9113"/>
                  <a:pt x="2246" y="9090"/>
                  <a:pt x="2292" y="9067"/>
                </a:cubicBezTo>
                <a:cubicBezTo>
                  <a:pt x="2305" y="9073"/>
                  <a:pt x="2319" y="9075"/>
                  <a:pt x="2334" y="9075"/>
                </a:cubicBezTo>
                <a:cubicBezTo>
                  <a:pt x="2352" y="9075"/>
                  <a:pt x="2371" y="9071"/>
                  <a:pt x="2390" y="9062"/>
                </a:cubicBezTo>
                <a:cubicBezTo>
                  <a:pt x="2667" y="8917"/>
                  <a:pt x="2932" y="8773"/>
                  <a:pt x="3203" y="8623"/>
                </a:cubicBezTo>
                <a:lnTo>
                  <a:pt x="3203" y="8623"/>
                </a:lnTo>
                <a:cubicBezTo>
                  <a:pt x="3111" y="8716"/>
                  <a:pt x="3024" y="8808"/>
                  <a:pt x="2938" y="8906"/>
                </a:cubicBezTo>
                <a:cubicBezTo>
                  <a:pt x="2926" y="8917"/>
                  <a:pt x="2915" y="8923"/>
                  <a:pt x="2909" y="8941"/>
                </a:cubicBezTo>
                <a:lnTo>
                  <a:pt x="1807" y="9523"/>
                </a:lnTo>
                <a:cubicBezTo>
                  <a:pt x="1531" y="9661"/>
                  <a:pt x="1265" y="9805"/>
                  <a:pt x="994" y="9932"/>
                </a:cubicBezTo>
                <a:cubicBezTo>
                  <a:pt x="712" y="10076"/>
                  <a:pt x="406" y="10192"/>
                  <a:pt x="170" y="10405"/>
                </a:cubicBezTo>
                <a:cubicBezTo>
                  <a:pt x="1" y="10548"/>
                  <a:pt x="156" y="10792"/>
                  <a:pt x="343" y="10792"/>
                </a:cubicBezTo>
                <a:cubicBezTo>
                  <a:pt x="360" y="10792"/>
                  <a:pt x="377" y="10790"/>
                  <a:pt x="395" y="10786"/>
                </a:cubicBezTo>
                <a:cubicBezTo>
                  <a:pt x="683" y="10722"/>
                  <a:pt x="943" y="10561"/>
                  <a:pt x="1202" y="10434"/>
                </a:cubicBezTo>
                <a:cubicBezTo>
                  <a:pt x="1456" y="10301"/>
                  <a:pt x="1698" y="10180"/>
                  <a:pt x="1952" y="10048"/>
                </a:cubicBezTo>
                <a:cubicBezTo>
                  <a:pt x="2442" y="9800"/>
                  <a:pt x="2932" y="9540"/>
                  <a:pt x="3422" y="9269"/>
                </a:cubicBezTo>
                <a:cubicBezTo>
                  <a:pt x="3439" y="9303"/>
                  <a:pt x="3464" y="9327"/>
                  <a:pt x="3497" y="9327"/>
                </a:cubicBezTo>
                <a:cubicBezTo>
                  <a:pt x="3509" y="9327"/>
                  <a:pt x="3523" y="9323"/>
                  <a:pt x="3537" y="9315"/>
                </a:cubicBezTo>
                <a:cubicBezTo>
                  <a:pt x="3906" y="9085"/>
                  <a:pt x="4293" y="8889"/>
                  <a:pt x="4673" y="8687"/>
                </a:cubicBezTo>
                <a:cubicBezTo>
                  <a:pt x="5048" y="8485"/>
                  <a:pt x="5440" y="8306"/>
                  <a:pt x="5815" y="8099"/>
                </a:cubicBezTo>
                <a:cubicBezTo>
                  <a:pt x="6530" y="7695"/>
                  <a:pt x="7210" y="7240"/>
                  <a:pt x="7844" y="6726"/>
                </a:cubicBezTo>
                <a:cubicBezTo>
                  <a:pt x="7873" y="6703"/>
                  <a:pt x="7902" y="6675"/>
                  <a:pt x="7931" y="6657"/>
                </a:cubicBezTo>
                <a:cubicBezTo>
                  <a:pt x="8352" y="6380"/>
                  <a:pt x="8755" y="6098"/>
                  <a:pt x="9153" y="5798"/>
                </a:cubicBezTo>
                <a:cubicBezTo>
                  <a:pt x="9937" y="5187"/>
                  <a:pt x="10716" y="4495"/>
                  <a:pt x="11200" y="3607"/>
                </a:cubicBezTo>
                <a:cubicBezTo>
                  <a:pt x="11471" y="3088"/>
                  <a:pt x="11690" y="2483"/>
                  <a:pt x="11621" y="1889"/>
                </a:cubicBezTo>
                <a:cubicBezTo>
                  <a:pt x="11615" y="1802"/>
                  <a:pt x="11592" y="1716"/>
                  <a:pt x="11575" y="1629"/>
                </a:cubicBezTo>
                <a:cubicBezTo>
                  <a:pt x="11563" y="1341"/>
                  <a:pt x="11500" y="1053"/>
                  <a:pt x="11344" y="793"/>
                </a:cubicBezTo>
                <a:cubicBezTo>
                  <a:pt x="11125" y="430"/>
                  <a:pt x="10768" y="182"/>
                  <a:pt x="10364" y="73"/>
                </a:cubicBezTo>
                <a:cubicBezTo>
                  <a:pt x="10176" y="21"/>
                  <a:pt x="9983" y="0"/>
                  <a:pt x="97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4" name="Google Shape;774;p3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30"/>
          <p:cNvSpPr txBox="1">
            <a:spLocks noGrp="1"/>
          </p:cNvSpPr>
          <p:nvPr>
            <p:ph type="subTitle" idx="1"/>
          </p:nvPr>
        </p:nvSpPr>
        <p:spPr>
          <a:xfrm>
            <a:off x="1904851" y="2723633"/>
            <a:ext cx="38648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30"/>
          <p:cNvSpPr txBox="1">
            <a:spLocks noGrp="1"/>
          </p:cNvSpPr>
          <p:nvPr>
            <p:ph type="subTitle" idx="2"/>
          </p:nvPr>
        </p:nvSpPr>
        <p:spPr>
          <a:xfrm>
            <a:off x="6422355" y="2723633"/>
            <a:ext cx="38648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30"/>
          <p:cNvSpPr txBox="1">
            <a:spLocks noGrp="1"/>
          </p:cNvSpPr>
          <p:nvPr>
            <p:ph type="subTitle" idx="3"/>
          </p:nvPr>
        </p:nvSpPr>
        <p:spPr>
          <a:xfrm>
            <a:off x="1904851" y="4676533"/>
            <a:ext cx="38648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30"/>
          <p:cNvSpPr txBox="1">
            <a:spLocks noGrp="1"/>
          </p:cNvSpPr>
          <p:nvPr>
            <p:ph type="subTitle" idx="4"/>
          </p:nvPr>
        </p:nvSpPr>
        <p:spPr>
          <a:xfrm>
            <a:off x="6422355" y="4676533"/>
            <a:ext cx="38648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30"/>
          <p:cNvSpPr txBox="1">
            <a:spLocks noGrp="1"/>
          </p:cNvSpPr>
          <p:nvPr>
            <p:ph type="subTitle" idx="5"/>
          </p:nvPr>
        </p:nvSpPr>
        <p:spPr>
          <a:xfrm>
            <a:off x="1904851" y="2345500"/>
            <a:ext cx="3864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0" name="Google Shape;780;p30"/>
          <p:cNvSpPr txBox="1">
            <a:spLocks noGrp="1"/>
          </p:cNvSpPr>
          <p:nvPr>
            <p:ph type="subTitle" idx="6"/>
          </p:nvPr>
        </p:nvSpPr>
        <p:spPr>
          <a:xfrm>
            <a:off x="1904851" y="4298500"/>
            <a:ext cx="3864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1" name="Google Shape;781;p30"/>
          <p:cNvSpPr txBox="1">
            <a:spLocks noGrp="1"/>
          </p:cNvSpPr>
          <p:nvPr>
            <p:ph type="subTitle" idx="7"/>
          </p:nvPr>
        </p:nvSpPr>
        <p:spPr>
          <a:xfrm>
            <a:off x="6422348" y="2345500"/>
            <a:ext cx="3864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2" name="Google Shape;782;p30"/>
          <p:cNvSpPr txBox="1">
            <a:spLocks noGrp="1"/>
          </p:cNvSpPr>
          <p:nvPr>
            <p:ph type="subTitle" idx="8"/>
          </p:nvPr>
        </p:nvSpPr>
        <p:spPr>
          <a:xfrm>
            <a:off x="6422348" y="4298500"/>
            <a:ext cx="3864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49317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31"/>
          <p:cNvSpPr/>
          <p:nvPr/>
        </p:nvSpPr>
        <p:spPr>
          <a:xfrm rot="3109475">
            <a:off x="-2399410" y="4882147"/>
            <a:ext cx="4805783" cy="3021580"/>
          </a:xfrm>
          <a:custGeom>
            <a:avLst/>
            <a:gdLst/>
            <a:ahLst/>
            <a:cxnLst/>
            <a:rect l="l" t="t" r="r" b="b"/>
            <a:pathLst>
              <a:path w="30180" h="16925" extrusionOk="0">
                <a:moveTo>
                  <a:pt x="7447" y="1"/>
                </a:moveTo>
                <a:cubicBezTo>
                  <a:pt x="5397" y="1"/>
                  <a:pt x="2585" y="788"/>
                  <a:pt x="1598" y="2388"/>
                </a:cubicBezTo>
                <a:cubicBezTo>
                  <a:pt x="1" y="4948"/>
                  <a:pt x="3051" y="7998"/>
                  <a:pt x="4786" y="9486"/>
                </a:cubicBezTo>
                <a:cubicBezTo>
                  <a:pt x="7150" y="11521"/>
                  <a:pt x="9607" y="13493"/>
                  <a:pt x="12368" y="14958"/>
                </a:cubicBezTo>
                <a:cubicBezTo>
                  <a:pt x="14450" y="16060"/>
                  <a:pt x="17273" y="16925"/>
                  <a:pt x="19940" y="16925"/>
                </a:cubicBezTo>
                <a:cubicBezTo>
                  <a:pt x="21918" y="16925"/>
                  <a:pt x="23810" y="16449"/>
                  <a:pt x="25249" y="15240"/>
                </a:cubicBezTo>
                <a:cubicBezTo>
                  <a:pt x="27066" y="13718"/>
                  <a:pt x="28767" y="11919"/>
                  <a:pt x="29476" y="9659"/>
                </a:cubicBezTo>
                <a:cubicBezTo>
                  <a:pt x="30179" y="7404"/>
                  <a:pt x="29631" y="4614"/>
                  <a:pt x="27671" y="3299"/>
                </a:cubicBezTo>
                <a:cubicBezTo>
                  <a:pt x="26713" y="2651"/>
                  <a:pt x="25567" y="2430"/>
                  <a:pt x="24395" y="2430"/>
                </a:cubicBezTo>
                <a:cubicBezTo>
                  <a:pt x="23669" y="2430"/>
                  <a:pt x="22934" y="2515"/>
                  <a:pt x="22228" y="2636"/>
                </a:cubicBezTo>
                <a:cubicBezTo>
                  <a:pt x="20721" y="2895"/>
                  <a:pt x="19206" y="3297"/>
                  <a:pt x="17686" y="3297"/>
                </a:cubicBezTo>
                <a:cubicBezTo>
                  <a:pt x="17346" y="3297"/>
                  <a:pt x="17005" y="3276"/>
                  <a:pt x="16664" y="3230"/>
                </a:cubicBezTo>
                <a:cubicBezTo>
                  <a:pt x="15903" y="3126"/>
                  <a:pt x="15176" y="2896"/>
                  <a:pt x="14461" y="2596"/>
                </a:cubicBezTo>
                <a:cubicBezTo>
                  <a:pt x="12478" y="1777"/>
                  <a:pt x="10627" y="457"/>
                  <a:pt x="8494" y="82"/>
                </a:cubicBezTo>
                <a:cubicBezTo>
                  <a:pt x="8182" y="28"/>
                  <a:pt x="7828" y="1"/>
                  <a:pt x="744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5" name="Google Shape;785;p31"/>
          <p:cNvSpPr/>
          <p:nvPr/>
        </p:nvSpPr>
        <p:spPr>
          <a:xfrm rot="-5005926">
            <a:off x="-284112" y="-1169145"/>
            <a:ext cx="2150488" cy="2369888"/>
          </a:xfrm>
          <a:custGeom>
            <a:avLst/>
            <a:gdLst/>
            <a:ahLst/>
            <a:cxnLst/>
            <a:rect l="l" t="t" r="r" b="b"/>
            <a:pathLst>
              <a:path w="22240" h="24509" extrusionOk="0">
                <a:moveTo>
                  <a:pt x="12377" y="0"/>
                </a:moveTo>
                <a:cubicBezTo>
                  <a:pt x="11004" y="0"/>
                  <a:pt x="9333" y="366"/>
                  <a:pt x="8119" y="981"/>
                </a:cubicBezTo>
                <a:cubicBezTo>
                  <a:pt x="7473" y="1310"/>
                  <a:pt x="6862" y="1691"/>
                  <a:pt x="6182" y="1967"/>
                </a:cubicBezTo>
                <a:cubicBezTo>
                  <a:pt x="5663" y="2175"/>
                  <a:pt x="5121" y="2319"/>
                  <a:pt x="4596" y="2509"/>
                </a:cubicBezTo>
                <a:cubicBezTo>
                  <a:pt x="4227" y="2659"/>
                  <a:pt x="3864" y="2826"/>
                  <a:pt x="3507" y="3005"/>
                </a:cubicBezTo>
                <a:cubicBezTo>
                  <a:pt x="3184" y="3161"/>
                  <a:pt x="2861" y="3322"/>
                  <a:pt x="2544" y="3472"/>
                </a:cubicBezTo>
                <a:cubicBezTo>
                  <a:pt x="1842" y="4034"/>
                  <a:pt x="2006" y="4714"/>
                  <a:pt x="2034" y="4714"/>
                </a:cubicBezTo>
                <a:cubicBezTo>
                  <a:pt x="2035" y="4714"/>
                  <a:pt x="2036" y="4714"/>
                  <a:pt x="2036" y="4712"/>
                </a:cubicBezTo>
                <a:lnTo>
                  <a:pt x="2036" y="4712"/>
                </a:lnTo>
                <a:cubicBezTo>
                  <a:pt x="2267" y="4971"/>
                  <a:pt x="1829" y="5986"/>
                  <a:pt x="1800" y="6073"/>
                </a:cubicBezTo>
                <a:cubicBezTo>
                  <a:pt x="1587" y="6811"/>
                  <a:pt x="1391" y="7554"/>
                  <a:pt x="1125" y="8281"/>
                </a:cubicBezTo>
                <a:cubicBezTo>
                  <a:pt x="756" y="9273"/>
                  <a:pt x="560" y="10270"/>
                  <a:pt x="433" y="11302"/>
                </a:cubicBezTo>
                <a:cubicBezTo>
                  <a:pt x="387" y="11631"/>
                  <a:pt x="353" y="11971"/>
                  <a:pt x="324" y="12317"/>
                </a:cubicBezTo>
                <a:cubicBezTo>
                  <a:pt x="289" y="12744"/>
                  <a:pt x="249" y="13164"/>
                  <a:pt x="174" y="13585"/>
                </a:cubicBezTo>
                <a:cubicBezTo>
                  <a:pt x="116" y="13914"/>
                  <a:pt x="1" y="14243"/>
                  <a:pt x="7" y="14577"/>
                </a:cubicBezTo>
                <a:cubicBezTo>
                  <a:pt x="12" y="15050"/>
                  <a:pt x="145" y="15557"/>
                  <a:pt x="232" y="16019"/>
                </a:cubicBezTo>
                <a:cubicBezTo>
                  <a:pt x="278" y="16272"/>
                  <a:pt x="353" y="16457"/>
                  <a:pt x="353" y="16722"/>
                </a:cubicBezTo>
                <a:cubicBezTo>
                  <a:pt x="358" y="17074"/>
                  <a:pt x="474" y="17397"/>
                  <a:pt x="583" y="17731"/>
                </a:cubicBezTo>
                <a:cubicBezTo>
                  <a:pt x="785" y="18365"/>
                  <a:pt x="837" y="18953"/>
                  <a:pt x="750" y="19616"/>
                </a:cubicBezTo>
                <a:cubicBezTo>
                  <a:pt x="635" y="20487"/>
                  <a:pt x="635" y="21323"/>
                  <a:pt x="987" y="22142"/>
                </a:cubicBezTo>
                <a:cubicBezTo>
                  <a:pt x="998" y="22176"/>
                  <a:pt x="1021" y="22211"/>
                  <a:pt x="1039" y="22246"/>
                </a:cubicBezTo>
                <a:cubicBezTo>
                  <a:pt x="1385" y="22949"/>
                  <a:pt x="2065" y="23451"/>
                  <a:pt x="2722" y="23849"/>
                </a:cubicBezTo>
                <a:cubicBezTo>
                  <a:pt x="3507" y="24327"/>
                  <a:pt x="4429" y="24437"/>
                  <a:pt x="5334" y="24483"/>
                </a:cubicBezTo>
                <a:cubicBezTo>
                  <a:pt x="5639" y="24498"/>
                  <a:pt x="5941" y="24509"/>
                  <a:pt x="6240" y="24509"/>
                </a:cubicBezTo>
                <a:cubicBezTo>
                  <a:pt x="6967" y="24509"/>
                  <a:pt x="7683" y="24446"/>
                  <a:pt x="8402" y="24229"/>
                </a:cubicBezTo>
                <a:cubicBezTo>
                  <a:pt x="9734" y="23831"/>
                  <a:pt x="11048" y="23185"/>
                  <a:pt x="12230" y="22430"/>
                </a:cubicBezTo>
                <a:cubicBezTo>
                  <a:pt x="13245" y="21715"/>
                  <a:pt x="14122" y="20873"/>
                  <a:pt x="14877" y="19893"/>
                </a:cubicBezTo>
                <a:cubicBezTo>
                  <a:pt x="15788" y="18850"/>
                  <a:pt x="16676" y="17777"/>
                  <a:pt x="17518" y="16676"/>
                </a:cubicBezTo>
                <a:cubicBezTo>
                  <a:pt x="17777" y="16336"/>
                  <a:pt x="18031" y="16001"/>
                  <a:pt x="18273" y="15650"/>
                </a:cubicBezTo>
                <a:cubicBezTo>
                  <a:pt x="19161" y="14427"/>
                  <a:pt x="19980" y="13164"/>
                  <a:pt x="20677" y="11821"/>
                </a:cubicBezTo>
                <a:cubicBezTo>
                  <a:pt x="21237" y="10841"/>
                  <a:pt x="21681" y="9803"/>
                  <a:pt x="21998" y="8708"/>
                </a:cubicBezTo>
                <a:cubicBezTo>
                  <a:pt x="22073" y="8142"/>
                  <a:pt x="22159" y="7589"/>
                  <a:pt x="22240" y="7024"/>
                </a:cubicBezTo>
                <a:cubicBezTo>
                  <a:pt x="22142" y="6286"/>
                  <a:pt x="21865" y="5617"/>
                  <a:pt x="21410" y="5035"/>
                </a:cubicBezTo>
                <a:cubicBezTo>
                  <a:pt x="20971" y="4251"/>
                  <a:pt x="20424" y="3547"/>
                  <a:pt x="19766" y="2919"/>
                </a:cubicBezTo>
                <a:cubicBezTo>
                  <a:pt x="18671" y="1910"/>
                  <a:pt x="17460" y="1125"/>
                  <a:pt x="16047" y="624"/>
                </a:cubicBezTo>
                <a:cubicBezTo>
                  <a:pt x="14894" y="214"/>
                  <a:pt x="13729" y="18"/>
                  <a:pt x="12501" y="1"/>
                </a:cubicBezTo>
                <a:cubicBezTo>
                  <a:pt x="12460" y="0"/>
                  <a:pt x="12419" y="0"/>
                  <a:pt x="123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6" name="Google Shape;786;p31"/>
          <p:cNvGrpSpPr/>
          <p:nvPr/>
        </p:nvGrpSpPr>
        <p:grpSpPr>
          <a:xfrm>
            <a:off x="156491" y="210978"/>
            <a:ext cx="552981" cy="538919"/>
            <a:chOff x="117368" y="158233"/>
            <a:chExt cx="414736" cy="404189"/>
          </a:xfrm>
        </p:grpSpPr>
        <p:sp>
          <p:nvSpPr>
            <p:cNvPr id="787" name="Google Shape;787;p31"/>
            <p:cNvSpPr/>
            <p:nvPr/>
          </p:nvSpPr>
          <p:spPr>
            <a:xfrm rot="-5005926">
              <a:off x="287888" y="313094"/>
              <a:ext cx="80788" cy="114221"/>
            </a:xfrm>
            <a:custGeom>
              <a:avLst/>
              <a:gdLst/>
              <a:ahLst/>
              <a:cxnLst/>
              <a:rect l="l" t="t" r="r" b="b"/>
              <a:pathLst>
                <a:path w="1114" h="1575" extrusionOk="0">
                  <a:moveTo>
                    <a:pt x="877" y="1"/>
                  </a:moveTo>
                  <a:cubicBezTo>
                    <a:pt x="577" y="468"/>
                    <a:pt x="300" y="952"/>
                    <a:pt x="0" y="1419"/>
                  </a:cubicBezTo>
                  <a:cubicBezTo>
                    <a:pt x="23" y="1460"/>
                    <a:pt x="70" y="1489"/>
                    <a:pt x="110" y="1494"/>
                  </a:cubicBezTo>
                  <a:cubicBezTo>
                    <a:pt x="139" y="1546"/>
                    <a:pt x="202" y="1575"/>
                    <a:pt x="260" y="1575"/>
                  </a:cubicBezTo>
                  <a:cubicBezTo>
                    <a:pt x="588" y="1229"/>
                    <a:pt x="848" y="825"/>
                    <a:pt x="1113" y="439"/>
                  </a:cubicBezTo>
                  <a:cubicBezTo>
                    <a:pt x="1113" y="433"/>
                    <a:pt x="1113" y="410"/>
                    <a:pt x="1107" y="399"/>
                  </a:cubicBezTo>
                  <a:cubicBezTo>
                    <a:pt x="1090" y="289"/>
                    <a:pt x="1055" y="180"/>
                    <a:pt x="992" y="93"/>
                  </a:cubicBezTo>
                  <a:lnTo>
                    <a:pt x="992" y="87"/>
                  </a:lnTo>
                  <a:cubicBezTo>
                    <a:pt x="963" y="47"/>
                    <a:pt x="917" y="18"/>
                    <a:pt x="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31"/>
            <p:cNvSpPr/>
            <p:nvPr/>
          </p:nvSpPr>
          <p:spPr>
            <a:xfrm rot="-5005926">
              <a:off x="205809" y="183148"/>
              <a:ext cx="82456" cy="60845"/>
            </a:xfrm>
            <a:custGeom>
              <a:avLst/>
              <a:gdLst/>
              <a:ahLst/>
              <a:cxnLst/>
              <a:rect l="l" t="t" r="r" b="b"/>
              <a:pathLst>
                <a:path w="1137" h="839" extrusionOk="0">
                  <a:moveTo>
                    <a:pt x="957" y="0"/>
                  </a:moveTo>
                  <a:cubicBezTo>
                    <a:pt x="771" y="0"/>
                    <a:pt x="583" y="38"/>
                    <a:pt x="404" y="99"/>
                  </a:cubicBezTo>
                  <a:cubicBezTo>
                    <a:pt x="324" y="220"/>
                    <a:pt x="243" y="336"/>
                    <a:pt x="168" y="457"/>
                  </a:cubicBezTo>
                  <a:cubicBezTo>
                    <a:pt x="122" y="532"/>
                    <a:pt x="82" y="601"/>
                    <a:pt x="41" y="682"/>
                  </a:cubicBezTo>
                  <a:cubicBezTo>
                    <a:pt x="24" y="728"/>
                    <a:pt x="7" y="762"/>
                    <a:pt x="1" y="797"/>
                  </a:cubicBezTo>
                  <a:cubicBezTo>
                    <a:pt x="131" y="826"/>
                    <a:pt x="261" y="839"/>
                    <a:pt x="395" y="839"/>
                  </a:cubicBezTo>
                  <a:cubicBezTo>
                    <a:pt x="474" y="839"/>
                    <a:pt x="554" y="834"/>
                    <a:pt x="635" y="826"/>
                  </a:cubicBezTo>
                  <a:cubicBezTo>
                    <a:pt x="647" y="808"/>
                    <a:pt x="670" y="785"/>
                    <a:pt x="681" y="768"/>
                  </a:cubicBezTo>
                  <a:cubicBezTo>
                    <a:pt x="871" y="537"/>
                    <a:pt x="993" y="272"/>
                    <a:pt x="1137" y="13"/>
                  </a:cubicBezTo>
                  <a:cubicBezTo>
                    <a:pt x="1077" y="4"/>
                    <a:pt x="1018" y="0"/>
                    <a:pt x="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31"/>
            <p:cNvSpPr/>
            <p:nvPr/>
          </p:nvSpPr>
          <p:spPr>
            <a:xfrm rot="-5005926">
              <a:off x="123404" y="157932"/>
              <a:ext cx="49822" cy="56566"/>
            </a:xfrm>
            <a:custGeom>
              <a:avLst/>
              <a:gdLst/>
              <a:ahLst/>
              <a:cxnLst/>
              <a:rect l="l" t="t" r="r" b="b"/>
              <a:pathLst>
                <a:path w="687" h="780" extrusionOk="0">
                  <a:moveTo>
                    <a:pt x="341" y="1"/>
                  </a:moveTo>
                  <a:cubicBezTo>
                    <a:pt x="226" y="185"/>
                    <a:pt x="116" y="370"/>
                    <a:pt x="1" y="548"/>
                  </a:cubicBezTo>
                  <a:lnTo>
                    <a:pt x="24" y="595"/>
                  </a:lnTo>
                  <a:cubicBezTo>
                    <a:pt x="41" y="618"/>
                    <a:pt x="47" y="635"/>
                    <a:pt x="70" y="658"/>
                  </a:cubicBezTo>
                  <a:lnTo>
                    <a:pt x="76" y="658"/>
                  </a:lnTo>
                  <a:lnTo>
                    <a:pt x="87" y="675"/>
                  </a:lnTo>
                  <a:cubicBezTo>
                    <a:pt x="105" y="681"/>
                    <a:pt x="116" y="693"/>
                    <a:pt x="128" y="704"/>
                  </a:cubicBezTo>
                  <a:lnTo>
                    <a:pt x="133" y="704"/>
                  </a:lnTo>
                  <a:cubicBezTo>
                    <a:pt x="139" y="710"/>
                    <a:pt x="145" y="710"/>
                    <a:pt x="156" y="716"/>
                  </a:cubicBezTo>
                  <a:lnTo>
                    <a:pt x="197" y="739"/>
                  </a:lnTo>
                  <a:lnTo>
                    <a:pt x="283" y="779"/>
                  </a:lnTo>
                  <a:cubicBezTo>
                    <a:pt x="433" y="572"/>
                    <a:pt x="583" y="370"/>
                    <a:pt x="687" y="133"/>
                  </a:cubicBezTo>
                  <a:cubicBezTo>
                    <a:pt x="583" y="70"/>
                    <a:pt x="456" y="30"/>
                    <a:pt x="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31"/>
            <p:cNvSpPr/>
            <p:nvPr/>
          </p:nvSpPr>
          <p:spPr>
            <a:xfrm rot="-5005926">
              <a:off x="432167" y="461270"/>
              <a:ext cx="85357" cy="105445"/>
            </a:xfrm>
            <a:custGeom>
              <a:avLst/>
              <a:gdLst/>
              <a:ahLst/>
              <a:cxnLst/>
              <a:rect l="l" t="t" r="r" b="b"/>
              <a:pathLst>
                <a:path w="1177" h="1454" extrusionOk="0">
                  <a:moveTo>
                    <a:pt x="842" y="1"/>
                  </a:moveTo>
                  <a:cubicBezTo>
                    <a:pt x="560" y="445"/>
                    <a:pt x="254" y="871"/>
                    <a:pt x="0" y="1333"/>
                  </a:cubicBezTo>
                  <a:cubicBezTo>
                    <a:pt x="64" y="1367"/>
                    <a:pt x="127" y="1402"/>
                    <a:pt x="208" y="1425"/>
                  </a:cubicBezTo>
                  <a:cubicBezTo>
                    <a:pt x="254" y="1442"/>
                    <a:pt x="294" y="1448"/>
                    <a:pt x="340" y="1454"/>
                  </a:cubicBezTo>
                  <a:cubicBezTo>
                    <a:pt x="398" y="1431"/>
                    <a:pt x="444" y="1402"/>
                    <a:pt x="490" y="1385"/>
                  </a:cubicBezTo>
                  <a:cubicBezTo>
                    <a:pt x="663" y="1269"/>
                    <a:pt x="779" y="1079"/>
                    <a:pt x="888" y="900"/>
                  </a:cubicBezTo>
                  <a:cubicBezTo>
                    <a:pt x="986" y="739"/>
                    <a:pt x="1073" y="577"/>
                    <a:pt x="1153" y="404"/>
                  </a:cubicBezTo>
                  <a:cubicBezTo>
                    <a:pt x="1165" y="375"/>
                    <a:pt x="1176" y="335"/>
                    <a:pt x="1176" y="301"/>
                  </a:cubicBezTo>
                  <a:cubicBezTo>
                    <a:pt x="1067" y="203"/>
                    <a:pt x="957" y="99"/>
                    <a:pt x="8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31"/>
            <p:cNvSpPr/>
            <p:nvPr/>
          </p:nvSpPr>
          <p:spPr>
            <a:xfrm rot="-5005926">
              <a:off x="177815" y="460277"/>
              <a:ext cx="94132" cy="87315"/>
            </a:xfrm>
            <a:custGeom>
              <a:avLst/>
              <a:gdLst/>
              <a:ahLst/>
              <a:cxnLst/>
              <a:rect l="l" t="t" r="r" b="b"/>
              <a:pathLst>
                <a:path w="1298" h="1204" extrusionOk="0">
                  <a:moveTo>
                    <a:pt x="946" y="0"/>
                  </a:moveTo>
                  <a:cubicBezTo>
                    <a:pt x="732" y="214"/>
                    <a:pt x="548" y="450"/>
                    <a:pt x="352" y="675"/>
                  </a:cubicBezTo>
                  <a:cubicBezTo>
                    <a:pt x="231" y="813"/>
                    <a:pt x="115" y="952"/>
                    <a:pt x="0" y="1096"/>
                  </a:cubicBezTo>
                  <a:cubicBezTo>
                    <a:pt x="127" y="1142"/>
                    <a:pt x="260" y="1188"/>
                    <a:pt x="398" y="1200"/>
                  </a:cubicBezTo>
                  <a:cubicBezTo>
                    <a:pt x="420" y="1203"/>
                    <a:pt x="440" y="1204"/>
                    <a:pt x="461" y="1204"/>
                  </a:cubicBezTo>
                  <a:cubicBezTo>
                    <a:pt x="522" y="1204"/>
                    <a:pt x="580" y="1191"/>
                    <a:pt x="640" y="1165"/>
                  </a:cubicBezTo>
                  <a:cubicBezTo>
                    <a:pt x="698" y="1142"/>
                    <a:pt x="750" y="1125"/>
                    <a:pt x="802" y="1107"/>
                  </a:cubicBezTo>
                  <a:cubicBezTo>
                    <a:pt x="986" y="865"/>
                    <a:pt x="1147" y="594"/>
                    <a:pt x="1274" y="306"/>
                  </a:cubicBezTo>
                  <a:cubicBezTo>
                    <a:pt x="1297" y="260"/>
                    <a:pt x="1263" y="191"/>
                    <a:pt x="1222" y="162"/>
                  </a:cubicBezTo>
                  <a:cubicBezTo>
                    <a:pt x="1211" y="156"/>
                    <a:pt x="1194" y="150"/>
                    <a:pt x="1182" y="150"/>
                  </a:cubicBezTo>
                  <a:cubicBezTo>
                    <a:pt x="1176" y="121"/>
                    <a:pt x="1153" y="98"/>
                    <a:pt x="1130" y="87"/>
                  </a:cubicBezTo>
                  <a:cubicBezTo>
                    <a:pt x="1119" y="75"/>
                    <a:pt x="1101" y="70"/>
                    <a:pt x="1090" y="70"/>
                  </a:cubicBezTo>
                  <a:lnTo>
                    <a:pt x="1101" y="58"/>
                  </a:lnTo>
                  <a:cubicBezTo>
                    <a:pt x="1107" y="46"/>
                    <a:pt x="1107" y="41"/>
                    <a:pt x="1119" y="35"/>
                  </a:cubicBezTo>
                  <a:cubicBezTo>
                    <a:pt x="1078" y="18"/>
                    <a:pt x="1044" y="12"/>
                    <a:pt x="1009" y="6"/>
                  </a:cubicBezTo>
                  <a:cubicBezTo>
                    <a:pt x="986" y="6"/>
                    <a:pt x="963" y="0"/>
                    <a:pt x="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31"/>
            <p:cNvSpPr/>
            <p:nvPr/>
          </p:nvSpPr>
          <p:spPr>
            <a:xfrm rot="-5005926">
              <a:off x="319603" y="466380"/>
              <a:ext cx="53158" cy="71143"/>
            </a:xfrm>
            <a:custGeom>
              <a:avLst/>
              <a:gdLst/>
              <a:ahLst/>
              <a:cxnLst/>
              <a:rect l="l" t="t" r="r" b="b"/>
              <a:pathLst>
                <a:path w="733" h="981" extrusionOk="0">
                  <a:moveTo>
                    <a:pt x="462" y="0"/>
                  </a:moveTo>
                  <a:cubicBezTo>
                    <a:pt x="335" y="145"/>
                    <a:pt x="214" y="300"/>
                    <a:pt x="105" y="462"/>
                  </a:cubicBezTo>
                  <a:cubicBezTo>
                    <a:pt x="70" y="514"/>
                    <a:pt x="30" y="560"/>
                    <a:pt x="1" y="617"/>
                  </a:cubicBezTo>
                  <a:cubicBezTo>
                    <a:pt x="1" y="629"/>
                    <a:pt x="12" y="635"/>
                    <a:pt x="12" y="652"/>
                  </a:cubicBezTo>
                  <a:cubicBezTo>
                    <a:pt x="24" y="687"/>
                    <a:pt x="41" y="727"/>
                    <a:pt x="53" y="767"/>
                  </a:cubicBezTo>
                  <a:cubicBezTo>
                    <a:pt x="58" y="773"/>
                    <a:pt x="58" y="779"/>
                    <a:pt x="64" y="785"/>
                  </a:cubicBezTo>
                  <a:lnTo>
                    <a:pt x="76" y="802"/>
                  </a:lnTo>
                  <a:cubicBezTo>
                    <a:pt x="81" y="813"/>
                    <a:pt x="87" y="831"/>
                    <a:pt x="105" y="842"/>
                  </a:cubicBezTo>
                  <a:lnTo>
                    <a:pt x="168" y="929"/>
                  </a:lnTo>
                  <a:cubicBezTo>
                    <a:pt x="174" y="946"/>
                    <a:pt x="191" y="952"/>
                    <a:pt x="197" y="963"/>
                  </a:cubicBezTo>
                  <a:lnTo>
                    <a:pt x="197" y="975"/>
                  </a:lnTo>
                  <a:lnTo>
                    <a:pt x="203" y="981"/>
                  </a:lnTo>
                  <a:cubicBezTo>
                    <a:pt x="231" y="975"/>
                    <a:pt x="254" y="963"/>
                    <a:pt x="277" y="946"/>
                  </a:cubicBezTo>
                  <a:cubicBezTo>
                    <a:pt x="485" y="790"/>
                    <a:pt x="652" y="571"/>
                    <a:pt x="733" y="318"/>
                  </a:cubicBezTo>
                  <a:cubicBezTo>
                    <a:pt x="716" y="295"/>
                    <a:pt x="704" y="266"/>
                    <a:pt x="687" y="243"/>
                  </a:cubicBezTo>
                  <a:cubicBezTo>
                    <a:pt x="623" y="145"/>
                    <a:pt x="548" y="7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31"/>
            <p:cNvSpPr/>
            <p:nvPr/>
          </p:nvSpPr>
          <p:spPr>
            <a:xfrm rot="-5005926">
              <a:off x="229508" y="403338"/>
              <a:ext cx="41409" cy="44600"/>
            </a:xfrm>
            <a:custGeom>
              <a:avLst/>
              <a:gdLst/>
              <a:ahLst/>
              <a:cxnLst/>
              <a:rect l="l" t="t" r="r" b="b"/>
              <a:pathLst>
                <a:path w="571" h="615" extrusionOk="0">
                  <a:moveTo>
                    <a:pt x="353" y="0"/>
                  </a:moveTo>
                  <a:cubicBezTo>
                    <a:pt x="330" y="0"/>
                    <a:pt x="309" y="14"/>
                    <a:pt x="288" y="30"/>
                  </a:cubicBezTo>
                  <a:cubicBezTo>
                    <a:pt x="265" y="42"/>
                    <a:pt x="242" y="65"/>
                    <a:pt x="231" y="88"/>
                  </a:cubicBezTo>
                  <a:lnTo>
                    <a:pt x="213" y="99"/>
                  </a:lnTo>
                  <a:cubicBezTo>
                    <a:pt x="208" y="117"/>
                    <a:pt x="196" y="122"/>
                    <a:pt x="185" y="134"/>
                  </a:cubicBezTo>
                  <a:cubicBezTo>
                    <a:pt x="167" y="163"/>
                    <a:pt x="150" y="186"/>
                    <a:pt x="139" y="220"/>
                  </a:cubicBezTo>
                  <a:cubicBezTo>
                    <a:pt x="87" y="290"/>
                    <a:pt x="41" y="353"/>
                    <a:pt x="6" y="434"/>
                  </a:cubicBezTo>
                  <a:cubicBezTo>
                    <a:pt x="0" y="445"/>
                    <a:pt x="0" y="474"/>
                    <a:pt x="6" y="497"/>
                  </a:cubicBezTo>
                  <a:cubicBezTo>
                    <a:pt x="12" y="526"/>
                    <a:pt x="29" y="549"/>
                    <a:pt x="52" y="561"/>
                  </a:cubicBezTo>
                  <a:cubicBezTo>
                    <a:pt x="74" y="579"/>
                    <a:pt x="104" y="588"/>
                    <a:pt x="133" y="588"/>
                  </a:cubicBezTo>
                  <a:cubicBezTo>
                    <a:pt x="150" y="588"/>
                    <a:pt x="166" y="584"/>
                    <a:pt x="179" y="578"/>
                  </a:cubicBezTo>
                  <a:lnTo>
                    <a:pt x="179" y="584"/>
                  </a:lnTo>
                  <a:cubicBezTo>
                    <a:pt x="198" y="603"/>
                    <a:pt x="229" y="615"/>
                    <a:pt x="257" y="615"/>
                  </a:cubicBezTo>
                  <a:cubicBezTo>
                    <a:pt x="270" y="615"/>
                    <a:pt x="283" y="612"/>
                    <a:pt x="294" y="607"/>
                  </a:cubicBezTo>
                  <a:cubicBezTo>
                    <a:pt x="329" y="584"/>
                    <a:pt x="369" y="555"/>
                    <a:pt x="404" y="526"/>
                  </a:cubicBezTo>
                  <a:cubicBezTo>
                    <a:pt x="438" y="497"/>
                    <a:pt x="467" y="463"/>
                    <a:pt x="490" y="416"/>
                  </a:cubicBezTo>
                  <a:cubicBezTo>
                    <a:pt x="531" y="330"/>
                    <a:pt x="559" y="243"/>
                    <a:pt x="571" y="151"/>
                  </a:cubicBezTo>
                  <a:cubicBezTo>
                    <a:pt x="571" y="105"/>
                    <a:pt x="542" y="65"/>
                    <a:pt x="508" y="36"/>
                  </a:cubicBezTo>
                  <a:cubicBezTo>
                    <a:pt x="488" y="21"/>
                    <a:pt x="464" y="15"/>
                    <a:pt x="441" y="15"/>
                  </a:cubicBezTo>
                  <a:cubicBezTo>
                    <a:pt x="430" y="15"/>
                    <a:pt x="419" y="17"/>
                    <a:pt x="410" y="19"/>
                  </a:cubicBezTo>
                  <a:cubicBezTo>
                    <a:pt x="404" y="13"/>
                    <a:pt x="398" y="13"/>
                    <a:pt x="381" y="7"/>
                  </a:cubicBezTo>
                  <a:cubicBezTo>
                    <a:pt x="371" y="2"/>
                    <a:pt x="362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31"/>
            <p:cNvSpPr/>
            <p:nvPr/>
          </p:nvSpPr>
          <p:spPr>
            <a:xfrm rot="-5005926">
              <a:off x="402223" y="353788"/>
              <a:ext cx="94132" cy="93552"/>
            </a:xfrm>
            <a:custGeom>
              <a:avLst/>
              <a:gdLst/>
              <a:ahLst/>
              <a:cxnLst/>
              <a:rect l="l" t="t" r="r" b="b"/>
              <a:pathLst>
                <a:path w="1298" h="1290" extrusionOk="0">
                  <a:moveTo>
                    <a:pt x="1090" y="1"/>
                  </a:moveTo>
                  <a:cubicBezTo>
                    <a:pt x="1014" y="1"/>
                    <a:pt x="934" y="24"/>
                    <a:pt x="865" y="61"/>
                  </a:cubicBezTo>
                  <a:cubicBezTo>
                    <a:pt x="663" y="188"/>
                    <a:pt x="508" y="402"/>
                    <a:pt x="358" y="580"/>
                  </a:cubicBezTo>
                  <a:cubicBezTo>
                    <a:pt x="277" y="678"/>
                    <a:pt x="190" y="765"/>
                    <a:pt x="110" y="857"/>
                  </a:cubicBezTo>
                  <a:cubicBezTo>
                    <a:pt x="58" y="926"/>
                    <a:pt x="0" y="1007"/>
                    <a:pt x="0" y="1093"/>
                  </a:cubicBezTo>
                  <a:cubicBezTo>
                    <a:pt x="0" y="1122"/>
                    <a:pt x="12" y="1145"/>
                    <a:pt x="18" y="1168"/>
                  </a:cubicBezTo>
                  <a:cubicBezTo>
                    <a:pt x="0" y="1209"/>
                    <a:pt x="23" y="1261"/>
                    <a:pt x="58" y="1290"/>
                  </a:cubicBezTo>
                  <a:cubicBezTo>
                    <a:pt x="433" y="921"/>
                    <a:pt x="830" y="575"/>
                    <a:pt x="1211" y="217"/>
                  </a:cubicBezTo>
                  <a:cubicBezTo>
                    <a:pt x="1240" y="171"/>
                    <a:pt x="1269" y="119"/>
                    <a:pt x="1298" y="79"/>
                  </a:cubicBezTo>
                  <a:cubicBezTo>
                    <a:pt x="1240" y="24"/>
                    <a:pt x="1166" y="1"/>
                    <a:pt x="1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31"/>
            <p:cNvSpPr/>
            <p:nvPr/>
          </p:nvSpPr>
          <p:spPr>
            <a:xfrm rot="-5005926">
              <a:off x="391967" y="239989"/>
              <a:ext cx="85792" cy="113350"/>
            </a:xfrm>
            <a:custGeom>
              <a:avLst/>
              <a:gdLst/>
              <a:ahLst/>
              <a:cxnLst/>
              <a:rect l="l" t="t" r="r" b="b"/>
              <a:pathLst>
                <a:path w="1183" h="1563" extrusionOk="0">
                  <a:moveTo>
                    <a:pt x="843" y="0"/>
                  </a:moveTo>
                  <a:cubicBezTo>
                    <a:pt x="549" y="398"/>
                    <a:pt x="260" y="802"/>
                    <a:pt x="1" y="1217"/>
                  </a:cubicBezTo>
                  <a:cubicBezTo>
                    <a:pt x="70" y="1303"/>
                    <a:pt x="151" y="1384"/>
                    <a:pt x="237" y="1447"/>
                  </a:cubicBezTo>
                  <a:cubicBezTo>
                    <a:pt x="312" y="1499"/>
                    <a:pt x="387" y="1540"/>
                    <a:pt x="468" y="1563"/>
                  </a:cubicBezTo>
                  <a:cubicBezTo>
                    <a:pt x="762" y="1246"/>
                    <a:pt x="993" y="871"/>
                    <a:pt x="1183" y="473"/>
                  </a:cubicBezTo>
                  <a:cubicBezTo>
                    <a:pt x="1137" y="375"/>
                    <a:pt x="1091" y="288"/>
                    <a:pt x="1033" y="208"/>
                  </a:cubicBezTo>
                  <a:cubicBezTo>
                    <a:pt x="970" y="127"/>
                    <a:pt x="918" y="64"/>
                    <a:pt x="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6" name="Google Shape;796;p31"/>
          <p:cNvSpPr/>
          <p:nvPr/>
        </p:nvSpPr>
        <p:spPr>
          <a:xfrm rot="-5005926">
            <a:off x="632963" y="-11796"/>
            <a:ext cx="665839" cy="477575"/>
          </a:xfrm>
          <a:custGeom>
            <a:avLst/>
            <a:gdLst/>
            <a:ahLst/>
            <a:cxnLst/>
            <a:rect l="l" t="t" r="r" b="b"/>
            <a:pathLst>
              <a:path w="6886" h="4939" extrusionOk="0">
                <a:moveTo>
                  <a:pt x="3011" y="960"/>
                </a:moveTo>
                <a:lnTo>
                  <a:pt x="3011" y="960"/>
                </a:lnTo>
                <a:cubicBezTo>
                  <a:pt x="2966" y="982"/>
                  <a:pt x="2922" y="1004"/>
                  <a:pt x="2879" y="1026"/>
                </a:cubicBezTo>
                <a:lnTo>
                  <a:pt x="2879" y="1026"/>
                </a:lnTo>
                <a:cubicBezTo>
                  <a:pt x="2915" y="1008"/>
                  <a:pt x="2959" y="986"/>
                  <a:pt x="3011" y="960"/>
                </a:cubicBezTo>
                <a:close/>
                <a:moveTo>
                  <a:pt x="6435" y="2678"/>
                </a:moveTo>
                <a:cubicBezTo>
                  <a:pt x="6504" y="2678"/>
                  <a:pt x="6564" y="2686"/>
                  <a:pt x="6614" y="2701"/>
                </a:cubicBezTo>
                <a:cubicBezTo>
                  <a:pt x="6522" y="2684"/>
                  <a:pt x="6430" y="2684"/>
                  <a:pt x="6326" y="2684"/>
                </a:cubicBezTo>
                <a:cubicBezTo>
                  <a:pt x="6364" y="2680"/>
                  <a:pt x="6401" y="2678"/>
                  <a:pt x="6435" y="2678"/>
                </a:cubicBezTo>
                <a:close/>
                <a:moveTo>
                  <a:pt x="6812" y="2773"/>
                </a:moveTo>
                <a:lnTo>
                  <a:pt x="6812" y="2773"/>
                </a:lnTo>
                <a:cubicBezTo>
                  <a:pt x="6817" y="2778"/>
                  <a:pt x="6822" y="2783"/>
                  <a:pt x="6828" y="2787"/>
                </a:cubicBezTo>
                <a:cubicBezTo>
                  <a:pt x="6822" y="2782"/>
                  <a:pt x="6817" y="2777"/>
                  <a:pt x="6812" y="2773"/>
                </a:cubicBezTo>
                <a:close/>
                <a:moveTo>
                  <a:pt x="6753" y="2764"/>
                </a:moveTo>
                <a:lnTo>
                  <a:pt x="6753" y="2764"/>
                </a:lnTo>
                <a:cubicBezTo>
                  <a:pt x="6782" y="2787"/>
                  <a:pt x="6799" y="2816"/>
                  <a:pt x="6799" y="2845"/>
                </a:cubicBezTo>
                <a:cubicBezTo>
                  <a:pt x="6799" y="2828"/>
                  <a:pt x="6776" y="2787"/>
                  <a:pt x="6753" y="2764"/>
                </a:cubicBezTo>
                <a:close/>
                <a:moveTo>
                  <a:pt x="6251" y="2920"/>
                </a:moveTo>
                <a:cubicBezTo>
                  <a:pt x="6234" y="2920"/>
                  <a:pt x="6228" y="2920"/>
                  <a:pt x="6211" y="2932"/>
                </a:cubicBezTo>
                <a:lnTo>
                  <a:pt x="6251" y="2920"/>
                </a:lnTo>
                <a:close/>
                <a:moveTo>
                  <a:pt x="4978" y="3035"/>
                </a:moveTo>
                <a:cubicBezTo>
                  <a:pt x="4981" y="3035"/>
                  <a:pt x="4985" y="3035"/>
                  <a:pt x="4988" y="3035"/>
                </a:cubicBezTo>
                <a:lnTo>
                  <a:pt x="4988" y="3035"/>
                </a:lnTo>
                <a:cubicBezTo>
                  <a:pt x="4985" y="3035"/>
                  <a:pt x="4982" y="3035"/>
                  <a:pt x="4978" y="3035"/>
                </a:cubicBezTo>
                <a:cubicBezTo>
                  <a:pt x="4839" y="3035"/>
                  <a:pt x="4732" y="3151"/>
                  <a:pt x="4619" y="3162"/>
                </a:cubicBezTo>
                <a:cubicBezTo>
                  <a:pt x="4732" y="3145"/>
                  <a:pt x="4839" y="3035"/>
                  <a:pt x="4978" y="3035"/>
                </a:cubicBezTo>
                <a:close/>
                <a:moveTo>
                  <a:pt x="4539" y="3116"/>
                </a:moveTo>
                <a:cubicBezTo>
                  <a:pt x="4504" y="3145"/>
                  <a:pt x="4441" y="3174"/>
                  <a:pt x="4366" y="3203"/>
                </a:cubicBezTo>
                <a:cubicBezTo>
                  <a:pt x="4441" y="3174"/>
                  <a:pt x="4498" y="3145"/>
                  <a:pt x="4539" y="3116"/>
                </a:cubicBezTo>
                <a:close/>
                <a:moveTo>
                  <a:pt x="4366" y="3203"/>
                </a:moveTo>
                <a:lnTo>
                  <a:pt x="4366" y="3203"/>
                </a:lnTo>
                <a:cubicBezTo>
                  <a:pt x="4222" y="3266"/>
                  <a:pt x="4020" y="3324"/>
                  <a:pt x="3858" y="3364"/>
                </a:cubicBezTo>
                <a:cubicBezTo>
                  <a:pt x="4043" y="3266"/>
                  <a:pt x="4216" y="3231"/>
                  <a:pt x="4366" y="3203"/>
                </a:cubicBezTo>
                <a:close/>
                <a:moveTo>
                  <a:pt x="4136" y="1"/>
                </a:moveTo>
                <a:cubicBezTo>
                  <a:pt x="4115" y="1"/>
                  <a:pt x="4093" y="1"/>
                  <a:pt x="4072" y="3"/>
                </a:cubicBezTo>
                <a:cubicBezTo>
                  <a:pt x="4020" y="3"/>
                  <a:pt x="3962" y="8"/>
                  <a:pt x="3916" y="26"/>
                </a:cubicBezTo>
                <a:cubicBezTo>
                  <a:pt x="3864" y="31"/>
                  <a:pt x="3789" y="54"/>
                  <a:pt x="3772" y="60"/>
                </a:cubicBezTo>
                <a:cubicBezTo>
                  <a:pt x="3697" y="83"/>
                  <a:pt x="3633" y="106"/>
                  <a:pt x="3558" y="124"/>
                </a:cubicBezTo>
                <a:cubicBezTo>
                  <a:pt x="3426" y="176"/>
                  <a:pt x="3287" y="239"/>
                  <a:pt x="3143" y="308"/>
                </a:cubicBezTo>
                <a:cubicBezTo>
                  <a:pt x="2861" y="441"/>
                  <a:pt x="2578" y="614"/>
                  <a:pt x="2307" y="798"/>
                </a:cubicBezTo>
                <a:cubicBezTo>
                  <a:pt x="1759" y="1150"/>
                  <a:pt x="1252" y="1548"/>
                  <a:pt x="906" y="1813"/>
                </a:cubicBezTo>
                <a:cubicBezTo>
                  <a:pt x="468" y="2211"/>
                  <a:pt x="410" y="2361"/>
                  <a:pt x="462" y="2401"/>
                </a:cubicBezTo>
                <a:cubicBezTo>
                  <a:pt x="476" y="2414"/>
                  <a:pt x="499" y="2419"/>
                  <a:pt x="525" y="2419"/>
                </a:cubicBezTo>
                <a:cubicBezTo>
                  <a:pt x="592" y="2419"/>
                  <a:pt x="682" y="2385"/>
                  <a:pt x="699" y="2372"/>
                </a:cubicBezTo>
                <a:cubicBezTo>
                  <a:pt x="1039" y="2222"/>
                  <a:pt x="1298" y="2044"/>
                  <a:pt x="1627" y="1813"/>
                </a:cubicBezTo>
                <a:cubicBezTo>
                  <a:pt x="1938" y="1599"/>
                  <a:pt x="2314" y="1319"/>
                  <a:pt x="2879" y="1026"/>
                </a:cubicBezTo>
                <a:lnTo>
                  <a:pt x="2879" y="1026"/>
                </a:lnTo>
                <a:cubicBezTo>
                  <a:pt x="2804" y="1064"/>
                  <a:pt x="2761" y="1082"/>
                  <a:pt x="2747" y="1082"/>
                </a:cubicBezTo>
                <a:cubicBezTo>
                  <a:pt x="2740" y="1082"/>
                  <a:pt x="2740" y="1078"/>
                  <a:pt x="2745" y="1069"/>
                </a:cubicBezTo>
                <a:cubicBezTo>
                  <a:pt x="2769" y="1040"/>
                  <a:pt x="2890" y="954"/>
                  <a:pt x="3068" y="844"/>
                </a:cubicBezTo>
                <a:cubicBezTo>
                  <a:pt x="3253" y="741"/>
                  <a:pt x="3489" y="614"/>
                  <a:pt x="3743" y="527"/>
                </a:cubicBezTo>
                <a:cubicBezTo>
                  <a:pt x="3801" y="510"/>
                  <a:pt x="3870" y="487"/>
                  <a:pt x="3922" y="481"/>
                </a:cubicBezTo>
                <a:cubicBezTo>
                  <a:pt x="3956" y="470"/>
                  <a:pt x="3991" y="470"/>
                  <a:pt x="4020" y="470"/>
                </a:cubicBezTo>
                <a:cubicBezTo>
                  <a:pt x="4089" y="470"/>
                  <a:pt x="4135" y="510"/>
                  <a:pt x="4135" y="556"/>
                </a:cubicBezTo>
                <a:cubicBezTo>
                  <a:pt x="4147" y="579"/>
                  <a:pt x="4118" y="602"/>
                  <a:pt x="4100" y="625"/>
                </a:cubicBezTo>
                <a:cubicBezTo>
                  <a:pt x="4072" y="654"/>
                  <a:pt x="4049" y="666"/>
                  <a:pt x="4031" y="683"/>
                </a:cubicBezTo>
                <a:lnTo>
                  <a:pt x="4014" y="689"/>
                </a:lnTo>
                <a:lnTo>
                  <a:pt x="4008" y="694"/>
                </a:lnTo>
                <a:lnTo>
                  <a:pt x="3985" y="718"/>
                </a:lnTo>
                <a:cubicBezTo>
                  <a:pt x="3956" y="746"/>
                  <a:pt x="3927" y="781"/>
                  <a:pt x="3899" y="810"/>
                </a:cubicBezTo>
                <a:cubicBezTo>
                  <a:pt x="3783" y="931"/>
                  <a:pt x="3656" y="1046"/>
                  <a:pt x="3518" y="1173"/>
                </a:cubicBezTo>
                <a:cubicBezTo>
                  <a:pt x="3241" y="1409"/>
                  <a:pt x="2924" y="1652"/>
                  <a:pt x="2601" y="1894"/>
                </a:cubicBezTo>
                <a:cubicBezTo>
                  <a:pt x="2273" y="2130"/>
                  <a:pt x="1927" y="2367"/>
                  <a:pt x="1581" y="2615"/>
                </a:cubicBezTo>
                <a:cubicBezTo>
                  <a:pt x="1241" y="2857"/>
                  <a:pt x="906" y="3093"/>
                  <a:pt x="577" y="3266"/>
                </a:cubicBezTo>
                <a:cubicBezTo>
                  <a:pt x="387" y="3364"/>
                  <a:pt x="203" y="3456"/>
                  <a:pt x="1" y="3514"/>
                </a:cubicBezTo>
                <a:lnTo>
                  <a:pt x="34" y="3602"/>
                </a:lnTo>
                <a:lnTo>
                  <a:pt x="34" y="3602"/>
                </a:lnTo>
                <a:cubicBezTo>
                  <a:pt x="27" y="3605"/>
                  <a:pt x="20" y="3609"/>
                  <a:pt x="12" y="3612"/>
                </a:cubicBezTo>
                <a:lnTo>
                  <a:pt x="151" y="3975"/>
                </a:lnTo>
                <a:cubicBezTo>
                  <a:pt x="158" y="3973"/>
                  <a:pt x="166" y="3971"/>
                  <a:pt x="173" y="3968"/>
                </a:cubicBezTo>
                <a:lnTo>
                  <a:pt x="173" y="3968"/>
                </a:lnTo>
                <a:lnTo>
                  <a:pt x="208" y="4062"/>
                </a:lnTo>
                <a:cubicBezTo>
                  <a:pt x="312" y="4010"/>
                  <a:pt x="405" y="3958"/>
                  <a:pt x="514" y="3900"/>
                </a:cubicBezTo>
                <a:lnTo>
                  <a:pt x="814" y="3727"/>
                </a:lnTo>
                <a:cubicBezTo>
                  <a:pt x="1390" y="3399"/>
                  <a:pt x="1909" y="3018"/>
                  <a:pt x="2423" y="2661"/>
                </a:cubicBezTo>
                <a:cubicBezTo>
                  <a:pt x="2682" y="2482"/>
                  <a:pt x="2936" y="2315"/>
                  <a:pt x="3195" y="2165"/>
                </a:cubicBezTo>
                <a:cubicBezTo>
                  <a:pt x="3455" y="2009"/>
                  <a:pt x="3720" y="1871"/>
                  <a:pt x="3991" y="1761"/>
                </a:cubicBezTo>
                <a:lnTo>
                  <a:pt x="4095" y="1721"/>
                </a:lnTo>
                <a:lnTo>
                  <a:pt x="4135" y="1704"/>
                </a:lnTo>
                <a:lnTo>
                  <a:pt x="4152" y="1698"/>
                </a:lnTo>
                <a:cubicBezTo>
                  <a:pt x="4158" y="1698"/>
                  <a:pt x="4164" y="1704"/>
                  <a:pt x="4158" y="1709"/>
                </a:cubicBezTo>
                <a:lnTo>
                  <a:pt x="4158" y="1721"/>
                </a:lnTo>
                <a:lnTo>
                  <a:pt x="4152" y="1727"/>
                </a:lnTo>
                <a:cubicBezTo>
                  <a:pt x="4135" y="1755"/>
                  <a:pt x="4129" y="1778"/>
                  <a:pt x="4118" y="1807"/>
                </a:cubicBezTo>
                <a:cubicBezTo>
                  <a:pt x="4089" y="1865"/>
                  <a:pt x="4049" y="1923"/>
                  <a:pt x="4008" y="1969"/>
                </a:cubicBezTo>
                <a:cubicBezTo>
                  <a:pt x="3927" y="2084"/>
                  <a:pt x="3829" y="2199"/>
                  <a:pt x="3720" y="2309"/>
                </a:cubicBezTo>
                <a:cubicBezTo>
                  <a:pt x="3293" y="2759"/>
                  <a:pt x="2780" y="3162"/>
                  <a:pt x="2244" y="3566"/>
                </a:cubicBezTo>
                <a:cubicBezTo>
                  <a:pt x="2140" y="3641"/>
                  <a:pt x="2042" y="3716"/>
                  <a:pt x="1938" y="3802"/>
                </a:cubicBezTo>
                <a:lnTo>
                  <a:pt x="1033" y="4563"/>
                </a:lnTo>
                <a:lnTo>
                  <a:pt x="2175" y="4315"/>
                </a:lnTo>
                <a:cubicBezTo>
                  <a:pt x="2273" y="4292"/>
                  <a:pt x="2342" y="4269"/>
                  <a:pt x="2417" y="4240"/>
                </a:cubicBezTo>
                <a:cubicBezTo>
                  <a:pt x="2486" y="4217"/>
                  <a:pt x="2549" y="4189"/>
                  <a:pt x="2619" y="4171"/>
                </a:cubicBezTo>
                <a:cubicBezTo>
                  <a:pt x="2745" y="4119"/>
                  <a:pt x="2867" y="4067"/>
                  <a:pt x="2993" y="4010"/>
                </a:cubicBezTo>
                <a:cubicBezTo>
                  <a:pt x="3230" y="3900"/>
                  <a:pt x="3466" y="3802"/>
                  <a:pt x="3697" y="3710"/>
                </a:cubicBezTo>
                <a:cubicBezTo>
                  <a:pt x="4106" y="3543"/>
                  <a:pt x="4556" y="3404"/>
                  <a:pt x="4896" y="3295"/>
                </a:cubicBezTo>
                <a:cubicBezTo>
                  <a:pt x="5161" y="3208"/>
                  <a:pt x="5404" y="3133"/>
                  <a:pt x="5634" y="3064"/>
                </a:cubicBezTo>
                <a:cubicBezTo>
                  <a:pt x="5749" y="3030"/>
                  <a:pt x="5865" y="3001"/>
                  <a:pt x="5980" y="2978"/>
                </a:cubicBezTo>
                <a:cubicBezTo>
                  <a:pt x="6038" y="2966"/>
                  <a:pt x="6090" y="2960"/>
                  <a:pt x="6147" y="2943"/>
                </a:cubicBezTo>
                <a:lnTo>
                  <a:pt x="6193" y="2937"/>
                </a:lnTo>
                <a:cubicBezTo>
                  <a:pt x="6205" y="2937"/>
                  <a:pt x="6205" y="2937"/>
                  <a:pt x="6211" y="2932"/>
                </a:cubicBezTo>
                <a:lnTo>
                  <a:pt x="6211" y="2932"/>
                </a:lnTo>
                <a:cubicBezTo>
                  <a:pt x="6193" y="2937"/>
                  <a:pt x="6165" y="2937"/>
                  <a:pt x="6142" y="2943"/>
                </a:cubicBezTo>
                <a:cubicBezTo>
                  <a:pt x="6084" y="2949"/>
                  <a:pt x="6026" y="2966"/>
                  <a:pt x="5974" y="2972"/>
                </a:cubicBezTo>
                <a:cubicBezTo>
                  <a:pt x="5865" y="2995"/>
                  <a:pt x="5761" y="3024"/>
                  <a:pt x="5651" y="3053"/>
                </a:cubicBezTo>
                <a:cubicBezTo>
                  <a:pt x="5432" y="3110"/>
                  <a:pt x="5202" y="3180"/>
                  <a:pt x="4936" y="3278"/>
                </a:cubicBezTo>
                <a:cubicBezTo>
                  <a:pt x="4874" y="3299"/>
                  <a:pt x="4840" y="3308"/>
                  <a:pt x="4829" y="3308"/>
                </a:cubicBezTo>
                <a:cubicBezTo>
                  <a:pt x="4775" y="3308"/>
                  <a:pt x="5211" y="3109"/>
                  <a:pt x="5415" y="3047"/>
                </a:cubicBezTo>
                <a:cubicBezTo>
                  <a:pt x="5513" y="3001"/>
                  <a:pt x="5692" y="3018"/>
                  <a:pt x="5796" y="2978"/>
                </a:cubicBezTo>
                <a:cubicBezTo>
                  <a:pt x="5905" y="2949"/>
                  <a:pt x="6009" y="2932"/>
                  <a:pt x="6124" y="2903"/>
                </a:cubicBezTo>
                <a:cubicBezTo>
                  <a:pt x="6153" y="2891"/>
                  <a:pt x="6182" y="2885"/>
                  <a:pt x="6205" y="2885"/>
                </a:cubicBezTo>
                <a:lnTo>
                  <a:pt x="6257" y="2874"/>
                </a:lnTo>
                <a:cubicBezTo>
                  <a:pt x="6286" y="2862"/>
                  <a:pt x="6320" y="2857"/>
                  <a:pt x="6366" y="2857"/>
                </a:cubicBezTo>
                <a:cubicBezTo>
                  <a:pt x="6370" y="2856"/>
                  <a:pt x="6373" y="2856"/>
                  <a:pt x="6376" y="2856"/>
                </a:cubicBezTo>
                <a:cubicBezTo>
                  <a:pt x="6430" y="2856"/>
                  <a:pt x="6379" y="2903"/>
                  <a:pt x="6407" y="2903"/>
                </a:cubicBezTo>
                <a:cubicBezTo>
                  <a:pt x="6453" y="2909"/>
                  <a:pt x="6493" y="2914"/>
                  <a:pt x="6528" y="2943"/>
                </a:cubicBezTo>
                <a:cubicBezTo>
                  <a:pt x="6539" y="2949"/>
                  <a:pt x="6545" y="2960"/>
                  <a:pt x="6557" y="2966"/>
                </a:cubicBezTo>
                <a:cubicBezTo>
                  <a:pt x="6557" y="2972"/>
                  <a:pt x="6551" y="2978"/>
                  <a:pt x="6551" y="2978"/>
                </a:cubicBezTo>
                <a:cubicBezTo>
                  <a:pt x="6545" y="2995"/>
                  <a:pt x="6539" y="3007"/>
                  <a:pt x="6528" y="3018"/>
                </a:cubicBezTo>
                <a:cubicBezTo>
                  <a:pt x="6499" y="3064"/>
                  <a:pt x="6453" y="3133"/>
                  <a:pt x="6384" y="3180"/>
                </a:cubicBezTo>
                <a:cubicBezTo>
                  <a:pt x="6257" y="3289"/>
                  <a:pt x="6142" y="3381"/>
                  <a:pt x="6032" y="3479"/>
                </a:cubicBezTo>
                <a:cubicBezTo>
                  <a:pt x="5963" y="3537"/>
                  <a:pt x="5888" y="3600"/>
                  <a:pt x="5819" y="3664"/>
                </a:cubicBezTo>
                <a:cubicBezTo>
                  <a:pt x="5773" y="3710"/>
                  <a:pt x="5732" y="3750"/>
                  <a:pt x="5686" y="3802"/>
                </a:cubicBezTo>
                <a:cubicBezTo>
                  <a:pt x="5721" y="3787"/>
                  <a:pt x="5742" y="3782"/>
                  <a:pt x="5762" y="3782"/>
                </a:cubicBezTo>
                <a:cubicBezTo>
                  <a:pt x="5771" y="3782"/>
                  <a:pt x="5780" y="3783"/>
                  <a:pt x="5790" y="3785"/>
                </a:cubicBezTo>
                <a:cubicBezTo>
                  <a:pt x="5780" y="3785"/>
                  <a:pt x="5771" y="3784"/>
                  <a:pt x="5762" y="3784"/>
                </a:cubicBezTo>
                <a:cubicBezTo>
                  <a:pt x="5742" y="3784"/>
                  <a:pt x="5721" y="3787"/>
                  <a:pt x="5686" y="3802"/>
                </a:cubicBezTo>
                <a:cubicBezTo>
                  <a:pt x="5363" y="4125"/>
                  <a:pt x="4983" y="4494"/>
                  <a:pt x="4614" y="4823"/>
                </a:cubicBezTo>
                <a:lnTo>
                  <a:pt x="4619" y="4823"/>
                </a:lnTo>
                <a:cubicBezTo>
                  <a:pt x="4838" y="4638"/>
                  <a:pt x="5058" y="4460"/>
                  <a:pt x="5305" y="4287"/>
                </a:cubicBezTo>
                <a:lnTo>
                  <a:pt x="5305" y="4287"/>
                </a:lnTo>
                <a:cubicBezTo>
                  <a:pt x="5260" y="4317"/>
                  <a:pt x="5235" y="4333"/>
                  <a:pt x="5228" y="4333"/>
                </a:cubicBezTo>
                <a:cubicBezTo>
                  <a:pt x="5218" y="4333"/>
                  <a:pt x="5247" y="4302"/>
                  <a:pt x="5311" y="4240"/>
                </a:cubicBezTo>
                <a:cubicBezTo>
                  <a:pt x="5346" y="4217"/>
                  <a:pt x="5375" y="4206"/>
                  <a:pt x="5415" y="4183"/>
                </a:cubicBezTo>
                <a:lnTo>
                  <a:pt x="5415" y="4183"/>
                </a:lnTo>
                <a:cubicBezTo>
                  <a:pt x="5225" y="4362"/>
                  <a:pt x="5046" y="4546"/>
                  <a:pt x="4827" y="4667"/>
                </a:cubicBezTo>
                <a:cubicBezTo>
                  <a:pt x="4827" y="4667"/>
                  <a:pt x="4752" y="4748"/>
                  <a:pt x="4712" y="4788"/>
                </a:cubicBezTo>
                <a:cubicBezTo>
                  <a:pt x="4669" y="4819"/>
                  <a:pt x="4653" y="4822"/>
                  <a:pt x="4639" y="4822"/>
                </a:cubicBezTo>
                <a:cubicBezTo>
                  <a:pt x="4637" y="4822"/>
                  <a:pt x="4634" y="4821"/>
                  <a:pt x="4632" y="4821"/>
                </a:cubicBezTo>
                <a:cubicBezTo>
                  <a:pt x="4628" y="4821"/>
                  <a:pt x="4624" y="4822"/>
                  <a:pt x="4619" y="4823"/>
                </a:cubicBezTo>
                <a:cubicBezTo>
                  <a:pt x="4579" y="4863"/>
                  <a:pt x="4533" y="4898"/>
                  <a:pt x="4492" y="4938"/>
                </a:cubicBezTo>
                <a:cubicBezTo>
                  <a:pt x="4550" y="4909"/>
                  <a:pt x="4648" y="4840"/>
                  <a:pt x="4740" y="4782"/>
                </a:cubicBezTo>
                <a:cubicBezTo>
                  <a:pt x="4815" y="4707"/>
                  <a:pt x="4896" y="4661"/>
                  <a:pt x="4896" y="4661"/>
                </a:cubicBezTo>
                <a:cubicBezTo>
                  <a:pt x="5450" y="4183"/>
                  <a:pt x="5969" y="3739"/>
                  <a:pt x="6464" y="3283"/>
                </a:cubicBezTo>
                <a:cubicBezTo>
                  <a:pt x="6499" y="3237"/>
                  <a:pt x="6516" y="3208"/>
                  <a:pt x="6574" y="3162"/>
                </a:cubicBezTo>
                <a:lnTo>
                  <a:pt x="6701" y="3053"/>
                </a:lnTo>
                <a:lnTo>
                  <a:pt x="6810" y="2943"/>
                </a:lnTo>
                <a:lnTo>
                  <a:pt x="6868" y="2891"/>
                </a:lnTo>
                <a:cubicBezTo>
                  <a:pt x="6868" y="2885"/>
                  <a:pt x="6885" y="2885"/>
                  <a:pt x="6885" y="2880"/>
                </a:cubicBezTo>
                <a:lnTo>
                  <a:pt x="6874" y="2862"/>
                </a:lnTo>
                <a:cubicBezTo>
                  <a:pt x="6868" y="2851"/>
                  <a:pt x="6862" y="2845"/>
                  <a:pt x="6856" y="2828"/>
                </a:cubicBezTo>
                <a:cubicBezTo>
                  <a:pt x="6833" y="2799"/>
                  <a:pt x="6805" y="2776"/>
                  <a:pt x="6776" y="2759"/>
                </a:cubicBezTo>
                <a:cubicBezTo>
                  <a:pt x="6750" y="2749"/>
                  <a:pt x="6737" y="2744"/>
                  <a:pt x="6733" y="2744"/>
                </a:cubicBezTo>
                <a:cubicBezTo>
                  <a:pt x="6728" y="2744"/>
                  <a:pt x="6734" y="2749"/>
                  <a:pt x="6746" y="2759"/>
                </a:cubicBezTo>
                <a:lnTo>
                  <a:pt x="6746" y="2759"/>
                </a:lnTo>
                <a:cubicBezTo>
                  <a:pt x="6712" y="2733"/>
                  <a:pt x="6668" y="2712"/>
                  <a:pt x="6614" y="2701"/>
                </a:cubicBezTo>
                <a:lnTo>
                  <a:pt x="6614" y="2701"/>
                </a:lnTo>
                <a:cubicBezTo>
                  <a:pt x="6672" y="2707"/>
                  <a:pt x="6730" y="2730"/>
                  <a:pt x="6782" y="2759"/>
                </a:cubicBezTo>
                <a:cubicBezTo>
                  <a:pt x="6793" y="2762"/>
                  <a:pt x="6802" y="2766"/>
                  <a:pt x="6812" y="2773"/>
                </a:cubicBezTo>
                <a:lnTo>
                  <a:pt x="6812" y="2773"/>
                </a:lnTo>
                <a:cubicBezTo>
                  <a:pt x="6727" y="2704"/>
                  <a:pt x="6619" y="2683"/>
                  <a:pt x="6511" y="2678"/>
                </a:cubicBezTo>
                <a:cubicBezTo>
                  <a:pt x="6480" y="2676"/>
                  <a:pt x="6448" y="2676"/>
                  <a:pt x="6415" y="2676"/>
                </a:cubicBezTo>
                <a:cubicBezTo>
                  <a:pt x="6325" y="2676"/>
                  <a:pt x="6232" y="2681"/>
                  <a:pt x="6147" y="2689"/>
                </a:cubicBezTo>
                <a:cubicBezTo>
                  <a:pt x="6095" y="2701"/>
                  <a:pt x="6049" y="2707"/>
                  <a:pt x="6009" y="2718"/>
                </a:cubicBezTo>
                <a:cubicBezTo>
                  <a:pt x="5853" y="2759"/>
                  <a:pt x="5692" y="2799"/>
                  <a:pt x="5594" y="2799"/>
                </a:cubicBezTo>
                <a:cubicBezTo>
                  <a:pt x="5559" y="2805"/>
                  <a:pt x="5513" y="2822"/>
                  <a:pt x="5478" y="2828"/>
                </a:cubicBezTo>
                <a:lnTo>
                  <a:pt x="5502" y="2828"/>
                </a:lnTo>
                <a:cubicBezTo>
                  <a:pt x="5484" y="2828"/>
                  <a:pt x="5461" y="2834"/>
                  <a:pt x="5455" y="2834"/>
                </a:cubicBezTo>
                <a:cubicBezTo>
                  <a:pt x="5288" y="2880"/>
                  <a:pt x="5133" y="2920"/>
                  <a:pt x="4965" y="2972"/>
                </a:cubicBezTo>
                <a:cubicBezTo>
                  <a:pt x="4648" y="3064"/>
                  <a:pt x="4331" y="3174"/>
                  <a:pt x="4008" y="3289"/>
                </a:cubicBezTo>
                <a:cubicBezTo>
                  <a:pt x="3685" y="3404"/>
                  <a:pt x="3374" y="3520"/>
                  <a:pt x="3057" y="3635"/>
                </a:cubicBezTo>
                <a:cubicBezTo>
                  <a:pt x="2895" y="3693"/>
                  <a:pt x="2745" y="3745"/>
                  <a:pt x="2590" y="3802"/>
                </a:cubicBezTo>
                <a:cubicBezTo>
                  <a:pt x="2581" y="3805"/>
                  <a:pt x="2573" y="3808"/>
                  <a:pt x="2564" y="3811"/>
                </a:cubicBezTo>
                <a:lnTo>
                  <a:pt x="2564" y="3811"/>
                </a:lnTo>
                <a:cubicBezTo>
                  <a:pt x="3030" y="3457"/>
                  <a:pt x="3497" y="3096"/>
                  <a:pt x="3927" y="2684"/>
                </a:cubicBezTo>
                <a:cubicBezTo>
                  <a:pt x="4066" y="2557"/>
                  <a:pt x="4193" y="2418"/>
                  <a:pt x="4320" y="2269"/>
                </a:cubicBezTo>
                <a:cubicBezTo>
                  <a:pt x="4377" y="2188"/>
                  <a:pt x="4435" y="2107"/>
                  <a:pt x="4481" y="2021"/>
                </a:cubicBezTo>
                <a:cubicBezTo>
                  <a:pt x="4510" y="1980"/>
                  <a:pt x="4533" y="1934"/>
                  <a:pt x="4556" y="1882"/>
                </a:cubicBezTo>
                <a:cubicBezTo>
                  <a:pt x="4567" y="1865"/>
                  <a:pt x="4579" y="1825"/>
                  <a:pt x="4585" y="1807"/>
                </a:cubicBezTo>
                <a:cubicBezTo>
                  <a:pt x="4591" y="1778"/>
                  <a:pt x="4608" y="1750"/>
                  <a:pt x="4608" y="1721"/>
                </a:cubicBezTo>
                <a:cubicBezTo>
                  <a:pt x="4637" y="1594"/>
                  <a:pt x="4619" y="1467"/>
                  <a:pt x="4550" y="1375"/>
                </a:cubicBezTo>
                <a:cubicBezTo>
                  <a:pt x="4510" y="1323"/>
                  <a:pt x="4475" y="1277"/>
                  <a:pt x="4423" y="1242"/>
                </a:cubicBezTo>
                <a:lnTo>
                  <a:pt x="4389" y="1213"/>
                </a:lnTo>
                <a:cubicBezTo>
                  <a:pt x="4377" y="1213"/>
                  <a:pt x="4360" y="1219"/>
                  <a:pt x="4348" y="1219"/>
                </a:cubicBezTo>
                <a:lnTo>
                  <a:pt x="4262" y="1242"/>
                </a:lnTo>
                <a:cubicBezTo>
                  <a:pt x="4241" y="1246"/>
                  <a:pt x="4221" y="1251"/>
                  <a:pt x="4202" y="1255"/>
                </a:cubicBezTo>
                <a:lnTo>
                  <a:pt x="4202" y="1255"/>
                </a:lnTo>
                <a:cubicBezTo>
                  <a:pt x="4283" y="1169"/>
                  <a:pt x="4359" y="1092"/>
                  <a:pt x="4441" y="989"/>
                </a:cubicBezTo>
                <a:cubicBezTo>
                  <a:pt x="4504" y="914"/>
                  <a:pt x="4556" y="827"/>
                  <a:pt x="4614" y="741"/>
                </a:cubicBezTo>
                <a:cubicBezTo>
                  <a:pt x="4671" y="654"/>
                  <a:pt x="4729" y="568"/>
                  <a:pt x="4781" y="470"/>
                </a:cubicBezTo>
                <a:cubicBezTo>
                  <a:pt x="4758" y="412"/>
                  <a:pt x="4752" y="372"/>
                  <a:pt x="4706" y="297"/>
                </a:cubicBezTo>
                <a:cubicBezTo>
                  <a:pt x="4671" y="227"/>
                  <a:pt x="4619" y="170"/>
                  <a:pt x="4556" y="124"/>
                </a:cubicBezTo>
                <a:cubicBezTo>
                  <a:pt x="4448" y="42"/>
                  <a:pt x="4304" y="1"/>
                  <a:pt x="41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97" name="Google Shape;797;p31"/>
          <p:cNvGrpSpPr/>
          <p:nvPr/>
        </p:nvGrpSpPr>
        <p:grpSpPr>
          <a:xfrm>
            <a:off x="10549622" y="5349567"/>
            <a:ext cx="1792439" cy="1683663"/>
            <a:chOff x="834675" y="-1030956"/>
            <a:chExt cx="1344329" cy="1262747"/>
          </a:xfrm>
        </p:grpSpPr>
        <p:sp>
          <p:nvSpPr>
            <p:cNvPr id="798" name="Google Shape;798;p31"/>
            <p:cNvSpPr/>
            <p:nvPr/>
          </p:nvSpPr>
          <p:spPr>
            <a:xfrm>
              <a:off x="834675" y="-1030956"/>
              <a:ext cx="1344329" cy="1262747"/>
            </a:xfrm>
            <a:custGeom>
              <a:avLst/>
              <a:gdLst/>
              <a:ahLst/>
              <a:cxnLst/>
              <a:rect l="l" t="t" r="r" b="b"/>
              <a:pathLst>
                <a:path w="18538" h="17413" extrusionOk="0">
                  <a:moveTo>
                    <a:pt x="6813" y="16318"/>
                  </a:moveTo>
                  <a:cubicBezTo>
                    <a:pt x="6810" y="16322"/>
                    <a:pt x="6807" y="16328"/>
                    <a:pt x="6804" y="16335"/>
                  </a:cubicBezTo>
                  <a:cubicBezTo>
                    <a:pt x="6810" y="16329"/>
                    <a:pt x="6810" y="16324"/>
                    <a:pt x="6815" y="16318"/>
                  </a:cubicBezTo>
                  <a:cubicBezTo>
                    <a:pt x="6815" y="16318"/>
                    <a:pt x="6814" y="16318"/>
                    <a:pt x="6813" y="16318"/>
                  </a:cubicBezTo>
                  <a:close/>
                  <a:moveTo>
                    <a:pt x="6689" y="16301"/>
                  </a:moveTo>
                  <a:lnTo>
                    <a:pt x="6689" y="16301"/>
                  </a:lnTo>
                  <a:cubicBezTo>
                    <a:pt x="6614" y="16525"/>
                    <a:pt x="6562" y="16756"/>
                    <a:pt x="6516" y="16992"/>
                  </a:cubicBezTo>
                  <a:cubicBezTo>
                    <a:pt x="6487" y="17096"/>
                    <a:pt x="6464" y="17194"/>
                    <a:pt x="6441" y="17287"/>
                  </a:cubicBezTo>
                  <a:cubicBezTo>
                    <a:pt x="6481" y="17160"/>
                    <a:pt x="6510" y="17027"/>
                    <a:pt x="6550" y="16894"/>
                  </a:cubicBezTo>
                  <a:cubicBezTo>
                    <a:pt x="6602" y="16733"/>
                    <a:pt x="6614" y="16537"/>
                    <a:pt x="6689" y="16301"/>
                  </a:cubicBezTo>
                  <a:close/>
                  <a:moveTo>
                    <a:pt x="18537" y="1"/>
                  </a:moveTo>
                  <a:cubicBezTo>
                    <a:pt x="16963" y="1448"/>
                    <a:pt x="16612" y="4256"/>
                    <a:pt x="14426" y="5063"/>
                  </a:cubicBezTo>
                  <a:cubicBezTo>
                    <a:pt x="13665" y="5346"/>
                    <a:pt x="12841" y="5305"/>
                    <a:pt x="12028" y="5340"/>
                  </a:cubicBezTo>
                  <a:cubicBezTo>
                    <a:pt x="11745" y="5351"/>
                    <a:pt x="11463" y="5374"/>
                    <a:pt x="11192" y="5426"/>
                  </a:cubicBezTo>
                  <a:cubicBezTo>
                    <a:pt x="9727" y="5697"/>
                    <a:pt x="9364" y="6660"/>
                    <a:pt x="8332" y="7450"/>
                  </a:cubicBezTo>
                  <a:cubicBezTo>
                    <a:pt x="7438" y="8136"/>
                    <a:pt x="6320" y="8107"/>
                    <a:pt x="5224" y="8332"/>
                  </a:cubicBezTo>
                  <a:cubicBezTo>
                    <a:pt x="3696" y="8638"/>
                    <a:pt x="2364" y="9526"/>
                    <a:pt x="1298" y="10679"/>
                  </a:cubicBezTo>
                  <a:cubicBezTo>
                    <a:pt x="819" y="11198"/>
                    <a:pt x="404" y="11769"/>
                    <a:pt x="41" y="12357"/>
                  </a:cubicBezTo>
                  <a:lnTo>
                    <a:pt x="0" y="12426"/>
                  </a:lnTo>
                  <a:cubicBezTo>
                    <a:pt x="12" y="12437"/>
                    <a:pt x="35" y="12455"/>
                    <a:pt x="58" y="12466"/>
                  </a:cubicBezTo>
                  <a:cubicBezTo>
                    <a:pt x="634" y="12870"/>
                    <a:pt x="957" y="13550"/>
                    <a:pt x="1447" y="14040"/>
                  </a:cubicBezTo>
                  <a:cubicBezTo>
                    <a:pt x="1615" y="14196"/>
                    <a:pt x="1753" y="14375"/>
                    <a:pt x="1961" y="14479"/>
                  </a:cubicBezTo>
                  <a:cubicBezTo>
                    <a:pt x="2243" y="14617"/>
                    <a:pt x="2572" y="14605"/>
                    <a:pt x="2860" y="14761"/>
                  </a:cubicBezTo>
                  <a:cubicBezTo>
                    <a:pt x="3269" y="14974"/>
                    <a:pt x="3581" y="15297"/>
                    <a:pt x="3956" y="15545"/>
                  </a:cubicBezTo>
                  <a:cubicBezTo>
                    <a:pt x="4838" y="16116"/>
                    <a:pt x="5737" y="16203"/>
                    <a:pt x="6689" y="16301"/>
                  </a:cubicBezTo>
                  <a:cubicBezTo>
                    <a:pt x="6728" y="16306"/>
                    <a:pt x="6774" y="16317"/>
                    <a:pt x="6813" y="16318"/>
                  </a:cubicBezTo>
                  <a:lnTo>
                    <a:pt x="6813" y="16318"/>
                  </a:lnTo>
                  <a:cubicBezTo>
                    <a:pt x="6816" y="16315"/>
                    <a:pt x="6818" y="16313"/>
                    <a:pt x="6820" y="16313"/>
                  </a:cubicBezTo>
                  <a:lnTo>
                    <a:pt x="6820" y="16313"/>
                  </a:lnTo>
                  <a:cubicBezTo>
                    <a:pt x="6824" y="16313"/>
                    <a:pt x="6824" y="16323"/>
                    <a:pt x="6815" y="16347"/>
                  </a:cubicBezTo>
                  <a:cubicBezTo>
                    <a:pt x="6827" y="16329"/>
                    <a:pt x="6827" y="16324"/>
                    <a:pt x="6833" y="16306"/>
                  </a:cubicBezTo>
                  <a:cubicBezTo>
                    <a:pt x="7115" y="16335"/>
                    <a:pt x="7404" y="16364"/>
                    <a:pt x="7692" y="16416"/>
                  </a:cubicBezTo>
                  <a:cubicBezTo>
                    <a:pt x="8107" y="16491"/>
                    <a:pt x="8453" y="16675"/>
                    <a:pt x="8845" y="16825"/>
                  </a:cubicBezTo>
                  <a:cubicBezTo>
                    <a:pt x="9081" y="16923"/>
                    <a:pt x="9318" y="16981"/>
                    <a:pt x="9572" y="17021"/>
                  </a:cubicBezTo>
                  <a:cubicBezTo>
                    <a:pt x="10584" y="17196"/>
                    <a:pt x="11616" y="17222"/>
                    <a:pt x="12644" y="17222"/>
                  </a:cubicBezTo>
                  <a:cubicBezTo>
                    <a:pt x="13074" y="17222"/>
                    <a:pt x="13503" y="17217"/>
                    <a:pt x="13931" y="17217"/>
                  </a:cubicBezTo>
                  <a:cubicBezTo>
                    <a:pt x="14340" y="17217"/>
                    <a:pt x="14663" y="17298"/>
                    <a:pt x="15049" y="17390"/>
                  </a:cubicBezTo>
                  <a:cubicBezTo>
                    <a:pt x="15113" y="17407"/>
                    <a:pt x="15508" y="17413"/>
                    <a:pt x="16010" y="17413"/>
                  </a:cubicBezTo>
                  <a:cubicBezTo>
                    <a:pt x="16831" y="17413"/>
                    <a:pt x="17940" y="17398"/>
                    <a:pt x="18363" y="17398"/>
                  </a:cubicBezTo>
                  <a:cubicBezTo>
                    <a:pt x="18474" y="17398"/>
                    <a:pt x="18537" y="17399"/>
                    <a:pt x="18537" y="17402"/>
                  </a:cubicBezTo>
                  <a:lnTo>
                    <a:pt x="185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1"/>
            <p:cNvSpPr/>
            <p:nvPr/>
          </p:nvSpPr>
          <p:spPr>
            <a:xfrm>
              <a:off x="1351431" y="-356548"/>
              <a:ext cx="646929" cy="446635"/>
            </a:xfrm>
            <a:custGeom>
              <a:avLst/>
              <a:gdLst/>
              <a:ahLst/>
              <a:cxnLst/>
              <a:rect l="l" t="t" r="r" b="b"/>
              <a:pathLst>
                <a:path w="8921" h="6159" extrusionOk="0">
                  <a:moveTo>
                    <a:pt x="3048" y="2575"/>
                  </a:moveTo>
                  <a:cubicBezTo>
                    <a:pt x="3198" y="2575"/>
                    <a:pt x="3351" y="2586"/>
                    <a:pt x="3495" y="2613"/>
                  </a:cubicBezTo>
                  <a:cubicBezTo>
                    <a:pt x="3610" y="2624"/>
                    <a:pt x="3726" y="2653"/>
                    <a:pt x="3829" y="2688"/>
                  </a:cubicBezTo>
                  <a:cubicBezTo>
                    <a:pt x="3939" y="2728"/>
                    <a:pt x="4037" y="2786"/>
                    <a:pt x="4095" y="2855"/>
                  </a:cubicBezTo>
                  <a:cubicBezTo>
                    <a:pt x="4158" y="2936"/>
                    <a:pt x="4152" y="3045"/>
                    <a:pt x="4100" y="3137"/>
                  </a:cubicBezTo>
                  <a:cubicBezTo>
                    <a:pt x="4043" y="3224"/>
                    <a:pt x="3945" y="3293"/>
                    <a:pt x="3841" y="3351"/>
                  </a:cubicBezTo>
                  <a:cubicBezTo>
                    <a:pt x="3628" y="3460"/>
                    <a:pt x="3374" y="3518"/>
                    <a:pt x="3137" y="3524"/>
                  </a:cubicBezTo>
                  <a:lnTo>
                    <a:pt x="3051" y="3524"/>
                  </a:lnTo>
                  <a:cubicBezTo>
                    <a:pt x="3022" y="3524"/>
                    <a:pt x="2999" y="3518"/>
                    <a:pt x="2970" y="3512"/>
                  </a:cubicBezTo>
                  <a:lnTo>
                    <a:pt x="2884" y="3489"/>
                  </a:lnTo>
                  <a:cubicBezTo>
                    <a:pt x="2855" y="3483"/>
                    <a:pt x="2826" y="3478"/>
                    <a:pt x="2803" y="3460"/>
                  </a:cubicBezTo>
                  <a:cubicBezTo>
                    <a:pt x="2699" y="3420"/>
                    <a:pt x="2595" y="3368"/>
                    <a:pt x="2497" y="3293"/>
                  </a:cubicBezTo>
                  <a:cubicBezTo>
                    <a:pt x="2338" y="3185"/>
                    <a:pt x="2197" y="3050"/>
                    <a:pt x="2076" y="2898"/>
                  </a:cubicBezTo>
                  <a:lnTo>
                    <a:pt x="2076" y="2898"/>
                  </a:lnTo>
                  <a:cubicBezTo>
                    <a:pt x="2120" y="2878"/>
                    <a:pt x="2161" y="2855"/>
                    <a:pt x="2198" y="2832"/>
                  </a:cubicBezTo>
                  <a:cubicBezTo>
                    <a:pt x="2301" y="2774"/>
                    <a:pt x="2399" y="2717"/>
                    <a:pt x="2503" y="2670"/>
                  </a:cubicBezTo>
                  <a:cubicBezTo>
                    <a:pt x="2601" y="2619"/>
                    <a:pt x="2705" y="2590"/>
                    <a:pt x="2815" y="2584"/>
                  </a:cubicBezTo>
                  <a:cubicBezTo>
                    <a:pt x="2890" y="2578"/>
                    <a:pt x="2969" y="2575"/>
                    <a:pt x="3048" y="2575"/>
                  </a:cubicBezTo>
                  <a:close/>
                  <a:moveTo>
                    <a:pt x="2443" y="4848"/>
                  </a:moveTo>
                  <a:lnTo>
                    <a:pt x="2443" y="4848"/>
                  </a:lnTo>
                  <a:cubicBezTo>
                    <a:pt x="2479" y="4857"/>
                    <a:pt x="2515" y="4863"/>
                    <a:pt x="2561" y="4873"/>
                  </a:cubicBezTo>
                  <a:cubicBezTo>
                    <a:pt x="2515" y="4867"/>
                    <a:pt x="2469" y="4861"/>
                    <a:pt x="2422" y="4861"/>
                  </a:cubicBezTo>
                  <a:cubicBezTo>
                    <a:pt x="2459" y="4861"/>
                    <a:pt x="2459" y="4854"/>
                    <a:pt x="2443" y="4848"/>
                  </a:cubicBezTo>
                  <a:close/>
                  <a:moveTo>
                    <a:pt x="2561" y="4873"/>
                  </a:moveTo>
                  <a:cubicBezTo>
                    <a:pt x="2630" y="4890"/>
                    <a:pt x="2705" y="4925"/>
                    <a:pt x="2763" y="4983"/>
                  </a:cubicBezTo>
                  <a:cubicBezTo>
                    <a:pt x="2699" y="4925"/>
                    <a:pt x="2624" y="4896"/>
                    <a:pt x="2561" y="4873"/>
                  </a:cubicBezTo>
                  <a:close/>
                  <a:moveTo>
                    <a:pt x="1356" y="5190"/>
                  </a:moveTo>
                  <a:lnTo>
                    <a:pt x="1356" y="5190"/>
                  </a:lnTo>
                  <a:cubicBezTo>
                    <a:pt x="1517" y="5271"/>
                    <a:pt x="1638" y="5334"/>
                    <a:pt x="1759" y="5392"/>
                  </a:cubicBezTo>
                  <a:cubicBezTo>
                    <a:pt x="1633" y="5357"/>
                    <a:pt x="1465" y="5277"/>
                    <a:pt x="1356" y="5190"/>
                  </a:cubicBezTo>
                  <a:close/>
                  <a:moveTo>
                    <a:pt x="1759" y="5392"/>
                  </a:moveTo>
                  <a:lnTo>
                    <a:pt x="1759" y="5392"/>
                  </a:lnTo>
                  <a:cubicBezTo>
                    <a:pt x="1759" y="5392"/>
                    <a:pt x="1759" y="5392"/>
                    <a:pt x="1759" y="5392"/>
                  </a:cubicBezTo>
                  <a:lnTo>
                    <a:pt x="1759" y="5392"/>
                  </a:lnTo>
                  <a:cubicBezTo>
                    <a:pt x="1759" y="5392"/>
                    <a:pt x="1759" y="5392"/>
                    <a:pt x="1759" y="5392"/>
                  </a:cubicBezTo>
                  <a:close/>
                  <a:moveTo>
                    <a:pt x="1759" y="5392"/>
                  </a:moveTo>
                  <a:lnTo>
                    <a:pt x="1759" y="5392"/>
                  </a:lnTo>
                  <a:cubicBezTo>
                    <a:pt x="1834" y="5426"/>
                    <a:pt x="1898" y="5455"/>
                    <a:pt x="1955" y="5484"/>
                  </a:cubicBezTo>
                  <a:cubicBezTo>
                    <a:pt x="1892" y="5467"/>
                    <a:pt x="1823" y="5426"/>
                    <a:pt x="1759" y="5392"/>
                  </a:cubicBezTo>
                  <a:close/>
                  <a:moveTo>
                    <a:pt x="2382" y="4861"/>
                  </a:moveTo>
                  <a:cubicBezTo>
                    <a:pt x="2474" y="4861"/>
                    <a:pt x="2567" y="4885"/>
                    <a:pt x="2647" y="4925"/>
                  </a:cubicBezTo>
                  <a:cubicBezTo>
                    <a:pt x="2728" y="4971"/>
                    <a:pt x="2792" y="5034"/>
                    <a:pt x="2832" y="5115"/>
                  </a:cubicBezTo>
                  <a:cubicBezTo>
                    <a:pt x="2855" y="5150"/>
                    <a:pt x="2872" y="5184"/>
                    <a:pt x="2878" y="5219"/>
                  </a:cubicBezTo>
                  <a:cubicBezTo>
                    <a:pt x="2901" y="5282"/>
                    <a:pt x="2913" y="5352"/>
                    <a:pt x="2901" y="5409"/>
                  </a:cubicBezTo>
                  <a:cubicBezTo>
                    <a:pt x="2890" y="5438"/>
                    <a:pt x="2878" y="5461"/>
                    <a:pt x="2861" y="5478"/>
                  </a:cubicBezTo>
                  <a:cubicBezTo>
                    <a:pt x="2849" y="5496"/>
                    <a:pt x="2826" y="5507"/>
                    <a:pt x="2803" y="5519"/>
                  </a:cubicBezTo>
                  <a:cubicBezTo>
                    <a:pt x="2774" y="5530"/>
                    <a:pt x="2757" y="5536"/>
                    <a:pt x="2717" y="5548"/>
                  </a:cubicBezTo>
                  <a:lnTo>
                    <a:pt x="2705" y="5548"/>
                  </a:lnTo>
                  <a:cubicBezTo>
                    <a:pt x="2680" y="5550"/>
                    <a:pt x="2655" y="5551"/>
                    <a:pt x="2630" y="5551"/>
                  </a:cubicBezTo>
                  <a:cubicBezTo>
                    <a:pt x="2515" y="5551"/>
                    <a:pt x="2398" y="5531"/>
                    <a:pt x="2284" y="5507"/>
                  </a:cubicBezTo>
                  <a:cubicBezTo>
                    <a:pt x="2013" y="5444"/>
                    <a:pt x="1731" y="5380"/>
                    <a:pt x="1477" y="5248"/>
                  </a:cubicBezTo>
                  <a:cubicBezTo>
                    <a:pt x="1417" y="5212"/>
                    <a:pt x="1358" y="5177"/>
                    <a:pt x="1302" y="5139"/>
                  </a:cubicBezTo>
                  <a:lnTo>
                    <a:pt x="1302" y="5139"/>
                  </a:lnTo>
                  <a:cubicBezTo>
                    <a:pt x="1342" y="5121"/>
                    <a:pt x="1381" y="5104"/>
                    <a:pt x="1419" y="5086"/>
                  </a:cubicBezTo>
                  <a:cubicBezTo>
                    <a:pt x="1558" y="5029"/>
                    <a:pt x="1690" y="4977"/>
                    <a:pt x="1823" y="4942"/>
                  </a:cubicBezTo>
                  <a:cubicBezTo>
                    <a:pt x="1869" y="4919"/>
                    <a:pt x="1892" y="4902"/>
                    <a:pt x="1955" y="4896"/>
                  </a:cubicBezTo>
                  <a:cubicBezTo>
                    <a:pt x="1996" y="4890"/>
                    <a:pt x="2042" y="4890"/>
                    <a:pt x="2094" y="4885"/>
                  </a:cubicBezTo>
                  <a:cubicBezTo>
                    <a:pt x="2169" y="4867"/>
                    <a:pt x="2255" y="4861"/>
                    <a:pt x="2336" y="4861"/>
                  </a:cubicBezTo>
                  <a:close/>
                  <a:moveTo>
                    <a:pt x="154" y="5980"/>
                  </a:moveTo>
                  <a:cubicBezTo>
                    <a:pt x="145" y="5992"/>
                    <a:pt x="136" y="6003"/>
                    <a:pt x="126" y="6014"/>
                  </a:cubicBezTo>
                  <a:lnTo>
                    <a:pt x="126" y="6014"/>
                  </a:lnTo>
                  <a:cubicBezTo>
                    <a:pt x="133" y="6008"/>
                    <a:pt x="141" y="5999"/>
                    <a:pt x="151" y="5986"/>
                  </a:cubicBezTo>
                  <a:cubicBezTo>
                    <a:pt x="152" y="5984"/>
                    <a:pt x="153" y="5982"/>
                    <a:pt x="154" y="5980"/>
                  </a:cubicBezTo>
                  <a:close/>
                  <a:moveTo>
                    <a:pt x="6493" y="1"/>
                  </a:moveTo>
                  <a:cubicBezTo>
                    <a:pt x="6712" y="1"/>
                    <a:pt x="6776" y="7"/>
                    <a:pt x="6747" y="18"/>
                  </a:cubicBezTo>
                  <a:cubicBezTo>
                    <a:pt x="6718" y="24"/>
                    <a:pt x="6591" y="35"/>
                    <a:pt x="6401" y="53"/>
                  </a:cubicBezTo>
                  <a:cubicBezTo>
                    <a:pt x="6247" y="63"/>
                    <a:pt x="6054" y="77"/>
                    <a:pt x="5855" y="77"/>
                  </a:cubicBezTo>
                  <a:cubicBezTo>
                    <a:pt x="5824" y="77"/>
                    <a:pt x="5792" y="77"/>
                    <a:pt x="5761" y="76"/>
                  </a:cubicBezTo>
                  <a:cubicBezTo>
                    <a:pt x="5519" y="64"/>
                    <a:pt x="5277" y="53"/>
                    <a:pt x="5075" y="35"/>
                  </a:cubicBezTo>
                  <a:cubicBezTo>
                    <a:pt x="4917" y="22"/>
                    <a:pt x="4747" y="13"/>
                    <a:pt x="4568" y="13"/>
                  </a:cubicBezTo>
                  <a:cubicBezTo>
                    <a:pt x="4155" y="13"/>
                    <a:pt x="3697" y="57"/>
                    <a:pt x="3230" y="174"/>
                  </a:cubicBezTo>
                  <a:cubicBezTo>
                    <a:pt x="3063" y="220"/>
                    <a:pt x="2895" y="260"/>
                    <a:pt x="2722" y="318"/>
                  </a:cubicBezTo>
                  <a:cubicBezTo>
                    <a:pt x="2624" y="364"/>
                    <a:pt x="2544" y="399"/>
                    <a:pt x="2463" y="451"/>
                  </a:cubicBezTo>
                  <a:cubicBezTo>
                    <a:pt x="2388" y="491"/>
                    <a:pt x="2313" y="543"/>
                    <a:pt x="2244" y="583"/>
                  </a:cubicBezTo>
                  <a:cubicBezTo>
                    <a:pt x="2100" y="681"/>
                    <a:pt x="1955" y="779"/>
                    <a:pt x="1817" y="895"/>
                  </a:cubicBezTo>
                  <a:cubicBezTo>
                    <a:pt x="1742" y="952"/>
                    <a:pt x="1679" y="1010"/>
                    <a:pt x="1615" y="1073"/>
                  </a:cubicBezTo>
                  <a:cubicBezTo>
                    <a:pt x="1581" y="1102"/>
                    <a:pt x="1552" y="1148"/>
                    <a:pt x="1511" y="1183"/>
                  </a:cubicBezTo>
                  <a:lnTo>
                    <a:pt x="1465" y="1246"/>
                  </a:lnTo>
                  <a:cubicBezTo>
                    <a:pt x="1448" y="1269"/>
                    <a:pt x="1425" y="1304"/>
                    <a:pt x="1413" y="1344"/>
                  </a:cubicBezTo>
                  <a:cubicBezTo>
                    <a:pt x="1408" y="1356"/>
                    <a:pt x="1408" y="1373"/>
                    <a:pt x="1402" y="1385"/>
                  </a:cubicBezTo>
                  <a:lnTo>
                    <a:pt x="1390" y="1413"/>
                  </a:lnTo>
                  <a:lnTo>
                    <a:pt x="1379" y="1465"/>
                  </a:lnTo>
                  <a:lnTo>
                    <a:pt x="1356" y="1563"/>
                  </a:lnTo>
                  <a:cubicBezTo>
                    <a:pt x="1344" y="1633"/>
                    <a:pt x="1327" y="1702"/>
                    <a:pt x="1315" y="1765"/>
                  </a:cubicBezTo>
                  <a:lnTo>
                    <a:pt x="1292" y="1875"/>
                  </a:lnTo>
                  <a:lnTo>
                    <a:pt x="1287" y="1932"/>
                  </a:lnTo>
                  <a:lnTo>
                    <a:pt x="1275" y="1961"/>
                  </a:lnTo>
                  <a:lnTo>
                    <a:pt x="1275" y="1979"/>
                  </a:lnTo>
                  <a:lnTo>
                    <a:pt x="1275" y="1984"/>
                  </a:lnTo>
                  <a:lnTo>
                    <a:pt x="1287" y="1984"/>
                  </a:lnTo>
                  <a:lnTo>
                    <a:pt x="1304" y="1990"/>
                  </a:lnTo>
                  <a:lnTo>
                    <a:pt x="1350" y="1996"/>
                  </a:lnTo>
                  <a:lnTo>
                    <a:pt x="1437" y="2013"/>
                  </a:lnTo>
                  <a:lnTo>
                    <a:pt x="1469" y="2018"/>
                  </a:lnTo>
                  <a:lnTo>
                    <a:pt x="1469" y="2018"/>
                  </a:lnTo>
                  <a:cubicBezTo>
                    <a:pt x="1409" y="2013"/>
                    <a:pt x="1345" y="2013"/>
                    <a:pt x="1275" y="2007"/>
                  </a:cubicBezTo>
                  <a:lnTo>
                    <a:pt x="1275" y="2077"/>
                  </a:lnTo>
                  <a:lnTo>
                    <a:pt x="1275" y="2140"/>
                  </a:lnTo>
                  <a:cubicBezTo>
                    <a:pt x="1275" y="2186"/>
                    <a:pt x="1281" y="2238"/>
                    <a:pt x="1298" y="2284"/>
                  </a:cubicBezTo>
                  <a:cubicBezTo>
                    <a:pt x="1321" y="2382"/>
                    <a:pt x="1356" y="2480"/>
                    <a:pt x="1413" y="2561"/>
                  </a:cubicBezTo>
                  <a:cubicBezTo>
                    <a:pt x="1463" y="2638"/>
                    <a:pt x="1517" y="2704"/>
                    <a:pt x="1562" y="2765"/>
                  </a:cubicBezTo>
                  <a:lnTo>
                    <a:pt x="1562" y="2765"/>
                  </a:lnTo>
                  <a:cubicBezTo>
                    <a:pt x="1502" y="2783"/>
                    <a:pt x="1437" y="2810"/>
                    <a:pt x="1373" y="2849"/>
                  </a:cubicBezTo>
                  <a:cubicBezTo>
                    <a:pt x="1333" y="2872"/>
                    <a:pt x="1292" y="2890"/>
                    <a:pt x="1246" y="2918"/>
                  </a:cubicBezTo>
                  <a:cubicBezTo>
                    <a:pt x="1206" y="2947"/>
                    <a:pt x="1171" y="2988"/>
                    <a:pt x="1142" y="3022"/>
                  </a:cubicBezTo>
                  <a:cubicBezTo>
                    <a:pt x="1016" y="3161"/>
                    <a:pt x="946" y="3293"/>
                    <a:pt x="871" y="3437"/>
                  </a:cubicBezTo>
                  <a:cubicBezTo>
                    <a:pt x="802" y="3593"/>
                    <a:pt x="750" y="3743"/>
                    <a:pt x="710" y="3893"/>
                  </a:cubicBezTo>
                  <a:cubicBezTo>
                    <a:pt x="670" y="4043"/>
                    <a:pt x="641" y="4198"/>
                    <a:pt x="641" y="4371"/>
                  </a:cubicBezTo>
                  <a:cubicBezTo>
                    <a:pt x="652" y="4527"/>
                    <a:pt x="687" y="4694"/>
                    <a:pt x="756" y="4833"/>
                  </a:cubicBezTo>
                  <a:cubicBezTo>
                    <a:pt x="818" y="4952"/>
                    <a:pt x="896" y="5056"/>
                    <a:pt x="987" y="5140"/>
                  </a:cubicBezTo>
                  <a:lnTo>
                    <a:pt x="987" y="5140"/>
                  </a:lnTo>
                  <a:cubicBezTo>
                    <a:pt x="821" y="5242"/>
                    <a:pt x="651" y="5370"/>
                    <a:pt x="497" y="5519"/>
                  </a:cubicBezTo>
                  <a:cubicBezTo>
                    <a:pt x="341" y="5669"/>
                    <a:pt x="197" y="5847"/>
                    <a:pt x="82" y="6026"/>
                  </a:cubicBezTo>
                  <a:lnTo>
                    <a:pt x="87" y="6026"/>
                  </a:lnTo>
                  <a:cubicBezTo>
                    <a:pt x="226" y="5832"/>
                    <a:pt x="387" y="5653"/>
                    <a:pt x="589" y="5511"/>
                  </a:cubicBezTo>
                  <a:lnTo>
                    <a:pt x="589" y="5511"/>
                  </a:lnTo>
                  <a:cubicBezTo>
                    <a:pt x="569" y="5525"/>
                    <a:pt x="555" y="5532"/>
                    <a:pt x="550" y="5532"/>
                  </a:cubicBezTo>
                  <a:cubicBezTo>
                    <a:pt x="549" y="5532"/>
                    <a:pt x="549" y="5531"/>
                    <a:pt x="549" y="5530"/>
                  </a:cubicBezTo>
                  <a:cubicBezTo>
                    <a:pt x="549" y="5525"/>
                    <a:pt x="572" y="5496"/>
                    <a:pt x="618" y="5461"/>
                  </a:cubicBezTo>
                  <a:lnTo>
                    <a:pt x="704" y="5415"/>
                  </a:lnTo>
                  <a:lnTo>
                    <a:pt x="704" y="5415"/>
                  </a:lnTo>
                  <a:cubicBezTo>
                    <a:pt x="672" y="5442"/>
                    <a:pt x="640" y="5469"/>
                    <a:pt x="610" y="5497"/>
                  </a:cubicBezTo>
                  <a:lnTo>
                    <a:pt x="610" y="5497"/>
                  </a:lnTo>
                  <a:cubicBezTo>
                    <a:pt x="610" y="5497"/>
                    <a:pt x="611" y="5496"/>
                    <a:pt x="612" y="5496"/>
                  </a:cubicBezTo>
                  <a:lnTo>
                    <a:pt x="612" y="5496"/>
                  </a:lnTo>
                  <a:cubicBezTo>
                    <a:pt x="611" y="5496"/>
                    <a:pt x="610" y="5497"/>
                    <a:pt x="609" y="5498"/>
                  </a:cubicBezTo>
                  <a:lnTo>
                    <a:pt x="609" y="5498"/>
                  </a:lnTo>
                  <a:cubicBezTo>
                    <a:pt x="609" y="5498"/>
                    <a:pt x="609" y="5497"/>
                    <a:pt x="610" y="5497"/>
                  </a:cubicBezTo>
                  <a:lnTo>
                    <a:pt x="610" y="5497"/>
                  </a:lnTo>
                  <a:cubicBezTo>
                    <a:pt x="603" y="5502"/>
                    <a:pt x="596" y="5507"/>
                    <a:pt x="589" y="5511"/>
                  </a:cubicBezTo>
                  <a:lnTo>
                    <a:pt x="589" y="5511"/>
                  </a:lnTo>
                  <a:cubicBezTo>
                    <a:pt x="595" y="5507"/>
                    <a:pt x="602" y="5503"/>
                    <a:pt x="609" y="5498"/>
                  </a:cubicBezTo>
                  <a:lnTo>
                    <a:pt x="609" y="5498"/>
                  </a:lnTo>
                  <a:cubicBezTo>
                    <a:pt x="475" y="5619"/>
                    <a:pt x="353" y="5748"/>
                    <a:pt x="231" y="5865"/>
                  </a:cubicBezTo>
                  <a:cubicBezTo>
                    <a:pt x="231" y="5865"/>
                    <a:pt x="183" y="5934"/>
                    <a:pt x="154" y="5980"/>
                  </a:cubicBezTo>
                  <a:lnTo>
                    <a:pt x="154" y="5980"/>
                  </a:lnTo>
                  <a:cubicBezTo>
                    <a:pt x="159" y="5975"/>
                    <a:pt x="163" y="5969"/>
                    <a:pt x="168" y="5963"/>
                  </a:cubicBezTo>
                  <a:cubicBezTo>
                    <a:pt x="197" y="5928"/>
                    <a:pt x="231" y="5899"/>
                    <a:pt x="255" y="5870"/>
                  </a:cubicBezTo>
                  <a:cubicBezTo>
                    <a:pt x="312" y="5865"/>
                    <a:pt x="324" y="5847"/>
                    <a:pt x="324" y="5847"/>
                  </a:cubicBezTo>
                  <a:cubicBezTo>
                    <a:pt x="526" y="5611"/>
                    <a:pt x="768" y="5415"/>
                    <a:pt x="1027" y="5271"/>
                  </a:cubicBezTo>
                  <a:cubicBezTo>
                    <a:pt x="1051" y="5258"/>
                    <a:pt x="1074" y="5246"/>
                    <a:pt x="1098" y="5234"/>
                  </a:cubicBezTo>
                  <a:lnTo>
                    <a:pt x="1098" y="5234"/>
                  </a:lnTo>
                  <a:cubicBezTo>
                    <a:pt x="1424" y="5485"/>
                    <a:pt x="1821" y="5598"/>
                    <a:pt x="2105" y="5669"/>
                  </a:cubicBezTo>
                  <a:cubicBezTo>
                    <a:pt x="2226" y="5697"/>
                    <a:pt x="2348" y="5715"/>
                    <a:pt x="2474" y="5732"/>
                  </a:cubicBezTo>
                  <a:cubicBezTo>
                    <a:pt x="2506" y="5735"/>
                    <a:pt x="2538" y="5736"/>
                    <a:pt x="2570" y="5736"/>
                  </a:cubicBezTo>
                  <a:cubicBezTo>
                    <a:pt x="2601" y="5736"/>
                    <a:pt x="2633" y="5735"/>
                    <a:pt x="2665" y="5732"/>
                  </a:cubicBezTo>
                  <a:cubicBezTo>
                    <a:pt x="2705" y="5732"/>
                    <a:pt x="2740" y="5726"/>
                    <a:pt x="2774" y="5709"/>
                  </a:cubicBezTo>
                  <a:cubicBezTo>
                    <a:pt x="2820" y="5697"/>
                    <a:pt x="2861" y="5680"/>
                    <a:pt x="2895" y="5651"/>
                  </a:cubicBezTo>
                  <a:cubicBezTo>
                    <a:pt x="2970" y="5599"/>
                    <a:pt x="3022" y="5525"/>
                    <a:pt x="3039" y="5438"/>
                  </a:cubicBezTo>
                  <a:cubicBezTo>
                    <a:pt x="3051" y="5392"/>
                    <a:pt x="3051" y="5352"/>
                    <a:pt x="3051" y="5305"/>
                  </a:cubicBezTo>
                  <a:cubicBezTo>
                    <a:pt x="3051" y="5265"/>
                    <a:pt x="3034" y="5236"/>
                    <a:pt x="3028" y="5207"/>
                  </a:cubicBezTo>
                  <a:cubicBezTo>
                    <a:pt x="3011" y="5138"/>
                    <a:pt x="2993" y="5092"/>
                    <a:pt x="2964" y="5034"/>
                  </a:cubicBezTo>
                  <a:cubicBezTo>
                    <a:pt x="2936" y="4977"/>
                    <a:pt x="2890" y="4919"/>
                    <a:pt x="2838" y="4873"/>
                  </a:cubicBezTo>
                  <a:lnTo>
                    <a:pt x="2838" y="4873"/>
                  </a:lnTo>
                  <a:cubicBezTo>
                    <a:pt x="2895" y="4925"/>
                    <a:pt x="2936" y="4983"/>
                    <a:pt x="2964" y="5046"/>
                  </a:cubicBezTo>
                  <a:lnTo>
                    <a:pt x="2982" y="5092"/>
                  </a:lnTo>
                  <a:lnTo>
                    <a:pt x="2999" y="5132"/>
                  </a:lnTo>
                  <a:cubicBezTo>
                    <a:pt x="3005" y="5161"/>
                    <a:pt x="3022" y="5190"/>
                    <a:pt x="3028" y="5219"/>
                  </a:cubicBezTo>
                  <a:cubicBezTo>
                    <a:pt x="3039" y="5277"/>
                    <a:pt x="3051" y="5363"/>
                    <a:pt x="3034" y="5444"/>
                  </a:cubicBezTo>
                  <a:cubicBezTo>
                    <a:pt x="3011" y="5525"/>
                    <a:pt x="2970" y="5594"/>
                    <a:pt x="2907" y="5640"/>
                  </a:cubicBezTo>
                  <a:cubicBezTo>
                    <a:pt x="2866" y="5663"/>
                    <a:pt x="2832" y="5680"/>
                    <a:pt x="2797" y="5697"/>
                  </a:cubicBezTo>
                  <a:cubicBezTo>
                    <a:pt x="2751" y="5709"/>
                    <a:pt x="2722" y="5721"/>
                    <a:pt x="2688" y="5721"/>
                  </a:cubicBezTo>
                  <a:cubicBezTo>
                    <a:pt x="2624" y="5726"/>
                    <a:pt x="2567" y="5726"/>
                    <a:pt x="2503" y="5726"/>
                  </a:cubicBezTo>
                  <a:cubicBezTo>
                    <a:pt x="2376" y="5721"/>
                    <a:pt x="2261" y="5697"/>
                    <a:pt x="2134" y="5669"/>
                  </a:cubicBezTo>
                  <a:cubicBezTo>
                    <a:pt x="2028" y="5647"/>
                    <a:pt x="2013" y="5639"/>
                    <a:pt x="2049" y="5639"/>
                  </a:cubicBezTo>
                  <a:cubicBezTo>
                    <a:pt x="2070" y="5639"/>
                    <a:pt x="2109" y="5641"/>
                    <a:pt x="2157" y="5646"/>
                  </a:cubicBezTo>
                  <a:cubicBezTo>
                    <a:pt x="2256" y="5659"/>
                    <a:pt x="2402" y="5672"/>
                    <a:pt x="2522" y="5672"/>
                  </a:cubicBezTo>
                  <a:cubicBezTo>
                    <a:pt x="2557" y="5672"/>
                    <a:pt x="2590" y="5671"/>
                    <a:pt x="2619" y="5669"/>
                  </a:cubicBezTo>
                  <a:cubicBezTo>
                    <a:pt x="2665" y="5663"/>
                    <a:pt x="2740" y="5669"/>
                    <a:pt x="2832" y="5634"/>
                  </a:cubicBezTo>
                  <a:cubicBezTo>
                    <a:pt x="2918" y="5605"/>
                    <a:pt x="2993" y="5525"/>
                    <a:pt x="3005" y="5450"/>
                  </a:cubicBezTo>
                  <a:cubicBezTo>
                    <a:pt x="3034" y="5380"/>
                    <a:pt x="3028" y="5294"/>
                    <a:pt x="3011" y="5236"/>
                  </a:cubicBezTo>
                  <a:cubicBezTo>
                    <a:pt x="2999" y="5173"/>
                    <a:pt x="2982" y="5127"/>
                    <a:pt x="2953" y="5069"/>
                  </a:cubicBezTo>
                  <a:cubicBezTo>
                    <a:pt x="2936" y="5011"/>
                    <a:pt x="2890" y="4959"/>
                    <a:pt x="2849" y="4913"/>
                  </a:cubicBezTo>
                  <a:cubicBezTo>
                    <a:pt x="2803" y="4867"/>
                    <a:pt x="2745" y="4827"/>
                    <a:pt x="2688" y="4798"/>
                  </a:cubicBezTo>
                  <a:cubicBezTo>
                    <a:pt x="2636" y="4775"/>
                    <a:pt x="2619" y="4758"/>
                    <a:pt x="2601" y="4746"/>
                  </a:cubicBezTo>
                  <a:cubicBezTo>
                    <a:pt x="2590" y="4729"/>
                    <a:pt x="2578" y="4723"/>
                    <a:pt x="2549" y="4717"/>
                  </a:cubicBezTo>
                  <a:cubicBezTo>
                    <a:pt x="2493" y="4706"/>
                    <a:pt x="2439" y="4701"/>
                    <a:pt x="2388" y="4701"/>
                  </a:cubicBezTo>
                  <a:cubicBezTo>
                    <a:pt x="2282" y="4701"/>
                    <a:pt x="2187" y="4721"/>
                    <a:pt x="2105" y="4740"/>
                  </a:cubicBezTo>
                  <a:cubicBezTo>
                    <a:pt x="1984" y="4769"/>
                    <a:pt x="1881" y="4804"/>
                    <a:pt x="1782" y="4827"/>
                  </a:cubicBezTo>
                  <a:cubicBezTo>
                    <a:pt x="1638" y="4861"/>
                    <a:pt x="1506" y="4902"/>
                    <a:pt x="1385" y="4948"/>
                  </a:cubicBezTo>
                  <a:cubicBezTo>
                    <a:pt x="1310" y="4975"/>
                    <a:pt x="1246" y="5001"/>
                    <a:pt x="1173" y="5037"/>
                  </a:cubicBezTo>
                  <a:lnTo>
                    <a:pt x="1173" y="5037"/>
                  </a:lnTo>
                  <a:cubicBezTo>
                    <a:pt x="1103" y="4967"/>
                    <a:pt x="1039" y="4885"/>
                    <a:pt x="998" y="4804"/>
                  </a:cubicBezTo>
                  <a:cubicBezTo>
                    <a:pt x="895" y="4608"/>
                    <a:pt x="871" y="4383"/>
                    <a:pt x="923" y="4170"/>
                  </a:cubicBezTo>
                  <a:cubicBezTo>
                    <a:pt x="969" y="3950"/>
                    <a:pt x="1044" y="3737"/>
                    <a:pt x="1142" y="3541"/>
                  </a:cubicBezTo>
                  <a:cubicBezTo>
                    <a:pt x="1189" y="3437"/>
                    <a:pt x="1246" y="3345"/>
                    <a:pt x="1315" y="3259"/>
                  </a:cubicBezTo>
                  <a:cubicBezTo>
                    <a:pt x="1350" y="3218"/>
                    <a:pt x="1385" y="3178"/>
                    <a:pt x="1419" y="3149"/>
                  </a:cubicBezTo>
                  <a:cubicBezTo>
                    <a:pt x="1465" y="3120"/>
                    <a:pt x="1506" y="3103"/>
                    <a:pt x="1558" y="3080"/>
                  </a:cubicBezTo>
                  <a:cubicBezTo>
                    <a:pt x="1619" y="3052"/>
                    <a:pt x="1681" y="3031"/>
                    <a:pt x="1744" y="3011"/>
                  </a:cubicBezTo>
                  <a:lnTo>
                    <a:pt x="1744" y="3011"/>
                  </a:lnTo>
                  <a:cubicBezTo>
                    <a:pt x="1911" y="3232"/>
                    <a:pt x="2115" y="3435"/>
                    <a:pt x="2365" y="3593"/>
                  </a:cubicBezTo>
                  <a:cubicBezTo>
                    <a:pt x="2492" y="3679"/>
                    <a:pt x="2636" y="3743"/>
                    <a:pt x="2797" y="3783"/>
                  </a:cubicBezTo>
                  <a:cubicBezTo>
                    <a:pt x="2832" y="3801"/>
                    <a:pt x="2878" y="3806"/>
                    <a:pt x="2913" y="3812"/>
                  </a:cubicBezTo>
                  <a:cubicBezTo>
                    <a:pt x="2947" y="3824"/>
                    <a:pt x="2999" y="3829"/>
                    <a:pt x="3039" y="3829"/>
                  </a:cubicBezTo>
                  <a:cubicBezTo>
                    <a:pt x="3126" y="3829"/>
                    <a:pt x="3201" y="3829"/>
                    <a:pt x="3282" y="3812"/>
                  </a:cubicBezTo>
                  <a:cubicBezTo>
                    <a:pt x="3432" y="3795"/>
                    <a:pt x="3576" y="3766"/>
                    <a:pt x="3720" y="3714"/>
                  </a:cubicBezTo>
                  <a:cubicBezTo>
                    <a:pt x="3864" y="3662"/>
                    <a:pt x="4008" y="3604"/>
                    <a:pt x="4146" y="3506"/>
                  </a:cubicBezTo>
                  <a:cubicBezTo>
                    <a:pt x="4210" y="3455"/>
                    <a:pt x="4285" y="3391"/>
                    <a:pt x="4337" y="3310"/>
                  </a:cubicBezTo>
                  <a:cubicBezTo>
                    <a:pt x="4400" y="3230"/>
                    <a:pt x="4441" y="3114"/>
                    <a:pt x="4441" y="2999"/>
                  </a:cubicBezTo>
                  <a:cubicBezTo>
                    <a:pt x="4446" y="2890"/>
                    <a:pt x="4412" y="2763"/>
                    <a:pt x="4348" y="2676"/>
                  </a:cubicBezTo>
                  <a:cubicBezTo>
                    <a:pt x="4279" y="2584"/>
                    <a:pt x="4204" y="2526"/>
                    <a:pt x="4123" y="2480"/>
                  </a:cubicBezTo>
                  <a:cubicBezTo>
                    <a:pt x="3968" y="2394"/>
                    <a:pt x="3824" y="2359"/>
                    <a:pt x="3668" y="2330"/>
                  </a:cubicBezTo>
                  <a:cubicBezTo>
                    <a:pt x="3524" y="2301"/>
                    <a:pt x="3380" y="2284"/>
                    <a:pt x="3235" y="2278"/>
                  </a:cubicBezTo>
                  <a:cubicBezTo>
                    <a:pt x="3166" y="2278"/>
                    <a:pt x="3091" y="2273"/>
                    <a:pt x="3022" y="2273"/>
                  </a:cubicBezTo>
                  <a:cubicBezTo>
                    <a:pt x="2947" y="2273"/>
                    <a:pt x="2878" y="2273"/>
                    <a:pt x="2797" y="2278"/>
                  </a:cubicBezTo>
                  <a:cubicBezTo>
                    <a:pt x="2630" y="2296"/>
                    <a:pt x="2463" y="2353"/>
                    <a:pt x="2330" y="2423"/>
                  </a:cubicBezTo>
                  <a:cubicBezTo>
                    <a:pt x="2192" y="2497"/>
                    <a:pt x="2082" y="2567"/>
                    <a:pt x="1967" y="2624"/>
                  </a:cubicBezTo>
                  <a:cubicBezTo>
                    <a:pt x="1945" y="2637"/>
                    <a:pt x="1921" y="2647"/>
                    <a:pt x="1895" y="2658"/>
                  </a:cubicBezTo>
                  <a:lnTo>
                    <a:pt x="1895" y="2658"/>
                  </a:lnTo>
                  <a:lnTo>
                    <a:pt x="1852" y="2601"/>
                  </a:lnTo>
                  <a:cubicBezTo>
                    <a:pt x="1806" y="2538"/>
                    <a:pt x="1759" y="2480"/>
                    <a:pt x="1725" y="2423"/>
                  </a:cubicBezTo>
                  <a:cubicBezTo>
                    <a:pt x="1690" y="2365"/>
                    <a:pt x="1667" y="2307"/>
                    <a:pt x="1650" y="2250"/>
                  </a:cubicBezTo>
                  <a:cubicBezTo>
                    <a:pt x="1638" y="2192"/>
                    <a:pt x="1638" y="2123"/>
                    <a:pt x="1644" y="2065"/>
                  </a:cubicBezTo>
                  <a:cubicBezTo>
                    <a:pt x="1667" y="1961"/>
                    <a:pt x="1679" y="1863"/>
                    <a:pt x="1702" y="1759"/>
                  </a:cubicBezTo>
                  <a:lnTo>
                    <a:pt x="1731" y="1604"/>
                  </a:lnTo>
                  <a:lnTo>
                    <a:pt x="1748" y="1523"/>
                  </a:lnTo>
                  <a:lnTo>
                    <a:pt x="1754" y="1488"/>
                  </a:lnTo>
                  <a:cubicBezTo>
                    <a:pt x="1754" y="1471"/>
                    <a:pt x="1754" y="1471"/>
                    <a:pt x="1759" y="1465"/>
                  </a:cubicBezTo>
                  <a:cubicBezTo>
                    <a:pt x="1765" y="1460"/>
                    <a:pt x="1765" y="1448"/>
                    <a:pt x="1771" y="1437"/>
                  </a:cubicBezTo>
                  <a:lnTo>
                    <a:pt x="1806" y="1402"/>
                  </a:lnTo>
                  <a:cubicBezTo>
                    <a:pt x="1834" y="1373"/>
                    <a:pt x="1852" y="1344"/>
                    <a:pt x="1881" y="1321"/>
                  </a:cubicBezTo>
                  <a:cubicBezTo>
                    <a:pt x="1938" y="1264"/>
                    <a:pt x="2002" y="1212"/>
                    <a:pt x="2071" y="1160"/>
                  </a:cubicBezTo>
                  <a:cubicBezTo>
                    <a:pt x="2198" y="1062"/>
                    <a:pt x="2342" y="958"/>
                    <a:pt x="2480" y="871"/>
                  </a:cubicBezTo>
                  <a:cubicBezTo>
                    <a:pt x="2624" y="785"/>
                    <a:pt x="2774" y="693"/>
                    <a:pt x="2907" y="658"/>
                  </a:cubicBezTo>
                  <a:cubicBezTo>
                    <a:pt x="3063" y="606"/>
                    <a:pt x="3230" y="566"/>
                    <a:pt x="3397" y="526"/>
                  </a:cubicBezTo>
                  <a:cubicBezTo>
                    <a:pt x="3879" y="421"/>
                    <a:pt x="4380" y="386"/>
                    <a:pt x="4895" y="386"/>
                  </a:cubicBezTo>
                  <a:cubicBezTo>
                    <a:pt x="5088" y="386"/>
                    <a:pt x="5282" y="391"/>
                    <a:pt x="5478" y="399"/>
                  </a:cubicBezTo>
                  <a:cubicBezTo>
                    <a:pt x="5571" y="399"/>
                    <a:pt x="5680" y="404"/>
                    <a:pt x="5796" y="404"/>
                  </a:cubicBezTo>
                  <a:cubicBezTo>
                    <a:pt x="5911" y="404"/>
                    <a:pt x="6043" y="404"/>
                    <a:pt x="6170" y="399"/>
                  </a:cubicBezTo>
                  <a:cubicBezTo>
                    <a:pt x="6430" y="381"/>
                    <a:pt x="6695" y="364"/>
                    <a:pt x="6954" y="353"/>
                  </a:cubicBezTo>
                  <a:cubicBezTo>
                    <a:pt x="7087" y="353"/>
                    <a:pt x="7214" y="353"/>
                    <a:pt x="7329" y="370"/>
                  </a:cubicBezTo>
                  <a:cubicBezTo>
                    <a:pt x="7358" y="376"/>
                    <a:pt x="7387" y="376"/>
                    <a:pt x="7416" y="381"/>
                  </a:cubicBezTo>
                  <a:cubicBezTo>
                    <a:pt x="7445" y="393"/>
                    <a:pt x="7473" y="393"/>
                    <a:pt x="7496" y="399"/>
                  </a:cubicBezTo>
                  <a:cubicBezTo>
                    <a:pt x="7554" y="410"/>
                    <a:pt x="7606" y="428"/>
                    <a:pt x="7664" y="439"/>
                  </a:cubicBezTo>
                  <a:cubicBezTo>
                    <a:pt x="7877" y="514"/>
                    <a:pt x="8085" y="606"/>
                    <a:pt x="8269" y="681"/>
                  </a:cubicBezTo>
                  <a:cubicBezTo>
                    <a:pt x="8511" y="768"/>
                    <a:pt x="8684" y="785"/>
                    <a:pt x="8788" y="785"/>
                  </a:cubicBezTo>
                  <a:cubicBezTo>
                    <a:pt x="8886" y="785"/>
                    <a:pt x="8921" y="768"/>
                    <a:pt x="8915" y="739"/>
                  </a:cubicBezTo>
                  <a:cubicBezTo>
                    <a:pt x="8915" y="716"/>
                    <a:pt x="8880" y="687"/>
                    <a:pt x="8846" y="658"/>
                  </a:cubicBezTo>
                  <a:cubicBezTo>
                    <a:pt x="8805" y="635"/>
                    <a:pt x="8771" y="612"/>
                    <a:pt x="8759" y="606"/>
                  </a:cubicBezTo>
                  <a:cubicBezTo>
                    <a:pt x="8477" y="468"/>
                    <a:pt x="8252" y="335"/>
                    <a:pt x="7923" y="197"/>
                  </a:cubicBezTo>
                  <a:cubicBezTo>
                    <a:pt x="7837" y="162"/>
                    <a:pt x="7750" y="133"/>
                    <a:pt x="7646" y="93"/>
                  </a:cubicBezTo>
                  <a:cubicBezTo>
                    <a:pt x="7548" y="64"/>
                    <a:pt x="7439" y="47"/>
                    <a:pt x="7318" y="30"/>
                  </a:cubicBezTo>
                  <a:cubicBezTo>
                    <a:pt x="7076" y="1"/>
                    <a:pt x="6810" y="1"/>
                    <a:pt x="6493" y="1"/>
                  </a:cubicBezTo>
                  <a:close/>
                  <a:moveTo>
                    <a:pt x="126" y="6014"/>
                  </a:moveTo>
                  <a:lnTo>
                    <a:pt x="126" y="6014"/>
                  </a:lnTo>
                  <a:cubicBezTo>
                    <a:pt x="106" y="6033"/>
                    <a:pt x="99" y="6029"/>
                    <a:pt x="82" y="6038"/>
                  </a:cubicBezTo>
                  <a:cubicBezTo>
                    <a:pt x="53" y="6078"/>
                    <a:pt x="24" y="6113"/>
                    <a:pt x="1" y="6159"/>
                  </a:cubicBezTo>
                  <a:cubicBezTo>
                    <a:pt x="27" y="6123"/>
                    <a:pt x="78" y="6071"/>
                    <a:pt x="126" y="6014"/>
                  </a:cubicBezTo>
                  <a:close/>
                </a:path>
              </a:pathLst>
            </a:custGeom>
            <a:solidFill>
              <a:schemeClr val="lt1"/>
            </a:solidFill>
            <a:ln w="425" cap="flat" cmpd="sng">
              <a:solidFill>
                <a:srgbClr val="FFFFFF"/>
              </a:solidFill>
              <a:prstDash val="solid"/>
              <a:miter lim="5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0" name="Google Shape;800;p31"/>
          <p:cNvGrpSpPr/>
          <p:nvPr/>
        </p:nvGrpSpPr>
        <p:grpSpPr>
          <a:xfrm>
            <a:off x="-205300" y="616112"/>
            <a:ext cx="1425291" cy="1417461"/>
            <a:chOff x="4363113" y="194497"/>
            <a:chExt cx="1068968" cy="1063096"/>
          </a:xfrm>
        </p:grpSpPr>
        <p:sp>
          <p:nvSpPr>
            <p:cNvPr id="801" name="Google Shape;801;p31"/>
            <p:cNvSpPr/>
            <p:nvPr/>
          </p:nvSpPr>
          <p:spPr>
            <a:xfrm>
              <a:off x="4363113" y="194497"/>
              <a:ext cx="1068968" cy="1063096"/>
            </a:xfrm>
            <a:custGeom>
              <a:avLst/>
              <a:gdLst/>
              <a:ahLst/>
              <a:cxnLst/>
              <a:rect l="l" t="t" r="r" b="b"/>
              <a:pathLst>
                <a:path w="11469" h="11406" extrusionOk="0">
                  <a:moveTo>
                    <a:pt x="5456" y="1"/>
                  </a:moveTo>
                  <a:cubicBezTo>
                    <a:pt x="5448" y="1"/>
                    <a:pt x="5440" y="1"/>
                    <a:pt x="5432" y="1"/>
                  </a:cubicBezTo>
                  <a:cubicBezTo>
                    <a:pt x="5051" y="13"/>
                    <a:pt x="4624" y="226"/>
                    <a:pt x="4532" y="618"/>
                  </a:cubicBezTo>
                  <a:cubicBezTo>
                    <a:pt x="4446" y="993"/>
                    <a:pt x="4474" y="1402"/>
                    <a:pt x="4503" y="1789"/>
                  </a:cubicBezTo>
                  <a:cubicBezTo>
                    <a:pt x="4521" y="2048"/>
                    <a:pt x="4549" y="2302"/>
                    <a:pt x="4538" y="2550"/>
                  </a:cubicBezTo>
                  <a:cubicBezTo>
                    <a:pt x="4532" y="2746"/>
                    <a:pt x="4492" y="2936"/>
                    <a:pt x="4492" y="3126"/>
                  </a:cubicBezTo>
                  <a:cubicBezTo>
                    <a:pt x="4492" y="3236"/>
                    <a:pt x="4521" y="3380"/>
                    <a:pt x="4480" y="3490"/>
                  </a:cubicBezTo>
                  <a:cubicBezTo>
                    <a:pt x="4434" y="3455"/>
                    <a:pt x="4411" y="3386"/>
                    <a:pt x="4382" y="3328"/>
                  </a:cubicBezTo>
                  <a:cubicBezTo>
                    <a:pt x="4273" y="3126"/>
                    <a:pt x="4146" y="2953"/>
                    <a:pt x="4002" y="2780"/>
                  </a:cubicBezTo>
                  <a:cubicBezTo>
                    <a:pt x="3760" y="2492"/>
                    <a:pt x="3500" y="2221"/>
                    <a:pt x="3241" y="1956"/>
                  </a:cubicBezTo>
                  <a:cubicBezTo>
                    <a:pt x="3119" y="1823"/>
                    <a:pt x="2998" y="1737"/>
                    <a:pt x="2831" y="1679"/>
                  </a:cubicBezTo>
                  <a:cubicBezTo>
                    <a:pt x="2624" y="1598"/>
                    <a:pt x="2347" y="1500"/>
                    <a:pt x="2128" y="1495"/>
                  </a:cubicBezTo>
                  <a:cubicBezTo>
                    <a:pt x="2118" y="1494"/>
                    <a:pt x="2107" y="1494"/>
                    <a:pt x="2097" y="1494"/>
                  </a:cubicBezTo>
                  <a:cubicBezTo>
                    <a:pt x="1838" y="1494"/>
                    <a:pt x="1601" y="1633"/>
                    <a:pt x="1390" y="1771"/>
                  </a:cubicBezTo>
                  <a:cubicBezTo>
                    <a:pt x="1148" y="1939"/>
                    <a:pt x="992" y="2048"/>
                    <a:pt x="934" y="2336"/>
                  </a:cubicBezTo>
                  <a:cubicBezTo>
                    <a:pt x="923" y="2429"/>
                    <a:pt x="865" y="2532"/>
                    <a:pt x="865" y="2625"/>
                  </a:cubicBezTo>
                  <a:cubicBezTo>
                    <a:pt x="848" y="2861"/>
                    <a:pt x="975" y="3115"/>
                    <a:pt x="1096" y="3299"/>
                  </a:cubicBezTo>
                  <a:cubicBezTo>
                    <a:pt x="1321" y="3645"/>
                    <a:pt x="1695" y="3824"/>
                    <a:pt x="1903" y="4170"/>
                  </a:cubicBezTo>
                  <a:cubicBezTo>
                    <a:pt x="1984" y="4303"/>
                    <a:pt x="2053" y="4412"/>
                    <a:pt x="2162" y="4510"/>
                  </a:cubicBezTo>
                  <a:cubicBezTo>
                    <a:pt x="2237" y="4585"/>
                    <a:pt x="2347" y="4643"/>
                    <a:pt x="2405" y="4735"/>
                  </a:cubicBezTo>
                  <a:cubicBezTo>
                    <a:pt x="2394" y="4738"/>
                    <a:pt x="2384" y="4739"/>
                    <a:pt x="2373" y="4739"/>
                  </a:cubicBezTo>
                  <a:cubicBezTo>
                    <a:pt x="2198" y="4739"/>
                    <a:pt x="1934" y="4414"/>
                    <a:pt x="1793" y="4354"/>
                  </a:cubicBezTo>
                  <a:cubicBezTo>
                    <a:pt x="1659" y="4294"/>
                    <a:pt x="1498" y="4270"/>
                    <a:pt x="1330" y="4270"/>
                  </a:cubicBezTo>
                  <a:cubicBezTo>
                    <a:pt x="1050" y="4270"/>
                    <a:pt x="750" y="4337"/>
                    <a:pt x="519" y="4412"/>
                  </a:cubicBezTo>
                  <a:cubicBezTo>
                    <a:pt x="329" y="4470"/>
                    <a:pt x="271" y="4510"/>
                    <a:pt x="202" y="4706"/>
                  </a:cubicBezTo>
                  <a:cubicBezTo>
                    <a:pt x="115" y="4914"/>
                    <a:pt x="69" y="5139"/>
                    <a:pt x="35" y="5364"/>
                  </a:cubicBezTo>
                  <a:cubicBezTo>
                    <a:pt x="0" y="5588"/>
                    <a:pt x="46" y="5750"/>
                    <a:pt x="121" y="5963"/>
                  </a:cubicBezTo>
                  <a:cubicBezTo>
                    <a:pt x="185" y="6142"/>
                    <a:pt x="185" y="6315"/>
                    <a:pt x="329" y="6459"/>
                  </a:cubicBezTo>
                  <a:cubicBezTo>
                    <a:pt x="450" y="6586"/>
                    <a:pt x="583" y="6667"/>
                    <a:pt x="738" y="6747"/>
                  </a:cubicBezTo>
                  <a:cubicBezTo>
                    <a:pt x="986" y="6868"/>
                    <a:pt x="1165" y="7070"/>
                    <a:pt x="1442" y="7145"/>
                  </a:cubicBezTo>
                  <a:cubicBezTo>
                    <a:pt x="1538" y="7170"/>
                    <a:pt x="1666" y="7199"/>
                    <a:pt x="1784" y="7199"/>
                  </a:cubicBezTo>
                  <a:cubicBezTo>
                    <a:pt x="1827" y="7199"/>
                    <a:pt x="1870" y="7195"/>
                    <a:pt x="1909" y="7186"/>
                  </a:cubicBezTo>
                  <a:lnTo>
                    <a:pt x="1909" y="7186"/>
                  </a:lnTo>
                  <a:cubicBezTo>
                    <a:pt x="1505" y="7595"/>
                    <a:pt x="623" y="8241"/>
                    <a:pt x="1026" y="8915"/>
                  </a:cubicBezTo>
                  <a:cubicBezTo>
                    <a:pt x="1280" y="9330"/>
                    <a:pt x="1632" y="9722"/>
                    <a:pt x="2139" y="9774"/>
                  </a:cubicBezTo>
                  <a:cubicBezTo>
                    <a:pt x="2168" y="9776"/>
                    <a:pt x="2196" y="9777"/>
                    <a:pt x="2225" y="9777"/>
                  </a:cubicBezTo>
                  <a:cubicBezTo>
                    <a:pt x="2371" y="9777"/>
                    <a:pt x="2519" y="9752"/>
                    <a:pt x="2658" y="9699"/>
                  </a:cubicBezTo>
                  <a:cubicBezTo>
                    <a:pt x="2860" y="9601"/>
                    <a:pt x="3114" y="9521"/>
                    <a:pt x="3298" y="9377"/>
                  </a:cubicBezTo>
                  <a:cubicBezTo>
                    <a:pt x="3437" y="9279"/>
                    <a:pt x="3575" y="9146"/>
                    <a:pt x="3731" y="9082"/>
                  </a:cubicBezTo>
                  <a:cubicBezTo>
                    <a:pt x="3788" y="9054"/>
                    <a:pt x="3858" y="9048"/>
                    <a:pt x="3915" y="9025"/>
                  </a:cubicBezTo>
                  <a:cubicBezTo>
                    <a:pt x="3949" y="9008"/>
                    <a:pt x="4097" y="8979"/>
                    <a:pt x="4105" y="8945"/>
                  </a:cubicBezTo>
                  <a:lnTo>
                    <a:pt x="4105" y="8945"/>
                  </a:lnTo>
                  <a:cubicBezTo>
                    <a:pt x="4082" y="9060"/>
                    <a:pt x="4019" y="9163"/>
                    <a:pt x="3979" y="9267"/>
                  </a:cubicBezTo>
                  <a:cubicBezTo>
                    <a:pt x="3892" y="9498"/>
                    <a:pt x="3875" y="9746"/>
                    <a:pt x="3817" y="9982"/>
                  </a:cubicBezTo>
                  <a:cubicBezTo>
                    <a:pt x="3760" y="10213"/>
                    <a:pt x="3633" y="10472"/>
                    <a:pt x="3644" y="10720"/>
                  </a:cubicBezTo>
                  <a:cubicBezTo>
                    <a:pt x="3661" y="10899"/>
                    <a:pt x="3783" y="11141"/>
                    <a:pt x="3927" y="11250"/>
                  </a:cubicBezTo>
                  <a:cubicBezTo>
                    <a:pt x="4082" y="11383"/>
                    <a:pt x="4382" y="11395"/>
                    <a:pt x="4584" y="11400"/>
                  </a:cubicBezTo>
                  <a:cubicBezTo>
                    <a:pt x="4629" y="11403"/>
                    <a:pt x="4676" y="11405"/>
                    <a:pt x="4722" y="11405"/>
                  </a:cubicBezTo>
                  <a:cubicBezTo>
                    <a:pt x="4928" y="11405"/>
                    <a:pt x="5137" y="11366"/>
                    <a:pt x="5287" y="11210"/>
                  </a:cubicBezTo>
                  <a:cubicBezTo>
                    <a:pt x="5553" y="10933"/>
                    <a:pt x="5714" y="10530"/>
                    <a:pt x="5835" y="10184"/>
                  </a:cubicBezTo>
                  <a:cubicBezTo>
                    <a:pt x="5910" y="9988"/>
                    <a:pt x="5956" y="9786"/>
                    <a:pt x="5985" y="9584"/>
                  </a:cubicBezTo>
                  <a:cubicBezTo>
                    <a:pt x="5997" y="9463"/>
                    <a:pt x="6020" y="9342"/>
                    <a:pt x="6054" y="9221"/>
                  </a:cubicBezTo>
                  <a:cubicBezTo>
                    <a:pt x="6060" y="9348"/>
                    <a:pt x="6089" y="9440"/>
                    <a:pt x="6124" y="9573"/>
                  </a:cubicBezTo>
                  <a:cubicBezTo>
                    <a:pt x="6210" y="9884"/>
                    <a:pt x="6325" y="10155"/>
                    <a:pt x="6464" y="10449"/>
                  </a:cubicBezTo>
                  <a:cubicBezTo>
                    <a:pt x="6521" y="10576"/>
                    <a:pt x="6579" y="10697"/>
                    <a:pt x="6631" y="10824"/>
                  </a:cubicBezTo>
                  <a:cubicBezTo>
                    <a:pt x="6654" y="10904"/>
                    <a:pt x="6700" y="10956"/>
                    <a:pt x="6781" y="10979"/>
                  </a:cubicBezTo>
                  <a:cubicBezTo>
                    <a:pt x="6913" y="10979"/>
                    <a:pt x="7040" y="10979"/>
                    <a:pt x="7173" y="10968"/>
                  </a:cubicBezTo>
                  <a:cubicBezTo>
                    <a:pt x="7317" y="10979"/>
                    <a:pt x="7450" y="10985"/>
                    <a:pt x="7594" y="10991"/>
                  </a:cubicBezTo>
                  <a:cubicBezTo>
                    <a:pt x="7612" y="10991"/>
                    <a:pt x="7630" y="10991"/>
                    <a:pt x="7648" y="10991"/>
                  </a:cubicBezTo>
                  <a:cubicBezTo>
                    <a:pt x="7941" y="10991"/>
                    <a:pt x="8225" y="10945"/>
                    <a:pt x="8459" y="10760"/>
                  </a:cubicBezTo>
                  <a:cubicBezTo>
                    <a:pt x="8534" y="10703"/>
                    <a:pt x="8603" y="10645"/>
                    <a:pt x="8672" y="10576"/>
                  </a:cubicBezTo>
                  <a:cubicBezTo>
                    <a:pt x="8707" y="10472"/>
                    <a:pt x="8707" y="10380"/>
                    <a:pt x="8660" y="10276"/>
                  </a:cubicBezTo>
                  <a:cubicBezTo>
                    <a:pt x="8574" y="9895"/>
                    <a:pt x="8418" y="9538"/>
                    <a:pt x="8274" y="9175"/>
                  </a:cubicBezTo>
                  <a:cubicBezTo>
                    <a:pt x="8188" y="8950"/>
                    <a:pt x="8101" y="8731"/>
                    <a:pt x="8015" y="8512"/>
                  </a:cubicBezTo>
                  <a:cubicBezTo>
                    <a:pt x="7992" y="8460"/>
                    <a:pt x="7969" y="8414"/>
                    <a:pt x="7934" y="8368"/>
                  </a:cubicBezTo>
                  <a:lnTo>
                    <a:pt x="7934" y="8368"/>
                  </a:lnTo>
                  <a:cubicBezTo>
                    <a:pt x="8084" y="8460"/>
                    <a:pt x="8257" y="8517"/>
                    <a:pt x="8424" y="8569"/>
                  </a:cubicBezTo>
                  <a:cubicBezTo>
                    <a:pt x="8758" y="8656"/>
                    <a:pt x="9110" y="8713"/>
                    <a:pt x="9450" y="8748"/>
                  </a:cubicBezTo>
                  <a:cubicBezTo>
                    <a:pt x="9592" y="8763"/>
                    <a:pt x="9738" y="8772"/>
                    <a:pt x="9885" y="8772"/>
                  </a:cubicBezTo>
                  <a:cubicBezTo>
                    <a:pt x="10020" y="8772"/>
                    <a:pt x="10154" y="8765"/>
                    <a:pt x="10286" y="8748"/>
                  </a:cubicBezTo>
                  <a:cubicBezTo>
                    <a:pt x="10379" y="8737"/>
                    <a:pt x="10477" y="8719"/>
                    <a:pt x="10557" y="8656"/>
                  </a:cubicBezTo>
                  <a:cubicBezTo>
                    <a:pt x="10644" y="8587"/>
                    <a:pt x="10702" y="8460"/>
                    <a:pt x="10748" y="8362"/>
                  </a:cubicBezTo>
                  <a:cubicBezTo>
                    <a:pt x="10805" y="8223"/>
                    <a:pt x="10817" y="8056"/>
                    <a:pt x="10834" y="7906"/>
                  </a:cubicBezTo>
                  <a:cubicBezTo>
                    <a:pt x="10846" y="7785"/>
                    <a:pt x="10846" y="7670"/>
                    <a:pt x="10834" y="7555"/>
                  </a:cubicBezTo>
                  <a:cubicBezTo>
                    <a:pt x="10788" y="7324"/>
                    <a:pt x="10690" y="7174"/>
                    <a:pt x="10465" y="7093"/>
                  </a:cubicBezTo>
                  <a:cubicBezTo>
                    <a:pt x="10344" y="7047"/>
                    <a:pt x="10217" y="7030"/>
                    <a:pt x="10096" y="6978"/>
                  </a:cubicBezTo>
                  <a:cubicBezTo>
                    <a:pt x="9923" y="6915"/>
                    <a:pt x="9796" y="6776"/>
                    <a:pt x="9629" y="6713"/>
                  </a:cubicBezTo>
                  <a:cubicBezTo>
                    <a:pt x="9566" y="6690"/>
                    <a:pt x="9324" y="6684"/>
                    <a:pt x="9306" y="6609"/>
                  </a:cubicBezTo>
                  <a:cubicBezTo>
                    <a:pt x="9381" y="6557"/>
                    <a:pt x="9508" y="6528"/>
                    <a:pt x="9600" y="6499"/>
                  </a:cubicBezTo>
                  <a:cubicBezTo>
                    <a:pt x="9814" y="6424"/>
                    <a:pt x="10056" y="6401"/>
                    <a:pt x="10263" y="6298"/>
                  </a:cubicBezTo>
                  <a:cubicBezTo>
                    <a:pt x="10402" y="6228"/>
                    <a:pt x="10529" y="6142"/>
                    <a:pt x="10661" y="6061"/>
                  </a:cubicBezTo>
                  <a:cubicBezTo>
                    <a:pt x="10805" y="5980"/>
                    <a:pt x="10932" y="5888"/>
                    <a:pt x="11048" y="5779"/>
                  </a:cubicBezTo>
                  <a:cubicBezTo>
                    <a:pt x="11192" y="5629"/>
                    <a:pt x="11238" y="5450"/>
                    <a:pt x="11313" y="5260"/>
                  </a:cubicBezTo>
                  <a:cubicBezTo>
                    <a:pt x="11342" y="5202"/>
                    <a:pt x="11382" y="5144"/>
                    <a:pt x="11411" y="5087"/>
                  </a:cubicBezTo>
                  <a:cubicBezTo>
                    <a:pt x="11468" y="4960"/>
                    <a:pt x="11445" y="4770"/>
                    <a:pt x="11393" y="4649"/>
                  </a:cubicBezTo>
                  <a:cubicBezTo>
                    <a:pt x="11359" y="4562"/>
                    <a:pt x="11272" y="4499"/>
                    <a:pt x="11197" y="4435"/>
                  </a:cubicBezTo>
                  <a:cubicBezTo>
                    <a:pt x="11105" y="4349"/>
                    <a:pt x="11013" y="4251"/>
                    <a:pt x="10898" y="4193"/>
                  </a:cubicBezTo>
                  <a:cubicBezTo>
                    <a:pt x="10817" y="4159"/>
                    <a:pt x="10736" y="4150"/>
                    <a:pt x="10652" y="4150"/>
                  </a:cubicBezTo>
                  <a:cubicBezTo>
                    <a:pt x="10623" y="4150"/>
                    <a:pt x="10593" y="4151"/>
                    <a:pt x="10563" y="4153"/>
                  </a:cubicBezTo>
                  <a:cubicBezTo>
                    <a:pt x="10177" y="4158"/>
                    <a:pt x="9785" y="4216"/>
                    <a:pt x="9410" y="4331"/>
                  </a:cubicBezTo>
                  <a:cubicBezTo>
                    <a:pt x="9249" y="4383"/>
                    <a:pt x="9087" y="4424"/>
                    <a:pt x="8920" y="4470"/>
                  </a:cubicBezTo>
                  <a:cubicBezTo>
                    <a:pt x="8851" y="4481"/>
                    <a:pt x="8787" y="4504"/>
                    <a:pt x="8718" y="4539"/>
                  </a:cubicBezTo>
                  <a:cubicBezTo>
                    <a:pt x="8678" y="4579"/>
                    <a:pt x="8632" y="4597"/>
                    <a:pt x="8586" y="4597"/>
                  </a:cubicBezTo>
                  <a:cubicBezTo>
                    <a:pt x="8707" y="4470"/>
                    <a:pt x="8851" y="4354"/>
                    <a:pt x="8966" y="4216"/>
                  </a:cubicBezTo>
                  <a:cubicBezTo>
                    <a:pt x="9116" y="4043"/>
                    <a:pt x="9254" y="3859"/>
                    <a:pt x="9381" y="3668"/>
                  </a:cubicBezTo>
                  <a:cubicBezTo>
                    <a:pt x="9485" y="3524"/>
                    <a:pt x="9583" y="3374"/>
                    <a:pt x="9664" y="3213"/>
                  </a:cubicBezTo>
                  <a:cubicBezTo>
                    <a:pt x="9727" y="3115"/>
                    <a:pt x="9773" y="3011"/>
                    <a:pt x="9802" y="2896"/>
                  </a:cubicBezTo>
                  <a:cubicBezTo>
                    <a:pt x="9796" y="2746"/>
                    <a:pt x="9716" y="2596"/>
                    <a:pt x="9623" y="2481"/>
                  </a:cubicBezTo>
                  <a:cubicBezTo>
                    <a:pt x="9401" y="2207"/>
                    <a:pt x="9062" y="2006"/>
                    <a:pt x="8723" y="2006"/>
                  </a:cubicBezTo>
                  <a:cubicBezTo>
                    <a:pt x="8562" y="2006"/>
                    <a:pt x="8400" y="2052"/>
                    <a:pt x="8251" y="2158"/>
                  </a:cubicBezTo>
                  <a:cubicBezTo>
                    <a:pt x="8044" y="2302"/>
                    <a:pt x="7847" y="2504"/>
                    <a:pt x="7646" y="2659"/>
                  </a:cubicBezTo>
                  <a:cubicBezTo>
                    <a:pt x="7363" y="2861"/>
                    <a:pt x="7104" y="3086"/>
                    <a:pt x="6867" y="3328"/>
                  </a:cubicBezTo>
                  <a:cubicBezTo>
                    <a:pt x="6815" y="3518"/>
                    <a:pt x="6723" y="3616"/>
                    <a:pt x="6573" y="3640"/>
                  </a:cubicBezTo>
                  <a:cubicBezTo>
                    <a:pt x="6608" y="3524"/>
                    <a:pt x="6654" y="3415"/>
                    <a:pt x="6689" y="3299"/>
                  </a:cubicBezTo>
                  <a:cubicBezTo>
                    <a:pt x="6723" y="3201"/>
                    <a:pt x="6740" y="3086"/>
                    <a:pt x="6781" y="2982"/>
                  </a:cubicBezTo>
                  <a:cubicBezTo>
                    <a:pt x="6810" y="2919"/>
                    <a:pt x="6838" y="2861"/>
                    <a:pt x="6844" y="2792"/>
                  </a:cubicBezTo>
                  <a:cubicBezTo>
                    <a:pt x="6862" y="2619"/>
                    <a:pt x="6838" y="2429"/>
                    <a:pt x="6827" y="2256"/>
                  </a:cubicBezTo>
                  <a:cubicBezTo>
                    <a:pt x="6804" y="1991"/>
                    <a:pt x="6752" y="1714"/>
                    <a:pt x="6683" y="1454"/>
                  </a:cubicBezTo>
                  <a:cubicBezTo>
                    <a:pt x="6602" y="1183"/>
                    <a:pt x="6608" y="930"/>
                    <a:pt x="6435" y="682"/>
                  </a:cubicBezTo>
                  <a:cubicBezTo>
                    <a:pt x="6232" y="399"/>
                    <a:pt x="5840" y="1"/>
                    <a:pt x="5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31"/>
            <p:cNvSpPr/>
            <p:nvPr/>
          </p:nvSpPr>
          <p:spPr>
            <a:xfrm>
              <a:off x="4404868" y="223577"/>
              <a:ext cx="1017519" cy="976136"/>
            </a:xfrm>
            <a:custGeom>
              <a:avLst/>
              <a:gdLst/>
              <a:ahLst/>
              <a:cxnLst/>
              <a:rect l="l" t="t" r="r" b="b"/>
              <a:pathLst>
                <a:path w="10917" h="10473" extrusionOk="0">
                  <a:moveTo>
                    <a:pt x="5171" y="0"/>
                  </a:moveTo>
                  <a:cubicBezTo>
                    <a:pt x="5128" y="0"/>
                    <a:pt x="5085" y="6"/>
                    <a:pt x="5041" y="18"/>
                  </a:cubicBezTo>
                  <a:cubicBezTo>
                    <a:pt x="4707" y="110"/>
                    <a:pt x="4597" y="508"/>
                    <a:pt x="4551" y="831"/>
                  </a:cubicBezTo>
                  <a:cubicBezTo>
                    <a:pt x="4395" y="2140"/>
                    <a:pt x="4401" y="3518"/>
                    <a:pt x="4989" y="4706"/>
                  </a:cubicBezTo>
                  <a:cubicBezTo>
                    <a:pt x="4955" y="4648"/>
                    <a:pt x="4914" y="4590"/>
                    <a:pt x="4874" y="4538"/>
                  </a:cubicBezTo>
                  <a:cubicBezTo>
                    <a:pt x="4251" y="3650"/>
                    <a:pt x="3386" y="2930"/>
                    <a:pt x="2527" y="2220"/>
                  </a:cubicBezTo>
                  <a:cubicBezTo>
                    <a:pt x="2291" y="2024"/>
                    <a:pt x="2043" y="1823"/>
                    <a:pt x="1732" y="1748"/>
                  </a:cubicBezTo>
                  <a:cubicBezTo>
                    <a:pt x="1618" y="1722"/>
                    <a:pt x="1520" y="1710"/>
                    <a:pt x="1434" y="1710"/>
                  </a:cubicBezTo>
                  <a:cubicBezTo>
                    <a:pt x="753" y="1710"/>
                    <a:pt x="907" y="2458"/>
                    <a:pt x="1224" y="2884"/>
                  </a:cubicBezTo>
                  <a:cubicBezTo>
                    <a:pt x="1611" y="3420"/>
                    <a:pt x="2158" y="3881"/>
                    <a:pt x="2695" y="4302"/>
                  </a:cubicBezTo>
                  <a:cubicBezTo>
                    <a:pt x="3150" y="4659"/>
                    <a:pt x="3623" y="5075"/>
                    <a:pt x="4130" y="5369"/>
                  </a:cubicBezTo>
                  <a:cubicBezTo>
                    <a:pt x="3761" y="5203"/>
                    <a:pt x="1754" y="4395"/>
                    <a:pt x="688" y="4395"/>
                  </a:cubicBezTo>
                  <a:cubicBezTo>
                    <a:pt x="273" y="4395"/>
                    <a:pt x="1" y="4518"/>
                    <a:pt x="25" y="4850"/>
                  </a:cubicBezTo>
                  <a:cubicBezTo>
                    <a:pt x="83" y="5634"/>
                    <a:pt x="1709" y="5957"/>
                    <a:pt x="2326" y="6084"/>
                  </a:cubicBezTo>
                  <a:cubicBezTo>
                    <a:pt x="2520" y="6120"/>
                    <a:pt x="2713" y="6131"/>
                    <a:pt x="2904" y="6131"/>
                  </a:cubicBezTo>
                  <a:cubicBezTo>
                    <a:pt x="3172" y="6131"/>
                    <a:pt x="3438" y="6110"/>
                    <a:pt x="3702" y="6110"/>
                  </a:cubicBezTo>
                  <a:cubicBezTo>
                    <a:pt x="3872" y="6110"/>
                    <a:pt x="4042" y="6119"/>
                    <a:pt x="4211" y="6147"/>
                  </a:cubicBezTo>
                  <a:cubicBezTo>
                    <a:pt x="3704" y="6556"/>
                    <a:pt x="561" y="7906"/>
                    <a:pt x="1443" y="8857"/>
                  </a:cubicBezTo>
                  <a:cubicBezTo>
                    <a:pt x="1582" y="9004"/>
                    <a:pt x="1753" y="9067"/>
                    <a:pt x="1944" y="9067"/>
                  </a:cubicBezTo>
                  <a:cubicBezTo>
                    <a:pt x="2933" y="9067"/>
                    <a:pt x="4461" y="7381"/>
                    <a:pt x="4770" y="6874"/>
                  </a:cubicBezTo>
                  <a:lnTo>
                    <a:pt x="4770" y="6874"/>
                  </a:lnTo>
                  <a:cubicBezTo>
                    <a:pt x="4553" y="7285"/>
                    <a:pt x="2874" y="10472"/>
                    <a:pt x="4243" y="10472"/>
                  </a:cubicBezTo>
                  <a:cubicBezTo>
                    <a:pt x="4255" y="10472"/>
                    <a:pt x="4268" y="10472"/>
                    <a:pt x="4280" y="10471"/>
                  </a:cubicBezTo>
                  <a:cubicBezTo>
                    <a:pt x="5520" y="10419"/>
                    <a:pt x="5335" y="7710"/>
                    <a:pt x="5491" y="6954"/>
                  </a:cubicBezTo>
                  <a:lnTo>
                    <a:pt x="5491" y="6954"/>
                  </a:lnTo>
                  <a:cubicBezTo>
                    <a:pt x="5406" y="7662"/>
                    <a:pt x="6111" y="10272"/>
                    <a:pt x="7092" y="10272"/>
                  </a:cubicBezTo>
                  <a:cubicBezTo>
                    <a:pt x="7110" y="10272"/>
                    <a:pt x="7128" y="10271"/>
                    <a:pt x="7146" y="10270"/>
                  </a:cubicBezTo>
                  <a:cubicBezTo>
                    <a:pt x="8045" y="10183"/>
                    <a:pt x="7498" y="9174"/>
                    <a:pt x="7325" y="8753"/>
                  </a:cubicBezTo>
                  <a:cubicBezTo>
                    <a:pt x="7180" y="8401"/>
                    <a:pt x="7030" y="8056"/>
                    <a:pt x="6858" y="7715"/>
                  </a:cubicBezTo>
                  <a:cubicBezTo>
                    <a:pt x="6771" y="7542"/>
                    <a:pt x="6339" y="7093"/>
                    <a:pt x="6448" y="6920"/>
                  </a:cubicBezTo>
                  <a:lnTo>
                    <a:pt x="6448" y="6920"/>
                  </a:lnTo>
                  <a:cubicBezTo>
                    <a:pt x="6869" y="7110"/>
                    <a:pt x="7238" y="7387"/>
                    <a:pt x="7670" y="7565"/>
                  </a:cubicBezTo>
                  <a:cubicBezTo>
                    <a:pt x="8156" y="7766"/>
                    <a:pt x="8670" y="7903"/>
                    <a:pt x="9195" y="7903"/>
                  </a:cubicBezTo>
                  <a:cubicBezTo>
                    <a:pt x="9244" y="7903"/>
                    <a:pt x="9293" y="7902"/>
                    <a:pt x="9343" y="7900"/>
                  </a:cubicBezTo>
                  <a:cubicBezTo>
                    <a:pt x="9913" y="7854"/>
                    <a:pt x="9936" y="7364"/>
                    <a:pt x="9596" y="7070"/>
                  </a:cubicBezTo>
                  <a:cubicBezTo>
                    <a:pt x="9573" y="7052"/>
                    <a:pt x="9556" y="7035"/>
                    <a:pt x="9533" y="7018"/>
                  </a:cubicBezTo>
                  <a:cubicBezTo>
                    <a:pt x="9152" y="6752"/>
                    <a:pt x="8697" y="6579"/>
                    <a:pt x="8236" y="6447"/>
                  </a:cubicBezTo>
                  <a:cubicBezTo>
                    <a:pt x="7780" y="6320"/>
                    <a:pt x="7261" y="6285"/>
                    <a:pt x="6829" y="6101"/>
                  </a:cubicBezTo>
                  <a:cubicBezTo>
                    <a:pt x="7774" y="6037"/>
                    <a:pt x="8697" y="5807"/>
                    <a:pt x="9585" y="5490"/>
                  </a:cubicBezTo>
                  <a:cubicBezTo>
                    <a:pt x="9971" y="5351"/>
                    <a:pt x="10917" y="4815"/>
                    <a:pt x="10294" y="4412"/>
                  </a:cubicBezTo>
                  <a:cubicBezTo>
                    <a:pt x="10144" y="4313"/>
                    <a:pt x="9948" y="4302"/>
                    <a:pt x="9769" y="4302"/>
                  </a:cubicBezTo>
                  <a:cubicBezTo>
                    <a:pt x="8547" y="4308"/>
                    <a:pt x="7376" y="4757"/>
                    <a:pt x="6252" y="5207"/>
                  </a:cubicBezTo>
                  <a:cubicBezTo>
                    <a:pt x="6938" y="4648"/>
                    <a:pt x="7596" y="4071"/>
                    <a:pt x="8241" y="3477"/>
                  </a:cubicBezTo>
                  <a:cubicBezTo>
                    <a:pt x="8535" y="3206"/>
                    <a:pt x="9366" y="2440"/>
                    <a:pt x="8766" y="2094"/>
                  </a:cubicBezTo>
                  <a:cubicBezTo>
                    <a:pt x="8683" y="2046"/>
                    <a:pt x="8594" y="2025"/>
                    <a:pt x="8500" y="2025"/>
                  </a:cubicBezTo>
                  <a:cubicBezTo>
                    <a:pt x="8019" y="2025"/>
                    <a:pt x="7433" y="2577"/>
                    <a:pt x="7163" y="2837"/>
                  </a:cubicBezTo>
                  <a:cubicBezTo>
                    <a:pt x="6834" y="3149"/>
                    <a:pt x="6540" y="3477"/>
                    <a:pt x="6246" y="3812"/>
                  </a:cubicBezTo>
                  <a:cubicBezTo>
                    <a:pt x="6021" y="4048"/>
                    <a:pt x="5699" y="4313"/>
                    <a:pt x="5635" y="4642"/>
                  </a:cubicBezTo>
                  <a:cubicBezTo>
                    <a:pt x="5779" y="3852"/>
                    <a:pt x="5906" y="3068"/>
                    <a:pt x="6027" y="2284"/>
                  </a:cubicBezTo>
                  <a:cubicBezTo>
                    <a:pt x="6137" y="1598"/>
                    <a:pt x="6160" y="1004"/>
                    <a:pt x="5779" y="381"/>
                  </a:cubicBezTo>
                  <a:cubicBezTo>
                    <a:pt x="5647" y="180"/>
                    <a:pt x="5415" y="0"/>
                    <a:pt x="5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3" name="Google Shape;803;p31"/>
          <p:cNvGrpSpPr/>
          <p:nvPr/>
        </p:nvGrpSpPr>
        <p:grpSpPr>
          <a:xfrm>
            <a:off x="10383115" y="-754067"/>
            <a:ext cx="2463669" cy="2398184"/>
            <a:chOff x="7815111" y="-79375"/>
            <a:chExt cx="1847752" cy="1798638"/>
          </a:xfrm>
        </p:grpSpPr>
        <p:sp>
          <p:nvSpPr>
            <p:cNvPr id="804" name="Google Shape;804;p31"/>
            <p:cNvSpPr/>
            <p:nvPr/>
          </p:nvSpPr>
          <p:spPr>
            <a:xfrm rot="-1833849">
              <a:off x="8038557" y="189152"/>
              <a:ext cx="1400860" cy="1261585"/>
            </a:xfrm>
            <a:custGeom>
              <a:avLst/>
              <a:gdLst/>
              <a:ahLst/>
              <a:cxnLst/>
              <a:rect l="l" t="t" r="r" b="b"/>
              <a:pathLst>
                <a:path w="10800" h="9726" extrusionOk="0">
                  <a:moveTo>
                    <a:pt x="7780" y="1"/>
                  </a:moveTo>
                  <a:cubicBezTo>
                    <a:pt x="7628" y="1"/>
                    <a:pt x="7469" y="25"/>
                    <a:pt x="7288" y="76"/>
                  </a:cubicBezTo>
                  <a:cubicBezTo>
                    <a:pt x="6395" y="319"/>
                    <a:pt x="5541" y="728"/>
                    <a:pt x="4648" y="976"/>
                  </a:cubicBezTo>
                  <a:cubicBezTo>
                    <a:pt x="4244" y="1091"/>
                    <a:pt x="3829" y="1178"/>
                    <a:pt x="3414" y="1270"/>
                  </a:cubicBezTo>
                  <a:cubicBezTo>
                    <a:pt x="3097" y="1345"/>
                    <a:pt x="2791" y="1431"/>
                    <a:pt x="2474" y="1437"/>
                  </a:cubicBezTo>
                  <a:cubicBezTo>
                    <a:pt x="2444" y="1438"/>
                    <a:pt x="2415" y="1439"/>
                    <a:pt x="2385" y="1439"/>
                  </a:cubicBezTo>
                  <a:cubicBezTo>
                    <a:pt x="2284" y="1439"/>
                    <a:pt x="2185" y="1431"/>
                    <a:pt x="2082" y="1408"/>
                  </a:cubicBezTo>
                  <a:cubicBezTo>
                    <a:pt x="1978" y="1388"/>
                    <a:pt x="1852" y="1376"/>
                    <a:pt x="1714" y="1376"/>
                  </a:cubicBezTo>
                  <a:cubicBezTo>
                    <a:pt x="1084" y="1376"/>
                    <a:pt x="206" y="1611"/>
                    <a:pt x="93" y="2244"/>
                  </a:cubicBezTo>
                  <a:cubicBezTo>
                    <a:pt x="0" y="2752"/>
                    <a:pt x="98" y="3374"/>
                    <a:pt x="98" y="3893"/>
                  </a:cubicBezTo>
                  <a:cubicBezTo>
                    <a:pt x="98" y="4493"/>
                    <a:pt x="254" y="4989"/>
                    <a:pt x="329" y="5583"/>
                  </a:cubicBezTo>
                  <a:cubicBezTo>
                    <a:pt x="352" y="5779"/>
                    <a:pt x="329" y="5952"/>
                    <a:pt x="381" y="6142"/>
                  </a:cubicBezTo>
                  <a:cubicBezTo>
                    <a:pt x="421" y="6327"/>
                    <a:pt x="438" y="6459"/>
                    <a:pt x="438" y="6649"/>
                  </a:cubicBezTo>
                  <a:cubicBezTo>
                    <a:pt x="433" y="6990"/>
                    <a:pt x="548" y="7289"/>
                    <a:pt x="548" y="7624"/>
                  </a:cubicBezTo>
                  <a:cubicBezTo>
                    <a:pt x="548" y="8074"/>
                    <a:pt x="917" y="8783"/>
                    <a:pt x="1217" y="9123"/>
                  </a:cubicBezTo>
                  <a:cubicBezTo>
                    <a:pt x="1404" y="9332"/>
                    <a:pt x="1595" y="9389"/>
                    <a:pt x="1862" y="9389"/>
                  </a:cubicBezTo>
                  <a:cubicBezTo>
                    <a:pt x="1876" y="9389"/>
                    <a:pt x="1889" y="9389"/>
                    <a:pt x="1903" y="9388"/>
                  </a:cubicBezTo>
                  <a:cubicBezTo>
                    <a:pt x="2037" y="9385"/>
                    <a:pt x="2171" y="9384"/>
                    <a:pt x="2305" y="9384"/>
                  </a:cubicBezTo>
                  <a:cubicBezTo>
                    <a:pt x="2605" y="9384"/>
                    <a:pt x="2906" y="9389"/>
                    <a:pt x="3209" y="9389"/>
                  </a:cubicBezTo>
                  <a:cubicBezTo>
                    <a:pt x="3287" y="9389"/>
                    <a:pt x="3364" y="9389"/>
                    <a:pt x="3442" y="9388"/>
                  </a:cubicBezTo>
                  <a:cubicBezTo>
                    <a:pt x="3460" y="9388"/>
                    <a:pt x="3477" y="9388"/>
                    <a:pt x="3495" y="9388"/>
                  </a:cubicBezTo>
                  <a:cubicBezTo>
                    <a:pt x="4398" y="9388"/>
                    <a:pt x="5264" y="9677"/>
                    <a:pt x="6152" y="9723"/>
                  </a:cubicBezTo>
                  <a:cubicBezTo>
                    <a:pt x="6186" y="9724"/>
                    <a:pt x="6220" y="9725"/>
                    <a:pt x="6254" y="9725"/>
                  </a:cubicBezTo>
                  <a:cubicBezTo>
                    <a:pt x="6563" y="9725"/>
                    <a:pt x="6877" y="9659"/>
                    <a:pt x="7173" y="9607"/>
                  </a:cubicBezTo>
                  <a:cubicBezTo>
                    <a:pt x="7358" y="9579"/>
                    <a:pt x="7415" y="9521"/>
                    <a:pt x="7582" y="9400"/>
                  </a:cubicBezTo>
                  <a:cubicBezTo>
                    <a:pt x="8245" y="8927"/>
                    <a:pt x="8937" y="8587"/>
                    <a:pt x="9347" y="7866"/>
                  </a:cubicBezTo>
                  <a:cubicBezTo>
                    <a:pt x="9843" y="6995"/>
                    <a:pt x="10350" y="6229"/>
                    <a:pt x="10575" y="5225"/>
                  </a:cubicBezTo>
                  <a:cubicBezTo>
                    <a:pt x="10765" y="4343"/>
                    <a:pt x="10800" y="3092"/>
                    <a:pt x="10327" y="2273"/>
                  </a:cubicBezTo>
                  <a:cubicBezTo>
                    <a:pt x="10223" y="2100"/>
                    <a:pt x="10073" y="1985"/>
                    <a:pt x="9958" y="1823"/>
                  </a:cubicBezTo>
                  <a:cubicBezTo>
                    <a:pt x="9658" y="1431"/>
                    <a:pt x="9820" y="861"/>
                    <a:pt x="9404" y="538"/>
                  </a:cubicBezTo>
                  <a:cubicBezTo>
                    <a:pt x="9133" y="324"/>
                    <a:pt x="8776" y="255"/>
                    <a:pt x="8459" y="140"/>
                  </a:cubicBezTo>
                  <a:cubicBezTo>
                    <a:pt x="8210" y="51"/>
                    <a:pt x="8001" y="1"/>
                    <a:pt x="7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31"/>
            <p:cNvSpPr/>
            <p:nvPr/>
          </p:nvSpPr>
          <p:spPr>
            <a:xfrm rot="-1833849">
              <a:off x="8713078" y="750103"/>
              <a:ext cx="162396" cy="229981"/>
            </a:xfrm>
            <a:custGeom>
              <a:avLst/>
              <a:gdLst/>
              <a:ahLst/>
              <a:cxnLst/>
              <a:rect l="l" t="t" r="r" b="b"/>
              <a:pathLst>
                <a:path w="1252" h="1773" extrusionOk="0">
                  <a:moveTo>
                    <a:pt x="981" y="0"/>
                  </a:moveTo>
                  <a:cubicBezTo>
                    <a:pt x="646" y="525"/>
                    <a:pt x="329" y="1067"/>
                    <a:pt x="1" y="1603"/>
                  </a:cubicBezTo>
                  <a:cubicBezTo>
                    <a:pt x="24" y="1643"/>
                    <a:pt x="70" y="1672"/>
                    <a:pt x="122" y="1689"/>
                  </a:cubicBezTo>
                  <a:cubicBezTo>
                    <a:pt x="147" y="1740"/>
                    <a:pt x="207" y="1772"/>
                    <a:pt x="268" y="1772"/>
                  </a:cubicBezTo>
                  <a:cubicBezTo>
                    <a:pt x="277" y="1772"/>
                    <a:pt x="286" y="1772"/>
                    <a:pt x="295" y="1770"/>
                  </a:cubicBezTo>
                  <a:cubicBezTo>
                    <a:pt x="658" y="1384"/>
                    <a:pt x="958" y="928"/>
                    <a:pt x="1252" y="496"/>
                  </a:cubicBezTo>
                  <a:cubicBezTo>
                    <a:pt x="1246" y="484"/>
                    <a:pt x="1246" y="461"/>
                    <a:pt x="1240" y="450"/>
                  </a:cubicBezTo>
                  <a:cubicBezTo>
                    <a:pt x="1217" y="323"/>
                    <a:pt x="1183" y="208"/>
                    <a:pt x="1108" y="110"/>
                  </a:cubicBezTo>
                  <a:lnTo>
                    <a:pt x="1108" y="104"/>
                  </a:lnTo>
                  <a:cubicBezTo>
                    <a:pt x="1073" y="58"/>
                    <a:pt x="1033" y="23"/>
                    <a:pt x="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31"/>
            <p:cNvSpPr/>
            <p:nvPr/>
          </p:nvSpPr>
          <p:spPr>
            <a:xfrm rot="-1833849">
              <a:off x="8863196" y="482212"/>
              <a:ext cx="166158" cy="122708"/>
            </a:xfrm>
            <a:custGeom>
              <a:avLst/>
              <a:gdLst/>
              <a:ahLst/>
              <a:cxnLst/>
              <a:rect l="l" t="t" r="r" b="b"/>
              <a:pathLst>
                <a:path w="1281" h="946" extrusionOk="0">
                  <a:moveTo>
                    <a:pt x="1091" y="1"/>
                  </a:moveTo>
                  <a:cubicBezTo>
                    <a:pt x="876" y="1"/>
                    <a:pt x="661" y="43"/>
                    <a:pt x="456" y="110"/>
                  </a:cubicBezTo>
                  <a:cubicBezTo>
                    <a:pt x="369" y="249"/>
                    <a:pt x="277" y="376"/>
                    <a:pt x="190" y="514"/>
                  </a:cubicBezTo>
                  <a:cubicBezTo>
                    <a:pt x="139" y="589"/>
                    <a:pt x="98" y="681"/>
                    <a:pt x="52" y="756"/>
                  </a:cubicBezTo>
                  <a:cubicBezTo>
                    <a:pt x="29" y="808"/>
                    <a:pt x="12" y="843"/>
                    <a:pt x="0" y="889"/>
                  </a:cubicBezTo>
                  <a:cubicBezTo>
                    <a:pt x="145" y="929"/>
                    <a:pt x="295" y="946"/>
                    <a:pt x="445" y="946"/>
                  </a:cubicBezTo>
                  <a:cubicBezTo>
                    <a:pt x="533" y="946"/>
                    <a:pt x="622" y="940"/>
                    <a:pt x="709" y="929"/>
                  </a:cubicBezTo>
                  <a:cubicBezTo>
                    <a:pt x="732" y="912"/>
                    <a:pt x="750" y="889"/>
                    <a:pt x="767" y="866"/>
                  </a:cubicBezTo>
                  <a:cubicBezTo>
                    <a:pt x="980" y="606"/>
                    <a:pt x="1119" y="301"/>
                    <a:pt x="1280" y="12"/>
                  </a:cubicBezTo>
                  <a:cubicBezTo>
                    <a:pt x="1217" y="4"/>
                    <a:pt x="1154" y="1"/>
                    <a:pt x="10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31"/>
            <p:cNvSpPr/>
            <p:nvPr/>
          </p:nvSpPr>
          <p:spPr>
            <a:xfrm rot="-1833849">
              <a:off x="8821219" y="295695"/>
              <a:ext cx="99617" cy="113109"/>
            </a:xfrm>
            <a:custGeom>
              <a:avLst/>
              <a:gdLst/>
              <a:ahLst/>
              <a:cxnLst/>
              <a:rect l="l" t="t" r="r" b="b"/>
              <a:pathLst>
                <a:path w="768" h="872" extrusionOk="0">
                  <a:moveTo>
                    <a:pt x="381" y="1"/>
                  </a:moveTo>
                  <a:cubicBezTo>
                    <a:pt x="248" y="208"/>
                    <a:pt x="127" y="410"/>
                    <a:pt x="1" y="618"/>
                  </a:cubicBezTo>
                  <a:cubicBezTo>
                    <a:pt x="1" y="629"/>
                    <a:pt x="12" y="641"/>
                    <a:pt x="24" y="658"/>
                  </a:cubicBezTo>
                  <a:cubicBezTo>
                    <a:pt x="35" y="681"/>
                    <a:pt x="52" y="710"/>
                    <a:pt x="64" y="727"/>
                  </a:cubicBezTo>
                  <a:lnTo>
                    <a:pt x="70" y="739"/>
                  </a:lnTo>
                  <a:cubicBezTo>
                    <a:pt x="75" y="745"/>
                    <a:pt x="87" y="745"/>
                    <a:pt x="87" y="750"/>
                  </a:cubicBezTo>
                  <a:cubicBezTo>
                    <a:pt x="99" y="762"/>
                    <a:pt x="116" y="773"/>
                    <a:pt x="127" y="779"/>
                  </a:cubicBezTo>
                  <a:cubicBezTo>
                    <a:pt x="127" y="779"/>
                    <a:pt x="133" y="779"/>
                    <a:pt x="133" y="785"/>
                  </a:cubicBezTo>
                  <a:cubicBezTo>
                    <a:pt x="145" y="791"/>
                    <a:pt x="150" y="791"/>
                    <a:pt x="156" y="802"/>
                  </a:cubicBezTo>
                  <a:cubicBezTo>
                    <a:pt x="174" y="808"/>
                    <a:pt x="185" y="814"/>
                    <a:pt x="208" y="831"/>
                  </a:cubicBezTo>
                  <a:cubicBezTo>
                    <a:pt x="243" y="843"/>
                    <a:pt x="272" y="860"/>
                    <a:pt x="306" y="871"/>
                  </a:cubicBezTo>
                  <a:cubicBezTo>
                    <a:pt x="473" y="635"/>
                    <a:pt x="652" y="410"/>
                    <a:pt x="767" y="145"/>
                  </a:cubicBezTo>
                  <a:cubicBezTo>
                    <a:pt x="652" y="64"/>
                    <a:pt x="508" y="30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31"/>
            <p:cNvSpPr/>
            <p:nvPr/>
          </p:nvSpPr>
          <p:spPr>
            <a:xfrm rot="-1833849">
              <a:off x="8655062" y="1168093"/>
              <a:ext cx="169919" cy="213248"/>
            </a:xfrm>
            <a:custGeom>
              <a:avLst/>
              <a:gdLst/>
              <a:ahLst/>
              <a:cxnLst/>
              <a:rect l="l" t="t" r="r" b="b"/>
              <a:pathLst>
                <a:path w="1310" h="1644" extrusionOk="0">
                  <a:moveTo>
                    <a:pt x="952" y="1"/>
                  </a:moveTo>
                  <a:cubicBezTo>
                    <a:pt x="641" y="508"/>
                    <a:pt x="289" y="992"/>
                    <a:pt x="1" y="1511"/>
                  </a:cubicBezTo>
                  <a:cubicBezTo>
                    <a:pt x="81" y="1552"/>
                    <a:pt x="145" y="1598"/>
                    <a:pt x="231" y="1615"/>
                  </a:cubicBezTo>
                  <a:cubicBezTo>
                    <a:pt x="283" y="1632"/>
                    <a:pt x="324" y="1638"/>
                    <a:pt x="375" y="1644"/>
                  </a:cubicBezTo>
                  <a:cubicBezTo>
                    <a:pt x="439" y="1621"/>
                    <a:pt x="497" y="1586"/>
                    <a:pt x="543" y="1557"/>
                  </a:cubicBezTo>
                  <a:cubicBezTo>
                    <a:pt x="733" y="1431"/>
                    <a:pt x="866" y="1211"/>
                    <a:pt x="987" y="1015"/>
                  </a:cubicBezTo>
                  <a:cubicBezTo>
                    <a:pt x="1102" y="837"/>
                    <a:pt x="1206" y="652"/>
                    <a:pt x="1292" y="462"/>
                  </a:cubicBezTo>
                  <a:cubicBezTo>
                    <a:pt x="1304" y="427"/>
                    <a:pt x="1310" y="393"/>
                    <a:pt x="1310" y="352"/>
                  </a:cubicBezTo>
                  <a:cubicBezTo>
                    <a:pt x="1194" y="231"/>
                    <a:pt x="1073" y="116"/>
                    <a:pt x="9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1"/>
            <p:cNvSpPr/>
            <p:nvPr/>
          </p:nvSpPr>
          <p:spPr>
            <a:xfrm rot="-1833849">
              <a:off x="8357269" y="773656"/>
              <a:ext cx="190802" cy="176150"/>
            </a:xfrm>
            <a:custGeom>
              <a:avLst/>
              <a:gdLst/>
              <a:ahLst/>
              <a:cxnLst/>
              <a:rect l="l" t="t" r="r" b="b"/>
              <a:pathLst>
                <a:path w="1471" h="1358" extrusionOk="0">
                  <a:moveTo>
                    <a:pt x="1067" y="1"/>
                  </a:moveTo>
                  <a:cubicBezTo>
                    <a:pt x="831" y="249"/>
                    <a:pt x="623" y="514"/>
                    <a:pt x="399" y="768"/>
                  </a:cubicBezTo>
                  <a:cubicBezTo>
                    <a:pt x="260" y="918"/>
                    <a:pt x="133" y="1073"/>
                    <a:pt x="1" y="1235"/>
                  </a:cubicBezTo>
                  <a:cubicBezTo>
                    <a:pt x="145" y="1292"/>
                    <a:pt x="289" y="1344"/>
                    <a:pt x="445" y="1356"/>
                  </a:cubicBezTo>
                  <a:cubicBezTo>
                    <a:pt x="467" y="1357"/>
                    <a:pt x="489" y="1358"/>
                    <a:pt x="510" y="1358"/>
                  </a:cubicBezTo>
                  <a:cubicBezTo>
                    <a:pt x="586" y="1358"/>
                    <a:pt x="655" y="1348"/>
                    <a:pt x="727" y="1321"/>
                  </a:cubicBezTo>
                  <a:cubicBezTo>
                    <a:pt x="785" y="1298"/>
                    <a:pt x="848" y="1269"/>
                    <a:pt x="912" y="1258"/>
                  </a:cubicBezTo>
                  <a:cubicBezTo>
                    <a:pt x="1125" y="975"/>
                    <a:pt x="1298" y="681"/>
                    <a:pt x="1442" y="353"/>
                  </a:cubicBezTo>
                  <a:cubicBezTo>
                    <a:pt x="1471" y="289"/>
                    <a:pt x="1436" y="220"/>
                    <a:pt x="1384" y="191"/>
                  </a:cubicBezTo>
                  <a:cubicBezTo>
                    <a:pt x="1373" y="180"/>
                    <a:pt x="1356" y="174"/>
                    <a:pt x="1333" y="174"/>
                  </a:cubicBezTo>
                  <a:cubicBezTo>
                    <a:pt x="1327" y="145"/>
                    <a:pt x="1304" y="116"/>
                    <a:pt x="1275" y="93"/>
                  </a:cubicBezTo>
                  <a:cubicBezTo>
                    <a:pt x="1263" y="87"/>
                    <a:pt x="1246" y="82"/>
                    <a:pt x="1235" y="82"/>
                  </a:cubicBezTo>
                  <a:lnTo>
                    <a:pt x="1246" y="64"/>
                  </a:lnTo>
                  <a:cubicBezTo>
                    <a:pt x="1258" y="59"/>
                    <a:pt x="1258" y="53"/>
                    <a:pt x="1263" y="35"/>
                  </a:cubicBezTo>
                  <a:cubicBezTo>
                    <a:pt x="1229" y="24"/>
                    <a:pt x="1183" y="7"/>
                    <a:pt x="1142" y="7"/>
                  </a:cubicBezTo>
                  <a:cubicBezTo>
                    <a:pt x="1119" y="1"/>
                    <a:pt x="1090" y="1"/>
                    <a:pt x="1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1"/>
            <p:cNvSpPr/>
            <p:nvPr/>
          </p:nvSpPr>
          <p:spPr>
            <a:xfrm rot="-1833849">
              <a:off x="8550098" y="981327"/>
              <a:ext cx="107788" cy="142165"/>
            </a:xfrm>
            <a:custGeom>
              <a:avLst/>
              <a:gdLst/>
              <a:ahLst/>
              <a:cxnLst/>
              <a:rect l="l" t="t" r="r" b="b"/>
              <a:pathLst>
                <a:path w="831" h="1096" extrusionOk="0">
                  <a:moveTo>
                    <a:pt x="525" y="0"/>
                  </a:moveTo>
                  <a:cubicBezTo>
                    <a:pt x="375" y="167"/>
                    <a:pt x="242" y="340"/>
                    <a:pt x="116" y="525"/>
                  </a:cubicBezTo>
                  <a:cubicBezTo>
                    <a:pt x="75" y="582"/>
                    <a:pt x="35" y="640"/>
                    <a:pt x="0" y="698"/>
                  </a:cubicBezTo>
                  <a:cubicBezTo>
                    <a:pt x="0" y="709"/>
                    <a:pt x="6" y="721"/>
                    <a:pt x="6" y="727"/>
                  </a:cubicBezTo>
                  <a:cubicBezTo>
                    <a:pt x="23" y="773"/>
                    <a:pt x="35" y="813"/>
                    <a:pt x="58" y="859"/>
                  </a:cubicBezTo>
                  <a:cubicBezTo>
                    <a:pt x="64" y="865"/>
                    <a:pt x="64" y="882"/>
                    <a:pt x="75" y="888"/>
                  </a:cubicBezTo>
                  <a:lnTo>
                    <a:pt x="81" y="900"/>
                  </a:lnTo>
                  <a:cubicBezTo>
                    <a:pt x="87" y="917"/>
                    <a:pt x="104" y="928"/>
                    <a:pt x="110" y="951"/>
                  </a:cubicBezTo>
                  <a:cubicBezTo>
                    <a:pt x="133" y="986"/>
                    <a:pt x="150" y="1015"/>
                    <a:pt x="179" y="1044"/>
                  </a:cubicBezTo>
                  <a:cubicBezTo>
                    <a:pt x="196" y="1061"/>
                    <a:pt x="202" y="1073"/>
                    <a:pt x="219" y="1084"/>
                  </a:cubicBezTo>
                  <a:lnTo>
                    <a:pt x="225" y="1090"/>
                  </a:lnTo>
                  <a:lnTo>
                    <a:pt x="231" y="1096"/>
                  </a:lnTo>
                  <a:cubicBezTo>
                    <a:pt x="260" y="1090"/>
                    <a:pt x="289" y="1084"/>
                    <a:pt x="317" y="1061"/>
                  </a:cubicBezTo>
                  <a:cubicBezTo>
                    <a:pt x="554" y="888"/>
                    <a:pt x="733" y="634"/>
                    <a:pt x="831" y="363"/>
                  </a:cubicBezTo>
                  <a:cubicBezTo>
                    <a:pt x="813" y="335"/>
                    <a:pt x="790" y="306"/>
                    <a:pt x="779" y="283"/>
                  </a:cubicBezTo>
                  <a:cubicBezTo>
                    <a:pt x="698" y="167"/>
                    <a:pt x="629" y="87"/>
                    <a:pt x="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1"/>
            <p:cNvSpPr/>
            <p:nvPr/>
          </p:nvSpPr>
          <p:spPr>
            <a:xfrm rot="-1833849">
              <a:off x="8568674" y="762970"/>
              <a:ext cx="83144" cy="89891"/>
            </a:xfrm>
            <a:custGeom>
              <a:avLst/>
              <a:gdLst/>
              <a:ahLst/>
              <a:cxnLst/>
              <a:rect l="l" t="t" r="r" b="b"/>
              <a:pathLst>
                <a:path w="641" h="693" extrusionOk="0">
                  <a:moveTo>
                    <a:pt x="401" y="1"/>
                  </a:moveTo>
                  <a:cubicBezTo>
                    <a:pt x="376" y="1"/>
                    <a:pt x="353" y="14"/>
                    <a:pt x="324" y="31"/>
                  </a:cubicBezTo>
                  <a:cubicBezTo>
                    <a:pt x="295" y="48"/>
                    <a:pt x="278" y="71"/>
                    <a:pt x="260" y="100"/>
                  </a:cubicBezTo>
                  <a:cubicBezTo>
                    <a:pt x="260" y="100"/>
                    <a:pt x="254" y="110"/>
                    <a:pt x="255" y="110"/>
                  </a:cubicBezTo>
                  <a:cubicBezTo>
                    <a:pt x="256" y="110"/>
                    <a:pt x="257" y="108"/>
                    <a:pt x="260" y="106"/>
                  </a:cubicBezTo>
                  <a:lnTo>
                    <a:pt x="260" y="106"/>
                  </a:lnTo>
                  <a:lnTo>
                    <a:pt x="249" y="123"/>
                  </a:lnTo>
                  <a:cubicBezTo>
                    <a:pt x="231" y="134"/>
                    <a:pt x="226" y="152"/>
                    <a:pt x="208" y="163"/>
                  </a:cubicBezTo>
                  <a:cubicBezTo>
                    <a:pt x="191" y="192"/>
                    <a:pt x="174" y="221"/>
                    <a:pt x="151" y="261"/>
                  </a:cubicBezTo>
                  <a:cubicBezTo>
                    <a:pt x="93" y="330"/>
                    <a:pt x="47" y="411"/>
                    <a:pt x="7" y="492"/>
                  </a:cubicBezTo>
                  <a:cubicBezTo>
                    <a:pt x="1" y="509"/>
                    <a:pt x="1" y="538"/>
                    <a:pt x="7" y="561"/>
                  </a:cubicBezTo>
                  <a:cubicBezTo>
                    <a:pt x="18" y="590"/>
                    <a:pt x="30" y="613"/>
                    <a:pt x="53" y="636"/>
                  </a:cubicBezTo>
                  <a:cubicBezTo>
                    <a:pt x="73" y="653"/>
                    <a:pt x="104" y="664"/>
                    <a:pt x="136" y="664"/>
                  </a:cubicBezTo>
                  <a:cubicBezTo>
                    <a:pt x="157" y="664"/>
                    <a:pt x="178" y="659"/>
                    <a:pt x="197" y="648"/>
                  </a:cubicBezTo>
                  <a:lnTo>
                    <a:pt x="197" y="653"/>
                  </a:lnTo>
                  <a:cubicBezTo>
                    <a:pt x="218" y="678"/>
                    <a:pt x="247" y="692"/>
                    <a:pt x="275" y="692"/>
                  </a:cubicBezTo>
                  <a:cubicBezTo>
                    <a:pt x="292" y="692"/>
                    <a:pt x="308" y="687"/>
                    <a:pt x="324" y="676"/>
                  </a:cubicBezTo>
                  <a:cubicBezTo>
                    <a:pt x="370" y="648"/>
                    <a:pt x="404" y="619"/>
                    <a:pt x="439" y="590"/>
                  </a:cubicBezTo>
                  <a:cubicBezTo>
                    <a:pt x="485" y="555"/>
                    <a:pt x="514" y="509"/>
                    <a:pt x="537" y="469"/>
                  </a:cubicBezTo>
                  <a:cubicBezTo>
                    <a:pt x="583" y="377"/>
                    <a:pt x="612" y="273"/>
                    <a:pt x="629" y="175"/>
                  </a:cubicBezTo>
                  <a:cubicBezTo>
                    <a:pt x="641" y="117"/>
                    <a:pt x="606" y="59"/>
                    <a:pt x="572" y="36"/>
                  </a:cubicBezTo>
                  <a:cubicBezTo>
                    <a:pt x="549" y="21"/>
                    <a:pt x="523" y="13"/>
                    <a:pt x="498" y="13"/>
                  </a:cubicBezTo>
                  <a:cubicBezTo>
                    <a:pt x="486" y="13"/>
                    <a:pt x="474" y="15"/>
                    <a:pt x="462" y="19"/>
                  </a:cubicBezTo>
                  <a:cubicBezTo>
                    <a:pt x="456" y="13"/>
                    <a:pt x="439" y="8"/>
                    <a:pt x="433" y="8"/>
                  </a:cubicBezTo>
                  <a:cubicBezTo>
                    <a:pt x="422" y="3"/>
                    <a:pt x="41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1"/>
            <p:cNvSpPr/>
            <p:nvPr/>
          </p:nvSpPr>
          <p:spPr>
            <a:xfrm rot="-1833849">
              <a:off x="8798485" y="1001234"/>
              <a:ext cx="188597" cy="189381"/>
            </a:xfrm>
            <a:custGeom>
              <a:avLst/>
              <a:gdLst/>
              <a:ahLst/>
              <a:cxnLst/>
              <a:rect l="l" t="t" r="r" b="b"/>
              <a:pathLst>
                <a:path w="1454" h="1460" extrusionOk="0">
                  <a:moveTo>
                    <a:pt x="1218" y="0"/>
                  </a:moveTo>
                  <a:cubicBezTo>
                    <a:pt x="1133" y="0"/>
                    <a:pt x="1047" y="27"/>
                    <a:pt x="975" y="76"/>
                  </a:cubicBezTo>
                  <a:cubicBezTo>
                    <a:pt x="745" y="208"/>
                    <a:pt x="572" y="456"/>
                    <a:pt x="399" y="658"/>
                  </a:cubicBezTo>
                  <a:cubicBezTo>
                    <a:pt x="312" y="756"/>
                    <a:pt x="214" y="866"/>
                    <a:pt x="122" y="969"/>
                  </a:cubicBezTo>
                  <a:cubicBezTo>
                    <a:pt x="70" y="1044"/>
                    <a:pt x="1" y="1131"/>
                    <a:pt x="1" y="1235"/>
                  </a:cubicBezTo>
                  <a:cubicBezTo>
                    <a:pt x="1" y="1263"/>
                    <a:pt x="7" y="1292"/>
                    <a:pt x="12" y="1315"/>
                  </a:cubicBezTo>
                  <a:cubicBezTo>
                    <a:pt x="1" y="1361"/>
                    <a:pt x="18" y="1419"/>
                    <a:pt x="59" y="1460"/>
                  </a:cubicBezTo>
                  <a:cubicBezTo>
                    <a:pt x="485" y="1044"/>
                    <a:pt x="924" y="652"/>
                    <a:pt x="1356" y="243"/>
                  </a:cubicBezTo>
                  <a:cubicBezTo>
                    <a:pt x="1391" y="197"/>
                    <a:pt x="1425" y="145"/>
                    <a:pt x="1454" y="93"/>
                  </a:cubicBezTo>
                  <a:cubicBezTo>
                    <a:pt x="1390" y="29"/>
                    <a:pt x="1305" y="0"/>
                    <a:pt x="1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1"/>
            <p:cNvSpPr/>
            <p:nvPr/>
          </p:nvSpPr>
          <p:spPr>
            <a:xfrm rot="-1833849">
              <a:off x="8954555" y="830761"/>
              <a:ext cx="172902" cy="227516"/>
            </a:xfrm>
            <a:custGeom>
              <a:avLst/>
              <a:gdLst/>
              <a:ahLst/>
              <a:cxnLst/>
              <a:rect l="l" t="t" r="r" b="b"/>
              <a:pathLst>
                <a:path w="1333" h="1754" extrusionOk="0">
                  <a:moveTo>
                    <a:pt x="952" y="1"/>
                  </a:moveTo>
                  <a:cubicBezTo>
                    <a:pt x="617" y="451"/>
                    <a:pt x="295" y="906"/>
                    <a:pt x="0" y="1373"/>
                  </a:cubicBezTo>
                  <a:cubicBezTo>
                    <a:pt x="75" y="1465"/>
                    <a:pt x="162" y="1558"/>
                    <a:pt x="266" y="1633"/>
                  </a:cubicBezTo>
                  <a:cubicBezTo>
                    <a:pt x="346" y="1690"/>
                    <a:pt x="433" y="1742"/>
                    <a:pt x="525" y="1754"/>
                  </a:cubicBezTo>
                  <a:lnTo>
                    <a:pt x="531" y="1754"/>
                  </a:lnTo>
                  <a:cubicBezTo>
                    <a:pt x="865" y="1391"/>
                    <a:pt x="1119" y="970"/>
                    <a:pt x="1332" y="526"/>
                  </a:cubicBezTo>
                  <a:cubicBezTo>
                    <a:pt x="1275" y="433"/>
                    <a:pt x="1223" y="335"/>
                    <a:pt x="1159" y="243"/>
                  </a:cubicBezTo>
                  <a:cubicBezTo>
                    <a:pt x="1096" y="145"/>
                    <a:pt x="1027" y="76"/>
                    <a:pt x="9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4" name="Google Shape;814;p31"/>
          <p:cNvGrpSpPr/>
          <p:nvPr/>
        </p:nvGrpSpPr>
        <p:grpSpPr>
          <a:xfrm>
            <a:off x="-108549" y="6186018"/>
            <a:ext cx="1059527" cy="671977"/>
            <a:chOff x="-183837" y="4639513"/>
            <a:chExt cx="794645" cy="503983"/>
          </a:xfrm>
        </p:grpSpPr>
        <p:sp>
          <p:nvSpPr>
            <p:cNvPr id="815" name="Google Shape;815;p31"/>
            <p:cNvSpPr/>
            <p:nvPr/>
          </p:nvSpPr>
          <p:spPr>
            <a:xfrm>
              <a:off x="20622" y="4928477"/>
              <a:ext cx="340319" cy="213200"/>
            </a:xfrm>
            <a:custGeom>
              <a:avLst/>
              <a:gdLst/>
              <a:ahLst/>
              <a:cxnLst/>
              <a:rect l="l" t="t" r="r" b="b"/>
              <a:pathLst>
                <a:path w="2803" h="1756" extrusionOk="0">
                  <a:moveTo>
                    <a:pt x="1956" y="1"/>
                  </a:moveTo>
                  <a:cubicBezTo>
                    <a:pt x="1940" y="1"/>
                    <a:pt x="1924" y="1"/>
                    <a:pt x="1909" y="2"/>
                  </a:cubicBezTo>
                  <a:cubicBezTo>
                    <a:pt x="1499" y="20"/>
                    <a:pt x="1107" y="221"/>
                    <a:pt x="773" y="458"/>
                  </a:cubicBezTo>
                  <a:cubicBezTo>
                    <a:pt x="663" y="544"/>
                    <a:pt x="548" y="636"/>
                    <a:pt x="438" y="740"/>
                  </a:cubicBezTo>
                  <a:cubicBezTo>
                    <a:pt x="334" y="896"/>
                    <a:pt x="248" y="1069"/>
                    <a:pt x="173" y="1236"/>
                  </a:cubicBezTo>
                  <a:cubicBezTo>
                    <a:pt x="104" y="1363"/>
                    <a:pt x="46" y="1501"/>
                    <a:pt x="0" y="1640"/>
                  </a:cubicBezTo>
                  <a:cubicBezTo>
                    <a:pt x="865" y="1680"/>
                    <a:pt x="1718" y="1732"/>
                    <a:pt x="2583" y="1755"/>
                  </a:cubicBezTo>
                  <a:lnTo>
                    <a:pt x="2797" y="1755"/>
                  </a:lnTo>
                  <a:cubicBezTo>
                    <a:pt x="2802" y="1513"/>
                    <a:pt x="2797" y="1271"/>
                    <a:pt x="2773" y="1029"/>
                  </a:cubicBezTo>
                  <a:cubicBezTo>
                    <a:pt x="2750" y="948"/>
                    <a:pt x="2727" y="861"/>
                    <a:pt x="2710" y="781"/>
                  </a:cubicBezTo>
                  <a:cubicBezTo>
                    <a:pt x="2606" y="469"/>
                    <a:pt x="2451" y="198"/>
                    <a:pt x="2180" y="31"/>
                  </a:cubicBezTo>
                  <a:cubicBezTo>
                    <a:pt x="2108" y="12"/>
                    <a:pt x="2032" y="1"/>
                    <a:pt x="1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-183837" y="4639513"/>
              <a:ext cx="794645" cy="503983"/>
            </a:xfrm>
            <a:custGeom>
              <a:avLst/>
              <a:gdLst/>
              <a:ahLst/>
              <a:cxnLst/>
              <a:rect l="l" t="t" r="r" b="b"/>
              <a:pathLst>
                <a:path w="6545" h="4151" extrusionOk="0">
                  <a:moveTo>
                    <a:pt x="3800" y="1"/>
                  </a:moveTo>
                  <a:cubicBezTo>
                    <a:pt x="3604" y="1"/>
                    <a:pt x="3420" y="53"/>
                    <a:pt x="3229" y="122"/>
                  </a:cubicBezTo>
                  <a:cubicBezTo>
                    <a:pt x="2272" y="456"/>
                    <a:pt x="1534" y="1154"/>
                    <a:pt x="981" y="1984"/>
                  </a:cubicBezTo>
                  <a:cubicBezTo>
                    <a:pt x="571" y="2596"/>
                    <a:pt x="254" y="3276"/>
                    <a:pt x="0" y="3968"/>
                  </a:cubicBezTo>
                  <a:cubicBezTo>
                    <a:pt x="122" y="3968"/>
                    <a:pt x="248" y="3968"/>
                    <a:pt x="369" y="3974"/>
                  </a:cubicBezTo>
                  <a:cubicBezTo>
                    <a:pt x="617" y="3985"/>
                    <a:pt x="865" y="3991"/>
                    <a:pt x="1113" y="3997"/>
                  </a:cubicBezTo>
                  <a:cubicBezTo>
                    <a:pt x="1344" y="3460"/>
                    <a:pt x="1615" y="2941"/>
                    <a:pt x="1978" y="2498"/>
                  </a:cubicBezTo>
                  <a:cubicBezTo>
                    <a:pt x="2332" y="2062"/>
                    <a:pt x="2819" y="1704"/>
                    <a:pt x="3397" y="1704"/>
                  </a:cubicBezTo>
                  <a:cubicBezTo>
                    <a:pt x="3431" y="1704"/>
                    <a:pt x="3465" y="1705"/>
                    <a:pt x="3500" y="1708"/>
                  </a:cubicBezTo>
                  <a:cubicBezTo>
                    <a:pt x="4757" y="1800"/>
                    <a:pt x="4780" y="3057"/>
                    <a:pt x="4775" y="4147"/>
                  </a:cubicBezTo>
                  <a:cubicBezTo>
                    <a:pt x="4890" y="4149"/>
                    <a:pt x="5006" y="4150"/>
                    <a:pt x="5121" y="4150"/>
                  </a:cubicBezTo>
                  <a:cubicBezTo>
                    <a:pt x="5559" y="4150"/>
                    <a:pt x="5997" y="4134"/>
                    <a:pt x="6435" y="4106"/>
                  </a:cubicBezTo>
                  <a:cubicBezTo>
                    <a:pt x="6545" y="3639"/>
                    <a:pt x="6527" y="3138"/>
                    <a:pt x="6424" y="2676"/>
                  </a:cubicBezTo>
                  <a:cubicBezTo>
                    <a:pt x="6158" y="1506"/>
                    <a:pt x="5582" y="445"/>
                    <a:pt x="4371" y="99"/>
                  </a:cubicBezTo>
                  <a:cubicBezTo>
                    <a:pt x="4181" y="47"/>
                    <a:pt x="3996" y="1"/>
                    <a:pt x="3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7" name="Google Shape;817;p3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18" name="Google Shape;818;p31"/>
          <p:cNvSpPr txBox="1">
            <a:spLocks noGrp="1"/>
          </p:cNvSpPr>
          <p:nvPr>
            <p:ph type="subTitle" idx="1"/>
          </p:nvPr>
        </p:nvSpPr>
        <p:spPr>
          <a:xfrm>
            <a:off x="1478873" y="27361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9" name="Google Shape;819;p31"/>
          <p:cNvSpPr txBox="1">
            <a:spLocks noGrp="1"/>
          </p:cNvSpPr>
          <p:nvPr>
            <p:ph type="subTitle" idx="2"/>
          </p:nvPr>
        </p:nvSpPr>
        <p:spPr>
          <a:xfrm>
            <a:off x="4772000" y="27361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0" name="Google Shape;820;p31"/>
          <p:cNvSpPr txBox="1">
            <a:spLocks noGrp="1"/>
          </p:cNvSpPr>
          <p:nvPr>
            <p:ph type="subTitle" idx="3"/>
          </p:nvPr>
        </p:nvSpPr>
        <p:spPr>
          <a:xfrm>
            <a:off x="1478873" y="4645800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31"/>
          <p:cNvSpPr txBox="1">
            <a:spLocks noGrp="1"/>
          </p:cNvSpPr>
          <p:nvPr>
            <p:ph type="subTitle" idx="4"/>
          </p:nvPr>
        </p:nvSpPr>
        <p:spPr>
          <a:xfrm>
            <a:off x="4772000" y="4645800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2" name="Google Shape;822;p31"/>
          <p:cNvSpPr txBox="1">
            <a:spLocks noGrp="1"/>
          </p:cNvSpPr>
          <p:nvPr>
            <p:ph type="subTitle" idx="5"/>
          </p:nvPr>
        </p:nvSpPr>
        <p:spPr>
          <a:xfrm>
            <a:off x="8065127" y="27361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31"/>
          <p:cNvSpPr txBox="1">
            <a:spLocks noGrp="1"/>
          </p:cNvSpPr>
          <p:nvPr>
            <p:ph type="subTitle" idx="6"/>
          </p:nvPr>
        </p:nvSpPr>
        <p:spPr>
          <a:xfrm>
            <a:off x="8065127" y="4645800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4" name="Google Shape;824;p31"/>
          <p:cNvSpPr txBox="1">
            <a:spLocks noGrp="1"/>
          </p:cNvSpPr>
          <p:nvPr>
            <p:ph type="subTitle" idx="7"/>
          </p:nvPr>
        </p:nvSpPr>
        <p:spPr>
          <a:xfrm>
            <a:off x="1484073" y="2334917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5" name="Google Shape;825;p31"/>
          <p:cNvSpPr txBox="1">
            <a:spLocks noGrp="1"/>
          </p:cNvSpPr>
          <p:nvPr>
            <p:ph type="subTitle" idx="8"/>
          </p:nvPr>
        </p:nvSpPr>
        <p:spPr>
          <a:xfrm>
            <a:off x="4777200" y="2334917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6" name="Google Shape;826;p31"/>
          <p:cNvSpPr txBox="1">
            <a:spLocks noGrp="1"/>
          </p:cNvSpPr>
          <p:nvPr>
            <p:ph type="subTitle" idx="9"/>
          </p:nvPr>
        </p:nvSpPr>
        <p:spPr>
          <a:xfrm>
            <a:off x="8070327" y="2334917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7" name="Google Shape;827;p31"/>
          <p:cNvSpPr txBox="1">
            <a:spLocks noGrp="1"/>
          </p:cNvSpPr>
          <p:nvPr>
            <p:ph type="subTitle" idx="13"/>
          </p:nvPr>
        </p:nvSpPr>
        <p:spPr>
          <a:xfrm>
            <a:off x="1484073" y="4244600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8" name="Google Shape;828;p31"/>
          <p:cNvSpPr txBox="1">
            <a:spLocks noGrp="1"/>
          </p:cNvSpPr>
          <p:nvPr>
            <p:ph type="subTitle" idx="14"/>
          </p:nvPr>
        </p:nvSpPr>
        <p:spPr>
          <a:xfrm>
            <a:off x="4777200" y="4244600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9" name="Google Shape;829;p31"/>
          <p:cNvSpPr txBox="1">
            <a:spLocks noGrp="1"/>
          </p:cNvSpPr>
          <p:nvPr>
            <p:ph type="subTitle" idx="15"/>
          </p:nvPr>
        </p:nvSpPr>
        <p:spPr>
          <a:xfrm>
            <a:off x="8070327" y="4244600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028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51041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2"/>
          <p:cNvSpPr/>
          <p:nvPr/>
        </p:nvSpPr>
        <p:spPr>
          <a:xfrm>
            <a:off x="7627558" y="5323345"/>
            <a:ext cx="6446183" cy="2227440"/>
          </a:xfrm>
          <a:custGeom>
            <a:avLst/>
            <a:gdLst/>
            <a:ahLst/>
            <a:cxnLst/>
            <a:rect l="l" t="t" r="r" b="b"/>
            <a:pathLst>
              <a:path w="58778" h="20311" extrusionOk="0">
                <a:moveTo>
                  <a:pt x="57207" y="1"/>
                </a:moveTo>
                <a:cubicBezTo>
                  <a:pt x="57037" y="1"/>
                  <a:pt x="56856" y="110"/>
                  <a:pt x="56713" y="170"/>
                </a:cubicBezTo>
                <a:cubicBezTo>
                  <a:pt x="55889" y="528"/>
                  <a:pt x="55382" y="1093"/>
                  <a:pt x="54966" y="1860"/>
                </a:cubicBezTo>
                <a:cubicBezTo>
                  <a:pt x="54667" y="2419"/>
                  <a:pt x="54344" y="3065"/>
                  <a:pt x="54234" y="3693"/>
                </a:cubicBezTo>
                <a:cubicBezTo>
                  <a:pt x="54171" y="4062"/>
                  <a:pt x="54171" y="4449"/>
                  <a:pt x="54205" y="4818"/>
                </a:cubicBezTo>
                <a:cubicBezTo>
                  <a:pt x="54263" y="5394"/>
                  <a:pt x="54090" y="5948"/>
                  <a:pt x="54084" y="6542"/>
                </a:cubicBezTo>
                <a:cubicBezTo>
                  <a:pt x="54084" y="7032"/>
                  <a:pt x="54119" y="7504"/>
                  <a:pt x="54165" y="7989"/>
                </a:cubicBezTo>
                <a:cubicBezTo>
                  <a:pt x="54188" y="8335"/>
                  <a:pt x="54228" y="8675"/>
                  <a:pt x="54292" y="9021"/>
                </a:cubicBezTo>
                <a:cubicBezTo>
                  <a:pt x="54407" y="9425"/>
                  <a:pt x="54551" y="9828"/>
                  <a:pt x="54718" y="10214"/>
                </a:cubicBezTo>
                <a:cubicBezTo>
                  <a:pt x="54880" y="10722"/>
                  <a:pt x="54926" y="11189"/>
                  <a:pt x="54857" y="11708"/>
                </a:cubicBezTo>
                <a:cubicBezTo>
                  <a:pt x="54811" y="12059"/>
                  <a:pt x="54684" y="12682"/>
                  <a:pt x="54309" y="12844"/>
                </a:cubicBezTo>
                <a:cubicBezTo>
                  <a:pt x="54220" y="12884"/>
                  <a:pt x="54128" y="12903"/>
                  <a:pt x="54033" y="12903"/>
                </a:cubicBezTo>
                <a:cubicBezTo>
                  <a:pt x="53430" y="12903"/>
                  <a:pt x="52739" y="12168"/>
                  <a:pt x="52435" y="11794"/>
                </a:cubicBezTo>
                <a:cubicBezTo>
                  <a:pt x="51634" y="10814"/>
                  <a:pt x="51478" y="9528"/>
                  <a:pt x="51201" y="8329"/>
                </a:cubicBezTo>
                <a:cubicBezTo>
                  <a:pt x="51080" y="7787"/>
                  <a:pt x="50913" y="7251"/>
                  <a:pt x="50671" y="6755"/>
                </a:cubicBezTo>
                <a:cubicBezTo>
                  <a:pt x="50532" y="6484"/>
                  <a:pt x="50486" y="6155"/>
                  <a:pt x="50331" y="5896"/>
                </a:cubicBezTo>
                <a:cubicBezTo>
                  <a:pt x="50192" y="5665"/>
                  <a:pt x="49973" y="5504"/>
                  <a:pt x="49748" y="5348"/>
                </a:cubicBezTo>
                <a:cubicBezTo>
                  <a:pt x="49368" y="5083"/>
                  <a:pt x="48889" y="4870"/>
                  <a:pt x="48416" y="4841"/>
                </a:cubicBezTo>
                <a:cubicBezTo>
                  <a:pt x="48341" y="4836"/>
                  <a:pt x="48266" y="4834"/>
                  <a:pt x="48190" y="4834"/>
                </a:cubicBezTo>
                <a:cubicBezTo>
                  <a:pt x="47848" y="4834"/>
                  <a:pt x="47501" y="4876"/>
                  <a:pt x="47160" y="4876"/>
                </a:cubicBezTo>
                <a:cubicBezTo>
                  <a:pt x="47142" y="4876"/>
                  <a:pt x="47125" y="4876"/>
                  <a:pt x="47108" y="4875"/>
                </a:cubicBezTo>
                <a:cubicBezTo>
                  <a:pt x="47034" y="4874"/>
                  <a:pt x="46961" y="4874"/>
                  <a:pt x="46888" y="4874"/>
                </a:cubicBezTo>
                <a:cubicBezTo>
                  <a:pt x="44151" y="4874"/>
                  <a:pt x="41484" y="5509"/>
                  <a:pt x="39266" y="7205"/>
                </a:cubicBezTo>
                <a:cubicBezTo>
                  <a:pt x="38211" y="8012"/>
                  <a:pt x="37098" y="8779"/>
                  <a:pt x="36060" y="9615"/>
                </a:cubicBezTo>
                <a:cubicBezTo>
                  <a:pt x="35172" y="10330"/>
                  <a:pt x="34325" y="11079"/>
                  <a:pt x="33454" y="11806"/>
                </a:cubicBezTo>
                <a:cubicBezTo>
                  <a:pt x="32906" y="12261"/>
                  <a:pt x="32260" y="12763"/>
                  <a:pt x="31580" y="12994"/>
                </a:cubicBezTo>
                <a:cubicBezTo>
                  <a:pt x="31469" y="13031"/>
                  <a:pt x="31362" y="13048"/>
                  <a:pt x="31258" y="13048"/>
                </a:cubicBezTo>
                <a:cubicBezTo>
                  <a:pt x="30916" y="13048"/>
                  <a:pt x="30611" y="12866"/>
                  <a:pt x="30323" y="12653"/>
                </a:cubicBezTo>
                <a:cubicBezTo>
                  <a:pt x="29735" y="12198"/>
                  <a:pt x="29060" y="11921"/>
                  <a:pt x="28438" y="11517"/>
                </a:cubicBezTo>
                <a:cubicBezTo>
                  <a:pt x="27626" y="11000"/>
                  <a:pt x="26738" y="10509"/>
                  <a:pt x="25778" y="10509"/>
                </a:cubicBezTo>
                <a:cubicBezTo>
                  <a:pt x="25647" y="10509"/>
                  <a:pt x="25515" y="10518"/>
                  <a:pt x="25382" y="10537"/>
                </a:cubicBezTo>
                <a:cubicBezTo>
                  <a:pt x="24823" y="10618"/>
                  <a:pt x="24332" y="10566"/>
                  <a:pt x="23802" y="10791"/>
                </a:cubicBezTo>
                <a:cubicBezTo>
                  <a:pt x="23179" y="11056"/>
                  <a:pt x="22591" y="11402"/>
                  <a:pt x="22049" y="11806"/>
                </a:cubicBezTo>
                <a:cubicBezTo>
                  <a:pt x="21617" y="12140"/>
                  <a:pt x="21323" y="12382"/>
                  <a:pt x="20786" y="12498"/>
                </a:cubicBezTo>
                <a:cubicBezTo>
                  <a:pt x="20492" y="12561"/>
                  <a:pt x="20210" y="12688"/>
                  <a:pt x="19910" y="12705"/>
                </a:cubicBezTo>
                <a:cubicBezTo>
                  <a:pt x="19885" y="12707"/>
                  <a:pt x="19861" y="12707"/>
                  <a:pt x="19838" y="12707"/>
                </a:cubicBezTo>
                <a:cubicBezTo>
                  <a:pt x="19339" y="12707"/>
                  <a:pt x="19271" y="12413"/>
                  <a:pt x="19160" y="11944"/>
                </a:cubicBezTo>
                <a:cubicBezTo>
                  <a:pt x="19057" y="11535"/>
                  <a:pt x="19057" y="11033"/>
                  <a:pt x="18809" y="10681"/>
                </a:cubicBezTo>
                <a:cubicBezTo>
                  <a:pt x="18630" y="10439"/>
                  <a:pt x="18359" y="10399"/>
                  <a:pt x="18151" y="10220"/>
                </a:cubicBezTo>
                <a:cubicBezTo>
                  <a:pt x="17973" y="10065"/>
                  <a:pt x="17869" y="9822"/>
                  <a:pt x="17684" y="9672"/>
                </a:cubicBezTo>
                <a:cubicBezTo>
                  <a:pt x="17425" y="9459"/>
                  <a:pt x="17079" y="9332"/>
                  <a:pt x="16802" y="9119"/>
                </a:cubicBezTo>
                <a:cubicBezTo>
                  <a:pt x="16572" y="8940"/>
                  <a:pt x="16370" y="8727"/>
                  <a:pt x="16139" y="8548"/>
                </a:cubicBezTo>
                <a:cubicBezTo>
                  <a:pt x="15534" y="8093"/>
                  <a:pt x="14784" y="7931"/>
                  <a:pt x="14058" y="7793"/>
                </a:cubicBezTo>
                <a:cubicBezTo>
                  <a:pt x="13870" y="7758"/>
                  <a:pt x="13682" y="7744"/>
                  <a:pt x="13496" y="7744"/>
                </a:cubicBezTo>
                <a:cubicBezTo>
                  <a:pt x="12744" y="7744"/>
                  <a:pt x="12005" y="7984"/>
                  <a:pt x="11284" y="8150"/>
                </a:cubicBezTo>
                <a:cubicBezTo>
                  <a:pt x="10835" y="8254"/>
                  <a:pt x="10477" y="8346"/>
                  <a:pt x="10079" y="8583"/>
                </a:cubicBezTo>
                <a:cubicBezTo>
                  <a:pt x="9774" y="8767"/>
                  <a:pt x="9474" y="8923"/>
                  <a:pt x="9157" y="9067"/>
                </a:cubicBezTo>
                <a:cubicBezTo>
                  <a:pt x="8649" y="9292"/>
                  <a:pt x="8073" y="9401"/>
                  <a:pt x="7548" y="9557"/>
                </a:cubicBezTo>
                <a:cubicBezTo>
                  <a:pt x="6510" y="9863"/>
                  <a:pt x="5449" y="10018"/>
                  <a:pt x="4388" y="10284"/>
                </a:cubicBezTo>
                <a:cubicBezTo>
                  <a:pt x="3973" y="10387"/>
                  <a:pt x="3541" y="10393"/>
                  <a:pt x="3154" y="10601"/>
                </a:cubicBezTo>
                <a:cubicBezTo>
                  <a:pt x="2820" y="10774"/>
                  <a:pt x="2509" y="10935"/>
                  <a:pt x="2174" y="11091"/>
                </a:cubicBezTo>
                <a:cubicBezTo>
                  <a:pt x="1759" y="11281"/>
                  <a:pt x="1344" y="11541"/>
                  <a:pt x="981" y="11812"/>
                </a:cubicBezTo>
                <a:cubicBezTo>
                  <a:pt x="721" y="12008"/>
                  <a:pt x="744" y="12256"/>
                  <a:pt x="750" y="12555"/>
                </a:cubicBezTo>
                <a:cubicBezTo>
                  <a:pt x="762" y="12849"/>
                  <a:pt x="779" y="13161"/>
                  <a:pt x="739" y="13455"/>
                </a:cubicBezTo>
                <a:cubicBezTo>
                  <a:pt x="658" y="14031"/>
                  <a:pt x="329" y="14533"/>
                  <a:pt x="173" y="15087"/>
                </a:cubicBezTo>
                <a:cubicBezTo>
                  <a:pt x="1" y="15727"/>
                  <a:pt x="52" y="16442"/>
                  <a:pt x="81" y="17099"/>
                </a:cubicBezTo>
                <a:cubicBezTo>
                  <a:pt x="110" y="17733"/>
                  <a:pt x="168" y="18436"/>
                  <a:pt x="300" y="19059"/>
                </a:cubicBezTo>
                <a:cubicBezTo>
                  <a:pt x="254" y="19180"/>
                  <a:pt x="283" y="19278"/>
                  <a:pt x="393" y="19336"/>
                </a:cubicBezTo>
                <a:cubicBezTo>
                  <a:pt x="625" y="19409"/>
                  <a:pt x="858" y="19444"/>
                  <a:pt x="1095" y="19444"/>
                </a:cubicBezTo>
                <a:cubicBezTo>
                  <a:pt x="1271" y="19444"/>
                  <a:pt x="1448" y="19425"/>
                  <a:pt x="1626" y="19388"/>
                </a:cubicBezTo>
                <a:cubicBezTo>
                  <a:pt x="2411" y="19278"/>
                  <a:pt x="3195" y="19209"/>
                  <a:pt x="3990" y="19175"/>
                </a:cubicBezTo>
                <a:cubicBezTo>
                  <a:pt x="4890" y="19180"/>
                  <a:pt x="5778" y="19267"/>
                  <a:pt x="6654" y="19445"/>
                </a:cubicBezTo>
                <a:cubicBezTo>
                  <a:pt x="8776" y="19763"/>
                  <a:pt x="10886" y="20011"/>
                  <a:pt x="13020" y="20212"/>
                </a:cubicBezTo>
                <a:cubicBezTo>
                  <a:pt x="13766" y="20283"/>
                  <a:pt x="14509" y="20311"/>
                  <a:pt x="15251" y="20311"/>
                </a:cubicBezTo>
                <a:cubicBezTo>
                  <a:pt x="17064" y="20311"/>
                  <a:pt x="18867" y="20143"/>
                  <a:pt x="20688" y="20016"/>
                </a:cubicBezTo>
                <a:cubicBezTo>
                  <a:pt x="22199" y="19895"/>
                  <a:pt x="23721" y="19820"/>
                  <a:pt x="25243" y="19786"/>
                </a:cubicBezTo>
                <a:cubicBezTo>
                  <a:pt x="25376" y="19786"/>
                  <a:pt x="25509" y="19787"/>
                  <a:pt x="25642" y="19787"/>
                </a:cubicBezTo>
                <a:cubicBezTo>
                  <a:pt x="26811" y="19787"/>
                  <a:pt x="27977" y="19764"/>
                  <a:pt x="29147" y="19728"/>
                </a:cubicBezTo>
                <a:cubicBezTo>
                  <a:pt x="31246" y="19613"/>
                  <a:pt x="33379" y="19330"/>
                  <a:pt x="35426" y="18857"/>
                </a:cubicBezTo>
                <a:cubicBezTo>
                  <a:pt x="37490" y="18373"/>
                  <a:pt x="39543" y="17675"/>
                  <a:pt x="41647" y="17427"/>
                </a:cubicBezTo>
                <a:cubicBezTo>
                  <a:pt x="42330" y="17346"/>
                  <a:pt x="43000" y="17303"/>
                  <a:pt x="43667" y="17303"/>
                </a:cubicBezTo>
                <a:cubicBezTo>
                  <a:pt x="44662" y="17303"/>
                  <a:pt x="45650" y="17400"/>
                  <a:pt x="46658" y="17618"/>
                </a:cubicBezTo>
                <a:cubicBezTo>
                  <a:pt x="47580" y="17866"/>
                  <a:pt x="48509" y="18091"/>
                  <a:pt x="49443" y="18281"/>
                </a:cubicBezTo>
                <a:cubicBezTo>
                  <a:pt x="50158" y="18385"/>
                  <a:pt x="50878" y="18477"/>
                  <a:pt x="51593" y="18540"/>
                </a:cubicBezTo>
                <a:cubicBezTo>
                  <a:pt x="52259" y="18611"/>
                  <a:pt x="52871" y="18696"/>
                  <a:pt x="53469" y="18696"/>
                </a:cubicBezTo>
                <a:cubicBezTo>
                  <a:pt x="53704" y="18696"/>
                  <a:pt x="53937" y="18682"/>
                  <a:pt x="54171" y="18650"/>
                </a:cubicBezTo>
                <a:cubicBezTo>
                  <a:pt x="54476" y="18604"/>
                  <a:pt x="54776" y="18523"/>
                  <a:pt x="55087" y="18402"/>
                </a:cubicBezTo>
                <a:cubicBezTo>
                  <a:pt x="55405" y="18275"/>
                  <a:pt x="55728" y="18165"/>
                  <a:pt x="56010" y="17958"/>
                </a:cubicBezTo>
                <a:cubicBezTo>
                  <a:pt x="56171" y="17843"/>
                  <a:pt x="56316" y="17698"/>
                  <a:pt x="56460" y="17560"/>
                </a:cubicBezTo>
                <a:cubicBezTo>
                  <a:pt x="57330" y="16701"/>
                  <a:pt x="58092" y="15755"/>
                  <a:pt x="58495" y="14585"/>
                </a:cubicBezTo>
                <a:cubicBezTo>
                  <a:pt x="58651" y="14129"/>
                  <a:pt x="58622" y="13662"/>
                  <a:pt x="58582" y="13190"/>
                </a:cubicBezTo>
                <a:cubicBezTo>
                  <a:pt x="58518" y="12434"/>
                  <a:pt x="58449" y="11685"/>
                  <a:pt x="58449" y="10924"/>
                </a:cubicBezTo>
                <a:cubicBezTo>
                  <a:pt x="58449" y="10324"/>
                  <a:pt x="58593" y="9788"/>
                  <a:pt x="58668" y="9205"/>
                </a:cubicBezTo>
                <a:cubicBezTo>
                  <a:pt x="58778" y="8398"/>
                  <a:pt x="58489" y="7481"/>
                  <a:pt x="58270" y="6715"/>
                </a:cubicBezTo>
                <a:cubicBezTo>
                  <a:pt x="58068" y="5994"/>
                  <a:pt x="58357" y="5198"/>
                  <a:pt x="58253" y="4443"/>
                </a:cubicBezTo>
                <a:cubicBezTo>
                  <a:pt x="58207" y="4131"/>
                  <a:pt x="58155" y="3832"/>
                  <a:pt x="58115" y="3520"/>
                </a:cubicBezTo>
                <a:cubicBezTo>
                  <a:pt x="58028" y="2823"/>
                  <a:pt x="58143" y="2119"/>
                  <a:pt x="58005" y="1427"/>
                </a:cubicBezTo>
                <a:cubicBezTo>
                  <a:pt x="57953" y="1197"/>
                  <a:pt x="57636" y="205"/>
                  <a:pt x="57371" y="44"/>
                </a:cubicBezTo>
                <a:cubicBezTo>
                  <a:pt x="57319" y="13"/>
                  <a:pt x="57263" y="1"/>
                  <a:pt x="5720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32"/>
          <p:cNvSpPr/>
          <p:nvPr/>
        </p:nvSpPr>
        <p:spPr>
          <a:xfrm rot="-5400000" flipH="1">
            <a:off x="144832" y="-2450697"/>
            <a:ext cx="4144673" cy="6438736"/>
          </a:xfrm>
          <a:custGeom>
            <a:avLst/>
            <a:gdLst/>
            <a:ahLst/>
            <a:cxnLst/>
            <a:rect l="l" t="t" r="r" b="b"/>
            <a:pathLst>
              <a:path w="20020" h="31101" extrusionOk="0">
                <a:moveTo>
                  <a:pt x="13733" y="1"/>
                </a:moveTo>
                <a:cubicBezTo>
                  <a:pt x="13086" y="1"/>
                  <a:pt x="12458" y="124"/>
                  <a:pt x="11809" y="353"/>
                </a:cubicBezTo>
                <a:cubicBezTo>
                  <a:pt x="11572" y="451"/>
                  <a:pt x="11330" y="537"/>
                  <a:pt x="11071" y="595"/>
                </a:cubicBezTo>
                <a:cubicBezTo>
                  <a:pt x="10788" y="629"/>
                  <a:pt x="10506" y="670"/>
                  <a:pt x="10223" y="687"/>
                </a:cubicBezTo>
                <a:cubicBezTo>
                  <a:pt x="9456" y="785"/>
                  <a:pt x="8707" y="987"/>
                  <a:pt x="7940" y="1119"/>
                </a:cubicBezTo>
                <a:cubicBezTo>
                  <a:pt x="7565" y="1185"/>
                  <a:pt x="7200" y="1209"/>
                  <a:pt x="6840" y="1209"/>
                </a:cubicBezTo>
                <a:cubicBezTo>
                  <a:pt x="6119" y="1209"/>
                  <a:pt x="5414" y="1112"/>
                  <a:pt x="4676" y="1050"/>
                </a:cubicBezTo>
                <a:cubicBezTo>
                  <a:pt x="4597" y="1043"/>
                  <a:pt x="4519" y="1040"/>
                  <a:pt x="4444" y="1040"/>
                </a:cubicBezTo>
                <a:cubicBezTo>
                  <a:pt x="3728" y="1040"/>
                  <a:pt x="3219" y="1357"/>
                  <a:pt x="2681" y="1869"/>
                </a:cubicBezTo>
                <a:cubicBezTo>
                  <a:pt x="2278" y="2203"/>
                  <a:pt x="1966" y="2618"/>
                  <a:pt x="1747" y="3109"/>
                </a:cubicBezTo>
                <a:cubicBezTo>
                  <a:pt x="1142" y="4752"/>
                  <a:pt x="727" y="6447"/>
                  <a:pt x="502" y="8194"/>
                </a:cubicBezTo>
                <a:cubicBezTo>
                  <a:pt x="0" y="10587"/>
                  <a:pt x="12" y="12968"/>
                  <a:pt x="531" y="15361"/>
                </a:cubicBezTo>
                <a:cubicBezTo>
                  <a:pt x="957" y="17235"/>
                  <a:pt x="1528" y="19068"/>
                  <a:pt x="2237" y="20856"/>
                </a:cubicBezTo>
                <a:cubicBezTo>
                  <a:pt x="2543" y="21640"/>
                  <a:pt x="2843" y="22413"/>
                  <a:pt x="3033" y="23231"/>
                </a:cubicBezTo>
                <a:cubicBezTo>
                  <a:pt x="3125" y="23629"/>
                  <a:pt x="3200" y="24027"/>
                  <a:pt x="3258" y="24431"/>
                </a:cubicBezTo>
                <a:cubicBezTo>
                  <a:pt x="3287" y="24800"/>
                  <a:pt x="3269" y="25163"/>
                  <a:pt x="3217" y="25532"/>
                </a:cubicBezTo>
                <a:cubicBezTo>
                  <a:pt x="3189" y="25964"/>
                  <a:pt x="3217" y="26402"/>
                  <a:pt x="3183" y="26835"/>
                </a:cubicBezTo>
                <a:cubicBezTo>
                  <a:pt x="3119" y="27700"/>
                  <a:pt x="3016" y="28640"/>
                  <a:pt x="3189" y="29499"/>
                </a:cubicBezTo>
                <a:cubicBezTo>
                  <a:pt x="3264" y="29874"/>
                  <a:pt x="3333" y="30237"/>
                  <a:pt x="3402" y="30612"/>
                </a:cubicBezTo>
                <a:cubicBezTo>
                  <a:pt x="3419" y="30756"/>
                  <a:pt x="3448" y="30952"/>
                  <a:pt x="3587" y="31038"/>
                </a:cubicBezTo>
                <a:cubicBezTo>
                  <a:pt x="3642" y="31074"/>
                  <a:pt x="3699" y="31086"/>
                  <a:pt x="3757" y="31086"/>
                </a:cubicBezTo>
                <a:cubicBezTo>
                  <a:pt x="3896" y="31086"/>
                  <a:pt x="4038" y="31012"/>
                  <a:pt x="4169" y="31004"/>
                </a:cubicBezTo>
                <a:cubicBezTo>
                  <a:pt x="4181" y="31003"/>
                  <a:pt x="4193" y="31003"/>
                  <a:pt x="4205" y="31003"/>
                </a:cubicBezTo>
                <a:cubicBezTo>
                  <a:pt x="4354" y="31003"/>
                  <a:pt x="4469" y="31035"/>
                  <a:pt x="4619" y="31067"/>
                </a:cubicBezTo>
                <a:cubicBezTo>
                  <a:pt x="4752" y="31093"/>
                  <a:pt x="4896" y="31101"/>
                  <a:pt x="5042" y="31101"/>
                </a:cubicBezTo>
                <a:cubicBezTo>
                  <a:pt x="5253" y="31101"/>
                  <a:pt x="5470" y="31084"/>
                  <a:pt x="5668" y="31084"/>
                </a:cubicBezTo>
                <a:cubicBezTo>
                  <a:pt x="5715" y="31084"/>
                  <a:pt x="5761" y="31084"/>
                  <a:pt x="5808" y="31084"/>
                </a:cubicBezTo>
                <a:cubicBezTo>
                  <a:pt x="6061" y="31084"/>
                  <a:pt x="6301" y="31080"/>
                  <a:pt x="6550" y="31027"/>
                </a:cubicBezTo>
                <a:cubicBezTo>
                  <a:pt x="6862" y="30952"/>
                  <a:pt x="7127" y="30779"/>
                  <a:pt x="7438" y="30686"/>
                </a:cubicBezTo>
                <a:cubicBezTo>
                  <a:pt x="7790" y="30583"/>
                  <a:pt x="8142" y="30594"/>
                  <a:pt x="8493" y="30508"/>
                </a:cubicBezTo>
                <a:cubicBezTo>
                  <a:pt x="8833" y="30421"/>
                  <a:pt x="9179" y="30392"/>
                  <a:pt x="9525" y="30341"/>
                </a:cubicBezTo>
                <a:cubicBezTo>
                  <a:pt x="9894" y="30289"/>
                  <a:pt x="10148" y="30116"/>
                  <a:pt x="10442" y="29908"/>
                </a:cubicBezTo>
                <a:cubicBezTo>
                  <a:pt x="10702" y="29729"/>
                  <a:pt x="11030" y="29620"/>
                  <a:pt x="11319" y="29499"/>
                </a:cubicBezTo>
                <a:cubicBezTo>
                  <a:pt x="11543" y="29395"/>
                  <a:pt x="11762" y="29470"/>
                  <a:pt x="11947" y="29297"/>
                </a:cubicBezTo>
                <a:cubicBezTo>
                  <a:pt x="12126" y="29124"/>
                  <a:pt x="12230" y="28934"/>
                  <a:pt x="12230" y="28680"/>
                </a:cubicBezTo>
                <a:cubicBezTo>
                  <a:pt x="12218" y="28207"/>
                  <a:pt x="12212" y="27729"/>
                  <a:pt x="12276" y="27262"/>
                </a:cubicBezTo>
                <a:cubicBezTo>
                  <a:pt x="12322" y="26944"/>
                  <a:pt x="12385" y="26633"/>
                  <a:pt x="12431" y="26316"/>
                </a:cubicBezTo>
                <a:cubicBezTo>
                  <a:pt x="12501" y="25809"/>
                  <a:pt x="12662" y="25376"/>
                  <a:pt x="12823" y="24886"/>
                </a:cubicBezTo>
                <a:cubicBezTo>
                  <a:pt x="13031" y="24298"/>
                  <a:pt x="13244" y="23721"/>
                  <a:pt x="13469" y="23145"/>
                </a:cubicBezTo>
                <a:cubicBezTo>
                  <a:pt x="13585" y="22857"/>
                  <a:pt x="13700" y="22562"/>
                  <a:pt x="13821" y="22274"/>
                </a:cubicBezTo>
                <a:cubicBezTo>
                  <a:pt x="13925" y="22032"/>
                  <a:pt x="14126" y="21605"/>
                  <a:pt x="14103" y="21340"/>
                </a:cubicBezTo>
                <a:cubicBezTo>
                  <a:pt x="14098" y="21282"/>
                  <a:pt x="14057" y="21225"/>
                  <a:pt x="14057" y="21173"/>
                </a:cubicBezTo>
                <a:cubicBezTo>
                  <a:pt x="14052" y="21069"/>
                  <a:pt x="14080" y="21006"/>
                  <a:pt x="14132" y="20919"/>
                </a:cubicBezTo>
                <a:cubicBezTo>
                  <a:pt x="14225" y="20764"/>
                  <a:pt x="14386" y="20579"/>
                  <a:pt x="14542" y="20481"/>
                </a:cubicBezTo>
                <a:cubicBezTo>
                  <a:pt x="14824" y="20314"/>
                  <a:pt x="15182" y="20025"/>
                  <a:pt x="15355" y="19737"/>
                </a:cubicBezTo>
                <a:cubicBezTo>
                  <a:pt x="15493" y="19512"/>
                  <a:pt x="15568" y="19051"/>
                  <a:pt x="15597" y="18803"/>
                </a:cubicBezTo>
                <a:cubicBezTo>
                  <a:pt x="15608" y="18659"/>
                  <a:pt x="15579" y="18555"/>
                  <a:pt x="15556" y="18417"/>
                </a:cubicBezTo>
                <a:cubicBezTo>
                  <a:pt x="15522" y="18203"/>
                  <a:pt x="15528" y="18007"/>
                  <a:pt x="15522" y="17794"/>
                </a:cubicBezTo>
                <a:cubicBezTo>
                  <a:pt x="15516" y="17252"/>
                  <a:pt x="15107" y="16791"/>
                  <a:pt x="14720" y="16399"/>
                </a:cubicBezTo>
                <a:cubicBezTo>
                  <a:pt x="14657" y="16335"/>
                  <a:pt x="14599" y="16272"/>
                  <a:pt x="14530" y="16220"/>
                </a:cubicBezTo>
                <a:cubicBezTo>
                  <a:pt x="14242" y="15926"/>
                  <a:pt x="14219" y="15470"/>
                  <a:pt x="13936" y="15182"/>
                </a:cubicBezTo>
                <a:cubicBezTo>
                  <a:pt x="13798" y="15044"/>
                  <a:pt x="13619" y="14917"/>
                  <a:pt x="13504" y="14767"/>
                </a:cubicBezTo>
                <a:cubicBezTo>
                  <a:pt x="13798" y="14583"/>
                  <a:pt x="14069" y="14369"/>
                  <a:pt x="14374" y="14219"/>
                </a:cubicBezTo>
                <a:cubicBezTo>
                  <a:pt x="14761" y="14029"/>
                  <a:pt x="15136" y="13798"/>
                  <a:pt x="15470" y="13545"/>
                </a:cubicBezTo>
                <a:cubicBezTo>
                  <a:pt x="15660" y="13401"/>
                  <a:pt x="15833" y="13245"/>
                  <a:pt x="16012" y="13101"/>
                </a:cubicBezTo>
                <a:cubicBezTo>
                  <a:pt x="16214" y="12951"/>
                  <a:pt x="16450" y="12882"/>
                  <a:pt x="16617" y="12680"/>
                </a:cubicBezTo>
                <a:cubicBezTo>
                  <a:pt x="16669" y="12616"/>
                  <a:pt x="16710" y="12553"/>
                  <a:pt x="16756" y="12490"/>
                </a:cubicBezTo>
                <a:cubicBezTo>
                  <a:pt x="16865" y="12322"/>
                  <a:pt x="16981" y="12190"/>
                  <a:pt x="17125" y="12057"/>
                </a:cubicBezTo>
                <a:cubicBezTo>
                  <a:pt x="17505" y="11700"/>
                  <a:pt x="17880" y="11342"/>
                  <a:pt x="18220" y="10950"/>
                </a:cubicBezTo>
                <a:cubicBezTo>
                  <a:pt x="18607" y="10506"/>
                  <a:pt x="18929" y="10016"/>
                  <a:pt x="19200" y="9480"/>
                </a:cubicBezTo>
                <a:cubicBezTo>
                  <a:pt x="19345" y="9099"/>
                  <a:pt x="19460" y="8701"/>
                  <a:pt x="19546" y="8298"/>
                </a:cubicBezTo>
                <a:cubicBezTo>
                  <a:pt x="20019" y="6389"/>
                  <a:pt x="19673" y="4366"/>
                  <a:pt x="18693" y="2647"/>
                </a:cubicBezTo>
                <a:cubicBezTo>
                  <a:pt x="18313" y="1805"/>
                  <a:pt x="17713" y="1177"/>
                  <a:pt x="16900" y="785"/>
                </a:cubicBezTo>
                <a:cubicBezTo>
                  <a:pt x="16237" y="554"/>
                  <a:pt x="15574" y="335"/>
                  <a:pt x="14905" y="133"/>
                </a:cubicBezTo>
                <a:cubicBezTo>
                  <a:pt x="14503" y="44"/>
                  <a:pt x="14115" y="1"/>
                  <a:pt x="137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32"/>
          <p:cNvSpPr/>
          <p:nvPr/>
        </p:nvSpPr>
        <p:spPr>
          <a:xfrm flipH="1">
            <a:off x="128595" y="4069106"/>
            <a:ext cx="4593285" cy="3762941"/>
          </a:xfrm>
          <a:custGeom>
            <a:avLst/>
            <a:gdLst/>
            <a:ahLst/>
            <a:cxnLst/>
            <a:rect l="l" t="t" r="r" b="b"/>
            <a:pathLst>
              <a:path w="22188" h="18177" extrusionOk="0">
                <a:moveTo>
                  <a:pt x="9075" y="0"/>
                </a:moveTo>
                <a:cubicBezTo>
                  <a:pt x="8888" y="0"/>
                  <a:pt x="8703" y="10"/>
                  <a:pt x="8522" y="42"/>
                </a:cubicBezTo>
                <a:cubicBezTo>
                  <a:pt x="8222" y="100"/>
                  <a:pt x="7934" y="186"/>
                  <a:pt x="7646" y="279"/>
                </a:cubicBezTo>
                <a:cubicBezTo>
                  <a:pt x="7433" y="354"/>
                  <a:pt x="7208" y="480"/>
                  <a:pt x="6989" y="527"/>
                </a:cubicBezTo>
                <a:cubicBezTo>
                  <a:pt x="6965" y="530"/>
                  <a:pt x="6944" y="531"/>
                  <a:pt x="6926" y="531"/>
                </a:cubicBezTo>
                <a:cubicBezTo>
                  <a:pt x="6873" y="531"/>
                  <a:pt x="6837" y="519"/>
                  <a:pt x="6781" y="498"/>
                </a:cubicBezTo>
                <a:cubicBezTo>
                  <a:pt x="6676" y="454"/>
                  <a:pt x="6582" y="426"/>
                  <a:pt x="6487" y="426"/>
                </a:cubicBezTo>
                <a:cubicBezTo>
                  <a:pt x="6404" y="426"/>
                  <a:pt x="6321" y="447"/>
                  <a:pt x="6228" y="498"/>
                </a:cubicBezTo>
                <a:cubicBezTo>
                  <a:pt x="5559" y="671"/>
                  <a:pt x="4930" y="953"/>
                  <a:pt x="4354" y="1345"/>
                </a:cubicBezTo>
                <a:cubicBezTo>
                  <a:pt x="3229" y="2078"/>
                  <a:pt x="2214" y="3121"/>
                  <a:pt x="1448" y="4223"/>
                </a:cubicBezTo>
                <a:cubicBezTo>
                  <a:pt x="825" y="5145"/>
                  <a:pt x="439" y="6177"/>
                  <a:pt x="116" y="7238"/>
                </a:cubicBezTo>
                <a:cubicBezTo>
                  <a:pt x="35" y="7486"/>
                  <a:pt x="0" y="7653"/>
                  <a:pt x="29" y="7913"/>
                </a:cubicBezTo>
                <a:cubicBezTo>
                  <a:pt x="47" y="8022"/>
                  <a:pt x="52" y="8120"/>
                  <a:pt x="52" y="8218"/>
                </a:cubicBezTo>
                <a:cubicBezTo>
                  <a:pt x="58" y="8426"/>
                  <a:pt x="70" y="8616"/>
                  <a:pt x="173" y="8841"/>
                </a:cubicBezTo>
                <a:cubicBezTo>
                  <a:pt x="346" y="9204"/>
                  <a:pt x="508" y="9556"/>
                  <a:pt x="687" y="9902"/>
                </a:cubicBezTo>
                <a:cubicBezTo>
                  <a:pt x="923" y="10334"/>
                  <a:pt x="1027" y="10859"/>
                  <a:pt x="929" y="11343"/>
                </a:cubicBezTo>
                <a:cubicBezTo>
                  <a:pt x="865" y="11666"/>
                  <a:pt x="767" y="11978"/>
                  <a:pt x="698" y="12300"/>
                </a:cubicBezTo>
                <a:cubicBezTo>
                  <a:pt x="623" y="12698"/>
                  <a:pt x="577" y="13125"/>
                  <a:pt x="548" y="13529"/>
                </a:cubicBezTo>
                <a:cubicBezTo>
                  <a:pt x="519" y="13828"/>
                  <a:pt x="519" y="14128"/>
                  <a:pt x="490" y="14428"/>
                </a:cubicBezTo>
                <a:cubicBezTo>
                  <a:pt x="462" y="14722"/>
                  <a:pt x="433" y="15085"/>
                  <a:pt x="485" y="15379"/>
                </a:cubicBezTo>
                <a:cubicBezTo>
                  <a:pt x="525" y="15616"/>
                  <a:pt x="681" y="15875"/>
                  <a:pt x="767" y="16106"/>
                </a:cubicBezTo>
                <a:cubicBezTo>
                  <a:pt x="825" y="16262"/>
                  <a:pt x="894" y="16406"/>
                  <a:pt x="975" y="16550"/>
                </a:cubicBezTo>
                <a:cubicBezTo>
                  <a:pt x="1130" y="16827"/>
                  <a:pt x="1436" y="16873"/>
                  <a:pt x="1696" y="17011"/>
                </a:cubicBezTo>
                <a:cubicBezTo>
                  <a:pt x="2018" y="17184"/>
                  <a:pt x="2359" y="17317"/>
                  <a:pt x="2693" y="17472"/>
                </a:cubicBezTo>
                <a:cubicBezTo>
                  <a:pt x="3496" y="17833"/>
                  <a:pt x="4161" y="18176"/>
                  <a:pt x="4953" y="18176"/>
                </a:cubicBezTo>
                <a:cubicBezTo>
                  <a:pt x="5174" y="18176"/>
                  <a:pt x="5405" y="18150"/>
                  <a:pt x="5651" y="18089"/>
                </a:cubicBezTo>
                <a:cubicBezTo>
                  <a:pt x="6097" y="17983"/>
                  <a:pt x="6548" y="17952"/>
                  <a:pt x="7000" y="17952"/>
                </a:cubicBezTo>
                <a:cubicBezTo>
                  <a:pt x="7631" y="17952"/>
                  <a:pt x="8265" y="18012"/>
                  <a:pt x="8895" y="18012"/>
                </a:cubicBezTo>
                <a:cubicBezTo>
                  <a:pt x="9063" y="18012"/>
                  <a:pt x="9231" y="18008"/>
                  <a:pt x="9399" y="17997"/>
                </a:cubicBezTo>
                <a:cubicBezTo>
                  <a:pt x="10068" y="17951"/>
                  <a:pt x="10696" y="17732"/>
                  <a:pt x="11353" y="17622"/>
                </a:cubicBezTo>
                <a:cubicBezTo>
                  <a:pt x="11645" y="17575"/>
                  <a:pt x="11938" y="17557"/>
                  <a:pt x="12230" y="17557"/>
                </a:cubicBezTo>
                <a:cubicBezTo>
                  <a:pt x="13115" y="17557"/>
                  <a:pt x="14002" y="17721"/>
                  <a:pt x="14893" y="17721"/>
                </a:cubicBezTo>
                <a:cubicBezTo>
                  <a:pt x="14991" y="17721"/>
                  <a:pt x="15090" y="17719"/>
                  <a:pt x="15188" y="17715"/>
                </a:cubicBezTo>
                <a:cubicBezTo>
                  <a:pt x="16375" y="17657"/>
                  <a:pt x="17563" y="17449"/>
                  <a:pt x="18762" y="17357"/>
                </a:cubicBezTo>
                <a:cubicBezTo>
                  <a:pt x="19276" y="17317"/>
                  <a:pt x="19795" y="17340"/>
                  <a:pt x="20296" y="17242"/>
                </a:cubicBezTo>
                <a:cubicBezTo>
                  <a:pt x="20896" y="17115"/>
                  <a:pt x="21150" y="16757"/>
                  <a:pt x="21501" y="16296"/>
                </a:cubicBezTo>
                <a:cubicBezTo>
                  <a:pt x="22135" y="15460"/>
                  <a:pt x="22107" y="14388"/>
                  <a:pt x="22164" y="13367"/>
                </a:cubicBezTo>
                <a:cubicBezTo>
                  <a:pt x="22187" y="12975"/>
                  <a:pt x="22049" y="12618"/>
                  <a:pt x="22032" y="12231"/>
                </a:cubicBezTo>
                <a:cubicBezTo>
                  <a:pt x="22014" y="11782"/>
                  <a:pt x="22003" y="11291"/>
                  <a:pt x="21847" y="10859"/>
                </a:cubicBezTo>
                <a:cubicBezTo>
                  <a:pt x="21715" y="10525"/>
                  <a:pt x="21386" y="10329"/>
                  <a:pt x="21121" y="10081"/>
                </a:cubicBezTo>
                <a:cubicBezTo>
                  <a:pt x="20907" y="9896"/>
                  <a:pt x="20688" y="9833"/>
                  <a:pt x="20469" y="9677"/>
                </a:cubicBezTo>
                <a:cubicBezTo>
                  <a:pt x="20239" y="9521"/>
                  <a:pt x="20141" y="9216"/>
                  <a:pt x="19898" y="9066"/>
                </a:cubicBezTo>
                <a:cubicBezTo>
                  <a:pt x="19581" y="8864"/>
                  <a:pt x="19322" y="8633"/>
                  <a:pt x="19114" y="8305"/>
                </a:cubicBezTo>
                <a:cubicBezTo>
                  <a:pt x="18791" y="7803"/>
                  <a:pt x="18872" y="7365"/>
                  <a:pt x="18872" y="6846"/>
                </a:cubicBezTo>
                <a:cubicBezTo>
                  <a:pt x="18872" y="6419"/>
                  <a:pt x="18762" y="5987"/>
                  <a:pt x="18711" y="5572"/>
                </a:cubicBezTo>
                <a:cubicBezTo>
                  <a:pt x="18630" y="4863"/>
                  <a:pt x="18497" y="4084"/>
                  <a:pt x="18099" y="3490"/>
                </a:cubicBezTo>
                <a:cubicBezTo>
                  <a:pt x="17984" y="3363"/>
                  <a:pt x="17875" y="3231"/>
                  <a:pt x="17777" y="3087"/>
                </a:cubicBezTo>
                <a:cubicBezTo>
                  <a:pt x="17678" y="2850"/>
                  <a:pt x="17557" y="2643"/>
                  <a:pt x="17402" y="2458"/>
                </a:cubicBezTo>
                <a:cubicBezTo>
                  <a:pt x="16946" y="2003"/>
                  <a:pt x="16370" y="1703"/>
                  <a:pt x="15770" y="1530"/>
                </a:cubicBezTo>
                <a:cubicBezTo>
                  <a:pt x="15447" y="1432"/>
                  <a:pt x="15165" y="1253"/>
                  <a:pt x="14842" y="1167"/>
                </a:cubicBezTo>
                <a:cubicBezTo>
                  <a:pt x="14438" y="1057"/>
                  <a:pt x="14121" y="999"/>
                  <a:pt x="13752" y="815"/>
                </a:cubicBezTo>
                <a:cubicBezTo>
                  <a:pt x="13118" y="498"/>
                  <a:pt x="12310" y="377"/>
                  <a:pt x="11624" y="204"/>
                </a:cubicBezTo>
                <a:cubicBezTo>
                  <a:pt x="11019" y="42"/>
                  <a:pt x="10604" y="19"/>
                  <a:pt x="10004" y="19"/>
                </a:cubicBezTo>
                <a:cubicBezTo>
                  <a:pt x="9968" y="20"/>
                  <a:pt x="9931" y="20"/>
                  <a:pt x="9894" y="20"/>
                </a:cubicBezTo>
                <a:cubicBezTo>
                  <a:pt x="9624" y="20"/>
                  <a:pt x="9347" y="0"/>
                  <a:pt x="90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32"/>
          <p:cNvSpPr/>
          <p:nvPr/>
        </p:nvSpPr>
        <p:spPr>
          <a:xfrm rot="-5594905" flipH="1">
            <a:off x="9405780" y="-1903675"/>
            <a:ext cx="2889745" cy="4142692"/>
          </a:xfrm>
          <a:custGeom>
            <a:avLst/>
            <a:gdLst/>
            <a:ahLst/>
            <a:cxnLst/>
            <a:rect l="l" t="t" r="r" b="b"/>
            <a:pathLst>
              <a:path w="15816" h="22674" extrusionOk="0">
                <a:moveTo>
                  <a:pt x="13555" y="4481"/>
                </a:moveTo>
                <a:lnTo>
                  <a:pt x="13555" y="4481"/>
                </a:lnTo>
                <a:cubicBezTo>
                  <a:pt x="13555" y="4482"/>
                  <a:pt x="13555" y="4482"/>
                  <a:pt x="13556" y="4483"/>
                </a:cubicBezTo>
                <a:cubicBezTo>
                  <a:pt x="13555" y="4482"/>
                  <a:pt x="13555" y="4482"/>
                  <a:pt x="13555" y="4481"/>
                </a:cubicBezTo>
                <a:close/>
                <a:moveTo>
                  <a:pt x="12452" y="0"/>
                </a:moveTo>
                <a:cubicBezTo>
                  <a:pt x="11898" y="0"/>
                  <a:pt x="11132" y="481"/>
                  <a:pt x="10852" y="752"/>
                </a:cubicBezTo>
                <a:cubicBezTo>
                  <a:pt x="10656" y="937"/>
                  <a:pt x="10517" y="1167"/>
                  <a:pt x="10333" y="1358"/>
                </a:cubicBezTo>
                <a:cubicBezTo>
                  <a:pt x="9716" y="1963"/>
                  <a:pt x="8833" y="2194"/>
                  <a:pt x="8055" y="2482"/>
                </a:cubicBezTo>
                <a:cubicBezTo>
                  <a:pt x="7767" y="2580"/>
                  <a:pt x="7513" y="2753"/>
                  <a:pt x="7259" y="2926"/>
                </a:cubicBezTo>
                <a:cubicBezTo>
                  <a:pt x="6591" y="3393"/>
                  <a:pt x="5962" y="3906"/>
                  <a:pt x="5270" y="4356"/>
                </a:cubicBezTo>
                <a:cubicBezTo>
                  <a:pt x="4636" y="4759"/>
                  <a:pt x="3996" y="5151"/>
                  <a:pt x="3391" y="5607"/>
                </a:cubicBezTo>
                <a:cubicBezTo>
                  <a:pt x="2918" y="5970"/>
                  <a:pt x="2514" y="6380"/>
                  <a:pt x="2111" y="6818"/>
                </a:cubicBezTo>
                <a:cubicBezTo>
                  <a:pt x="1724" y="7239"/>
                  <a:pt x="1315" y="7648"/>
                  <a:pt x="963" y="8092"/>
                </a:cubicBezTo>
                <a:cubicBezTo>
                  <a:pt x="848" y="8236"/>
                  <a:pt x="738" y="8380"/>
                  <a:pt x="634" y="8548"/>
                </a:cubicBezTo>
                <a:cubicBezTo>
                  <a:pt x="375" y="8940"/>
                  <a:pt x="214" y="9378"/>
                  <a:pt x="144" y="9839"/>
                </a:cubicBezTo>
                <a:cubicBezTo>
                  <a:pt x="116" y="10035"/>
                  <a:pt x="81" y="10243"/>
                  <a:pt x="58" y="10439"/>
                </a:cubicBezTo>
                <a:cubicBezTo>
                  <a:pt x="0" y="10940"/>
                  <a:pt x="415" y="11344"/>
                  <a:pt x="531" y="11828"/>
                </a:cubicBezTo>
                <a:cubicBezTo>
                  <a:pt x="652" y="12347"/>
                  <a:pt x="588" y="12918"/>
                  <a:pt x="634" y="13448"/>
                </a:cubicBezTo>
                <a:cubicBezTo>
                  <a:pt x="692" y="14112"/>
                  <a:pt x="773" y="14746"/>
                  <a:pt x="911" y="15403"/>
                </a:cubicBezTo>
                <a:cubicBezTo>
                  <a:pt x="1107" y="16354"/>
                  <a:pt x="1413" y="17277"/>
                  <a:pt x="1459" y="18257"/>
                </a:cubicBezTo>
                <a:cubicBezTo>
                  <a:pt x="1499" y="19237"/>
                  <a:pt x="1540" y="20166"/>
                  <a:pt x="1891" y="21094"/>
                </a:cubicBezTo>
                <a:cubicBezTo>
                  <a:pt x="2105" y="21665"/>
                  <a:pt x="2324" y="22287"/>
                  <a:pt x="2929" y="22524"/>
                </a:cubicBezTo>
                <a:cubicBezTo>
                  <a:pt x="3205" y="22633"/>
                  <a:pt x="3515" y="22673"/>
                  <a:pt x="3837" y="22673"/>
                </a:cubicBezTo>
                <a:cubicBezTo>
                  <a:pt x="4520" y="22673"/>
                  <a:pt x="5258" y="22493"/>
                  <a:pt x="5841" y="22403"/>
                </a:cubicBezTo>
                <a:cubicBezTo>
                  <a:pt x="7006" y="22213"/>
                  <a:pt x="8153" y="21947"/>
                  <a:pt x="9312" y="21769"/>
                </a:cubicBezTo>
                <a:cubicBezTo>
                  <a:pt x="10431" y="21596"/>
                  <a:pt x="11567" y="21526"/>
                  <a:pt x="12679" y="21319"/>
                </a:cubicBezTo>
                <a:cubicBezTo>
                  <a:pt x="12939" y="21267"/>
                  <a:pt x="13216" y="21232"/>
                  <a:pt x="13458" y="21152"/>
                </a:cubicBezTo>
                <a:cubicBezTo>
                  <a:pt x="13677" y="21082"/>
                  <a:pt x="13792" y="20961"/>
                  <a:pt x="13965" y="20800"/>
                </a:cubicBezTo>
                <a:cubicBezTo>
                  <a:pt x="14357" y="20442"/>
                  <a:pt x="14761" y="20079"/>
                  <a:pt x="15176" y="19733"/>
                </a:cubicBezTo>
                <a:cubicBezTo>
                  <a:pt x="15620" y="19358"/>
                  <a:pt x="15747" y="19105"/>
                  <a:pt x="15787" y="18517"/>
                </a:cubicBezTo>
                <a:cubicBezTo>
                  <a:pt x="15816" y="18119"/>
                  <a:pt x="15764" y="17767"/>
                  <a:pt x="15695" y="17387"/>
                </a:cubicBezTo>
                <a:cubicBezTo>
                  <a:pt x="15499" y="16377"/>
                  <a:pt x="15816" y="15288"/>
                  <a:pt x="15799" y="14261"/>
                </a:cubicBezTo>
                <a:cubicBezTo>
                  <a:pt x="15799" y="13829"/>
                  <a:pt x="15764" y="13650"/>
                  <a:pt x="15355" y="13535"/>
                </a:cubicBezTo>
                <a:cubicBezTo>
                  <a:pt x="15233" y="13499"/>
                  <a:pt x="15130" y="13485"/>
                  <a:pt x="15032" y="13485"/>
                </a:cubicBezTo>
                <a:cubicBezTo>
                  <a:pt x="14906" y="13485"/>
                  <a:pt x="14788" y="13508"/>
                  <a:pt x="14645" y="13541"/>
                </a:cubicBezTo>
                <a:cubicBezTo>
                  <a:pt x="14479" y="13582"/>
                  <a:pt x="14270" y="13654"/>
                  <a:pt x="14095" y="13654"/>
                </a:cubicBezTo>
                <a:cubicBezTo>
                  <a:pt x="13925" y="13654"/>
                  <a:pt x="13786" y="13586"/>
                  <a:pt x="13746" y="13356"/>
                </a:cubicBezTo>
                <a:cubicBezTo>
                  <a:pt x="13677" y="12924"/>
                  <a:pt x="13717" y="12434"/>
                  <a:pt x="13734" y="12001"/>
                </a:cubicBezTo>
                <a:cubicBezTo>
                  <a:pt x="13746" y="11563"/>
                  <a:pt x="13775" y="11131"/>
                  <a:pt x="13769" y="10687"/>
                </a:cubicBezTo>
                <a:cubicBezTo>
                  <a:pt x="13763" y="10035"/>
                  <a:pt x="13879" y="9401"/>
                  <a:pt x="13879" y="8749"/>
                </a:cubicBezTo>
                <a:cubicBezTo>
                  <a:pt x="13879" y="8230"/>
                  <a:pt x="13919" y="7700"/>
                  <a:pt x="13873" y="7187"/>
                </a:cubicBezTo>
                <a:cubicBezTo>
                  <a:pt x="13821" y="6633"/>
                  <a:pt x="13769" y="6074"/>
                  <a:pt x="13683" y="5526"/>
                </a:cubicBezTo>
                <a:cubicBezTo>
                  <a:pt x="13636" y="5267"/>
                  <a:pt x="13683" y="5007"/>
                  <a:pt x="13631" y="4748"/>
                </a:cubicBezTo>
                <a:cubicBezTo>
                  <a:pt x="13631" y="4742"/>
                  <a:pt x="13547" y="4481"/>
                  <a:pt x="13554" y="4481"/>
                </a:cubicBezTo>
                <a:lnTo>
                  <a:pt x="13554" y="4481"/>
                </a:lnTo>
                <a:cubicBezTo>
                  <a:pt x="13554" y="4481"/>
                  <a:pt x="13555" y="4481"/>
                  <a:pt x="13555" y="4481"/>
                </a:cubicBezTo>
                <a:lnTo>
                  <a:pt x="13555" y="4481"/>
                </a:lnTo>
                <a:cubicBezTo>
                  <a:pt x="13503" y="4404"/>
                  <a:pt x="13442" y="4371"/>
                  <a:pt x="13375" y="4371"/>
                </a:cubicBezTo>
                <a:cubicBezTo>
                  <a:pt x="13048" y="4371"/>
                  <a:pt x="12572" y="5130"/>
                  <a:pt x="12333" y="5221"/>
                </a:cubicBezTo>
                <a:cubicBezTo>
                  <a:pt x="12172" y="4707"/>
                  <a:pt x="12506" y="3894"/>
                  <a:pt x="12535" y="3381"/>
                </a:cubicBezTo>
                <a:cubicBezTo>
                  <a:pt x="12576" y="2782"/>
                  <a:pt x="12483" y="2176"/>
                  <a:pt x="12558" y="1577"/>
                </a:cubicBezTo>
                <a:cubicBezTo>
                  <a:pt x="12616" y="1081"/>
                  <a:pt x="12766" y="614"/>
                  <a:pt x="12847" y="124"/>
                </a:cubicBezTo>
                <a:cubicBezTo>
                  <a:pt x="12741" y="37"/>
                  <a:pt x="12605" y="0"/>
                  <a:pt x="124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32"/>
          <p:cNvSpPr txBox="1">
            <a:spLocks noGrp="1"/>
          </p:cNvSpPr>
          <p:nvPr>
            <p:ph type="title" hasCustomPrompt="1"/>
          </p:nvPr>
        </p:nvSpPr>
        <p:spPr>
          <a:xfrm>
            <a:off x="5721600" y="825656"/>
            <a:ext cx="54152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36" name="Google Shape;836;p32"/>
          <p:cNvSpPr txBox="1">
            <a:spLocks noGrp="1"/>
          </p:cNvSpPr>
          <p:nvPr>
            <p:ph type="subTitle" idx="1"/>
          </p:nvPr>
        </p:nvSpPr>
        <p:spPr>
          <a:xfrm>
            <a:off x="5721600" y="1647660"/>
            <a:ext cx="54152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2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37" name="Google Shape;837;p32"/>
          <p:cNvSpPr txBox="1">
            <a:spLocks noGrp="1"/>
          </p:cNvSpPr>
          <p:nvPr>
            <p:ph type="title" idx="2" hasCustomPrompt="1"/>
          </p:nvPr>
        </p:nvSpPr>
        <p:spPr>
          <a:xfrm>
            <a:off x="5721600" y="2615276"/>
            <a:ext cx="54152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38" name="Google Shape;838;p32"/>
          <p:cNvSpPr txBox="1">
            <a:spLocks noGrp="1"/>
          </p:cNvSpPr>
          <p:nvPr>
            <p:ph type="subTitle" idx="3"/>
          </p:nvPr>
        </p:nvSpPr>
        <p:spPr>
          <a:xfrm>
            <a:off x="5721600" y="3437265"/>
            <a:ext cx="54152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2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39" name="Google Shape;839;p32"/>
          <p:cNvSpPr txBox="1">
            <a:spLocks noGrp="1"/>
          </p:cNvSpPr>
          <p:nvPr>
            <p:ph type="title" idx="4" hasCustomPrompt="1"/>
          </p:nvPr>
        </p:nvSpPr>
        <p:spPr>
          <a:xfrm>
            <a:off x="5721600" y="4411940"/>
            <a:ext cx="54152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0" name="Google Shape;840;p32"/>
          <p:cNvSpPr txBox="1">
            <a:spLocks noGrp="1"/>
          </p:cNvSpPr>
          <p:nvPr>
            <p:ph type="subTitle" idx="5"/>
          </p:nvPr>
        </p:nvSpPr>
        <p:spPr>
          <a:xfrm>
            <a:off x="5721600" y="5233944"/>
            <a:ext cx="54152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2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60115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33"/>
          <p:cNvSpPr/>
          <p:nvPr/>
        </p:nvSpPr>
        <p:spPr>
          <a:xfrm rot="-5005926">
            <a:off x="-724179" y="-1169145"/>
            <a:ext cx="2150488" cy="2369888"/>
          </a:xfrm>
          <a:custGeom>
            <a:avLst/>
            <a:gdLst/>
            <a:ahLst/>
            <a:cxnLst/>
            <a:rect l="l" t="t" r="r" b="b"/>
            <a:pathLst>
              <a:path w="22240" h="24509" extrusionOk="0">
                <a:moveTo>
                  <a:pt x="12377" y="0"/>
                </a:moveTo>
                <a:cubicBezTo>
                  <a:pt x="11004" y="0"/>
                  <a:pt x="9333" y="366"/>
                  <a:pt x="8119" y="981"/>
                </a:cubicBezTo>
                <a:cubicBezTo>
                  <a:pt x="7473" y="1310"/>
                  <a:pt x="6862" y="1691"/>
                  <a:pt x="6182" y="1967"/>
                </a:cubicBezTo>
                <a:cubicBezTo>
                  <a:pt x="5663" y="2175"/>
                  <a:pt x="5121" y="2319"/>
                  <a:pt x="4596" y="2509"/>
                </a:cubicBezTo>
                <a:cubicBezTo>
                  <a:pt x="4227" y="2659"/>
                  <a:pt x="3864" y="2826"/>
                  <a:pt x="3507" y="3005"/>
                </a:cubicBezTo>
                <a:cubicBezTo>
                  <a:pt x="3184" y="3161"/>
                  <a:pt x="2861" y="3322"/>
                  <a:pt x="2544" y="3472"/>
                </a:cubicBezTo>
                <a:cubicBezTo>
                  <a:pt x="1842" y="4034"/>
                  <a:pt x="2006" y="4714"/>
                  <a:pt x="2034" y="4714"/>
                </a:cubicBezTo>
                <a:cubicBezTo>
                  <a:pt x="2035" y="4714"/>
                  <a:pt x="2036" y="4714"/>
                  <a:pt x="2036" y="4712"/>
                </a:cubicBezTo>
                <a:lnTo>
                  <a:pt x="2036" y="4712"/>
                </a:lnTo>
                <a:cubicBezTo>
                  <a:pt x="2267" y="4971"/>
                  <a:pt x="1829" y="5986"/>
                  <a:pt x="1800" y="6073"/>
                </a:cubicBezTo>
                <a:cubicBezTo>
                  <a:pt x="1587" y="6811"/>
                  <a:pt x="1391" y="7554"/>
                  <a:pt x="1125" y="8281"/>
                </a:cubicBezTo>
                <a:cubicBezTo>
                  <a:pt x="756" y="9273"/>
                  <a:pt x="560" y="10270"/>
                  <a:pt x="433" y="11302"/>
                </a:cubicBezTo>
                <a:cubicBezTo>
                  <a:pt x="387" y="11631"/>
                  <a:pt x="353" y="11971"/>
                  <a:pt x="324" y="12317"/>
                </a:cubicBezTo>
                <a:cubicBezTo>
                  <a:pt x="289" y="12744"/>
                  <a:pt x="249" y="13164"/>
                  <a:pt x="174" y="13585"/>
                </a:cubicBezTo>
                <a:cubicBezTo>
                  <a:pt x="116" y="13914"/>
                  <a:pt x="1" y="14243"/>
                  <a:pt x="7" y="14577"/>
                </a:cubicBezTo>
                <a:cubicBezTo>
                  <a:pt x="12" y="15050"/>
                  <a:pt x="145" y="15557"/>
                  <a:pt x="232" y="16019"/>
                </a:cubicBezTo>
                <a:cubicBezTo>
                  <a:pt x="278" y="16272"/>
                  <a:pt x="353" y="16457"/>
                  <a:pt x="353" y="16722"/>
                </a:cubicBezTo>
                <a:cubicBezTo>
                  <a:pt x="358" y="17074"/>
                  <a:pt x="474" y="17397"/>
                  <a:pt x="583" y="17731"/>
                </a:cubicBezTo>
                <a:cubicBezTo>
                  <a:pt x="785" y="18365"/>
                  <a:pt x="837" y="18953"/>
                  <a:pt x="750" y="19616"/>
                </a:cubicBezTo>
                <a:cubicBezTo>
                  <a:pt x="635" y="20487"/>
                  <a:pt x="635" y="21323"/>
                  <a:pt x="987" y="22142"/>
                </a:cubicBezTo>
                <a:cubicBezTo>
                  <a:pt x="998" y="22176"/>
                  <a:pt x="1021" y="22211"/>
                  <a:pt x="1039" y="22246"/>
                </a:cubicBezTo>
                <a:cubicBezTo>
                  <a:pt x="1385" y="22949"/>
                  <a:pt x="2065" y="23451"/>
                  <a:pt x="2722" y="23849"/>
                </a:cubicBezTo>
                <a:cubicBezTo>
                  <a:pt x="3507" y="24327"/>
                  <a:pt x="4429" y="24437"/>
                  <a:pt x="5334" y="24483"/>
                </a:cubicBezTo>
                <a:cubicBezTo>
                  <a:pt x="5639" y="24498"/>
                  <a:pt x="5941" y="24509"/>
                  <a:pt x="6240" y="24509"/>
                </a:cubicBezTo>
                <a:cubicBezTo>
                  <a:pt x="6967" y="24509"/>
                  <a:pt x="7683" y="24446"/>
                  <a:pt x="8402" y="24229"/>
                </a:cubicBezTo>
                <a:cubicBezTo>
                  <a:pt x="9734" y="23831"/>
                  <a:pt x="11048" y="23185"/>
                  <a:pt x="12230" y="22430"/>
                </a:cubicBezTo>
                <a:cubicBezTo>
                  <a:pt x="13245" y="21715"/>
                  <a:pt x="14122" y="20873"/>
                  <a:pt x="14877" y="19893"/>
                </a:cubicBezTo>
                <a:cubicBezTo>
                  <a:pt x="15788" y="18850"/>
                  <a:pt x="16676" y="17777"/>
                  <a:pt x="17518" y="16676"/>
                </a:cubicBezTo>
                <a:cubicBezTo>
                  <a:pt x="17777" y="16336"/>
                  <a:pt x="18031" y="16001"/>
                  <a:pt x="18273" y="15650"/>
                </a:cubicBezTo>
                <a:cubicBezTo>
                  <a:pt x="19161" y="14427"/>
                  <a:pt x="19980" y="13164"/>
                  <a:pt x="20677" y="11821"/>
                </a:cubicBezTo>
                <a:cubicBezTo>
                  <a:pt x="21237" y="10841"/>
                  <a:pt x="21681" y="9803"/>
                  <a:pt x="21998" y="8708"/>
                </a:cubicBezTo>
                <a:cubicBezTo>
                  <a:pt x="22073" y="8142"/>
                  <a:pt x="22159" y="7589"/>
                  <a:pt x="22240" y="7024"/>
                </a:cubicBezTo>
                <a:cubicBezTo>
                  <a:pt x="22142" y="6286"/>
                  <a:pt x="21865" y="5617"/>
                  <a:pt x="21410" y="5035"/>
                </a:cubicBezTo>
                <a:cubicBezTo>
                  <a:pt x="20971" y="4251"/>
                  <a:pt x="20424" y="3547"/>
                  <a:pt x="19766" y="2919"/>
                </a:cubicBezTo>
                <a:cubicBezTo>
                  <a:pt x="18671" y="1910"/>
                  <a:pt x="17460" y="1125"/>
                  <a:pt x="16047" y="624"/>
                </a:cubicBezTo>
                <a:cubicBezTo>
                  <a:pt x="14894" y="214"/>
                  <a:pt x="13729" y="18"/>
                  <a:pt x="12501" y="1"/>
                </a:cubicBezTo>
                <a:cubicBezTo>
                  <a:pt x="12460" y="0"/>
                  <a:pt x="12419" y="0"/>
                  <a:pt x="123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33"/>
          <p:cNvSpPr/>
          <p:nvPr/>
        </p:nvSpPr>
        <p:spPr>
          <a:xfrm rot="3109475">
            <a:off x="-2399410" y="4882147"/>
            <a:ext cx="4805783" cy="3021580"/>
          </a:xfrm>
          <a:custGeom>
            <a:avLst/>
            <a:gdLst/>
            <a:ahLst/>
            <a:cxnLst/>
            <a:rect l="l" t="t" r="r" b="b"/>
            <a:pathLst>
              <a:path w="30180" h="16925" extrusionOk="0">
                <a:moveTo>
                  <a:pt x="7447" y="1"/>
                </a:moveTo>
                <a:cubicBezTo>
                  <a:pt x="5397" y="1"/>
                  <a:pt x="2585" y="788"/>
                  <a:pt x="1598" y="2388"/>
                </a:cubicBezTo>
                <a:cubicBezTo>
                  <a:pt x="1" y="4948"/>
                  <a:pt x="3051" y="7998"/>
                  <a:pt x="4786" y="9486"/>
                </a:cubicBezTo>
                <a:cubicBezTo>
                  <a:pt x="7150" y="11521"/>
                  <a:pt x="9607" y="13493"/>
                  <a:pt x="12368" y="14958"/>
                </a:cubicBezTo>
                <a:cubicBezTo>
                  <a:pt x="14450" y="16060"/>
                  <a:pt x="17273" y="16925"/>
                  <a:pt x="19940" y="16925"/>
                </a:cubicBezTo>
                <a:cubicBezTo>
                  <a:pt x="21918" y="16925"/>
                  <a:pt x="23810" y="16449"/>
                  <a:pt x="25249" y="15240"/>
                </a:cubicBezTo>
                <a:cubicBezTo>
                  <a:pt x="27066" y="13718"/>
                  <a:pt x="28767" y="11919"/>
                  <a:pt x="29476" y="9659"/>
                </a:cubicBezTo>
                <a:cubicBezTo>
                  <a:pt x="30179" y="7404"/>
                  <a:pt x="29631" y="4614"/>
                  <a:pt x="27671" y="3299"/>
                </a:cubicBezTo>
                <a:cubicBezTo>
                  <a:pt x="26713" y="2651"/>
                  <a:pt x="25567" y="2430"/>
                  <a:pt x="24395" y="2430"/>
                </a:cubicBezTo>
                <a:cubicBezTo>
                  <a:pt x="23669" y="2430"/>
                  <a:pt x="22934" y="2515"/>
                  <a:pt x="22228" y="2636"/>
                </a:cubicBezTo>
                <a:cubicBezTo>
                  <a:pt x="20721" y="2895"/>
                  <a:pt x="19206" y="3297"/>
                  <a:pt x="17686" y="3297"/>
                </a:cubicBezTo>
                <a:cubicBezTo>
                  <a:pt x="17346" y="3297"/>
                  <a:pt x="17005" y="3276"/>
                  <a:pt x="16664" y="3230"/>
                </a:cubicBezTo>
                <a:cubicBezTo>
                  <a:pt x="15903" y="3126"/>
                  <a:pt x="15176" y="2896"/>
                  <a:pt x="14461" y="2596"/>
                </a:cubicBezTo>
                <a:cubicBezTo>
                  <a:pt x="12478" y="1777"/>
                  <a:pt x="10627" y="457"/>
                  <a:pt x="8494" y="82"/>
                </a:cubicBezTo>
                <a:cubicBezTo>
                  <a:pt x="8182" y="28"/>
                  <a:pt x="7828" y="1"/>
                  <a:pt x="744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44" name="Google Shape;844;p33"/>
          <p:cNvGrpSpPr/>
          <p:nvPr/>
        </p:nvGrpSpPr>
        <p:grpSpPr>
          <a:xfrm>
            <a:off x="-283576" y="210978"/>
            <a:ext cx="552981" cy="538919"/>
            <a:chOff x="117368" y="158233"/>
            <a:chExt cx="414736" cy="404189"/>
          </a:xfrm>
        </p:grpSpPr>
        <p:sp>
          <p:nvSpPr>
            <p:cNvPr id="845" name="Google Shape;845;p33"/>
            <p:cNvSpPr/>
            <p:nvPr/>
          </p:nvSpPr>
          <p:spPr>
            <a:xfrm rot="-5005926">
              <a:off x="287888" y="313094"/>
              <a:ext cx="80788" cy="114221"/>
            </a:xfrm>
            <a:custGeom>
              <a:avLst/>
              <a:gdLst/>
              <a:ahLst/>
              <a:cxnLst/>
              <a:rect l="l" t="t" r="r" b="b"/>
              <a:pathLst>
                <a:path w="1114" h="1575" extrusionOk="0">
                  <a:moveTo>
                    <a:pt x="877" y="1"/>
                  </a:moveTo>
                  <a:cubicBezTo>
                    <a:pt x="577" y="468"/>
                    <a:pt x="300" y="952"/>
                    <a:pt x="0" y="1419"/>
                  </a:cubicBezTo>
                  <a:cubicBezTo>
                    <a:pt x="23" y="1460"/>
                    <a:pt x="70" y="1489"/>
                    <a:pt x="110" y="1494"/>
                  </a:cubicBezTo>
                  <a:cubicBezTo>
                    <a:pt x="139" y="1546"/>
                    <a:pt x="202" y="1575"/>
                    <a:pt x="260" y="1575"/>
                  </a:cubicBezTo>
                  <a:cubicBezTo>
                    <a:pt x="588" y="1229"/>
                    <a:pt x="848" y="825"/>
                    <a:pt x="1113" y="439"/>
                  </a:cubicBezTo>
                  <a:cubicBezTo>
                    <a:pt x="1113" y="433"/>
                    <a:pt x="1113" y="410"/>
                    <a:pt x="1107" y="399"/>
                  </a:cubicBezTo>
                  <a:cubicBezTo>
                    <a:pt x="1090" y="289"/>
                    <a:pt x="1055" y="180"/>
                    <a:pt x="992" y="93"/>
                  </a:cubicBezTo>
                  <a:lnTo>
                    <a:pt x="992" y="87"/>
                  </a:lnTo>
                  <a:cubicBezTo>
                    <a:pt x="963" y="47"/>
                    <a:pt x="917" y="18"/>
                    <a:pt x="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33"/>
            <p:cNvSpPr/>
            <p:nvPr/>
          </p:nvSpPr>
          <p:spPr>
            <a:xfrm rot="-5005926">
              <a:off x="205809" y="183148"/>
              <a:ext cx="82456" cy="60845"/>
            </a:xfrm>
            <a:custGeom>
              <a:avLst/>
              <a:gdLst/>
              <a:ahLst/>
              <a:cxnLst/>
              <a:rect l="l" t="t" r="r" b="b"/>
              <a:pathLst>
                <a:path w="1137" h="839" extrusionOk="0">
                  <a:moveTo>
                    <a:pt x="957" y="0"/>
                  </a:moveTo>
                  <a:cubicBezTo>
                    <a:pt x="771" y="0"/>
                    <a:pt x="583" y="38"/>
                    <a:pt x="404" y="99"/>
                  </a:cubicBezTo>
                  <a:cubicBezTo>
                    <a:pt x="324" y="220"/>
                    <a:pt x="243" y="336"/>
                    <a:pt x="168" y="457"/>
                  </a:cubicBezTo>
                  <a:cubicBezTo>
                    <a:pt x="122" y="532"/>
                    <a:pt x="82" y="601"/>
                    <a:pt x="41" y="682"/>
                  </a:cubicBezTo>
                  <a:cubicBezTo>
                    <a:pt x="24" y="728"/>
                    <a:pt x="7" y="762"/>
                    <a:pt x="1" y="797"/>
                  </a:cubicBezTo>
                  <a:cubicBezTo>
                    <a:pt x="131" y="826"/>
                    <a:pt x="261" y="839"/>
                    <a:pt x="395" y="839"/>
                  </a:cubicBezTo>
                  <a:cubicBezTo>
                    <a:pt x="474" y="839"/>
                    <a:pt x="554" y="834"/>
                    <a:pt x="635" y="826"/>
                  </a:cubicBezTo>
                  <a:cubicBezTo>
                    <a:pt x="647" y="808"/>
                    <a:pt x="670" y="785"/>
                    <a:pt x="681" y="768"/>
                  </a:cubicBezTo>
                  <a:cubicBezTo>
                    <a:pt x="871" y="537"/>
                    <a:pt x="993" y="272"/>
                    <a:pt x="1137" y="13"/>
                  </a:cubicBezTo>
                  <a:cubicBezTo>
                    <a:pt x="1077" y="4"/>
                    <a:pt x="1018" y="0"/>
                    <a:pt x="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33"/>
            <p:cNvSpPr/>
            <p:nvPr/>
          </p:nvSpPr>
          <p:spPr>
            <a:xfrm rot="-5005926">
              <a:off x="123404" y="157932"/>
              <a:ext cx="49822" cy="56566"/>
            </a:xfrm>
            <a:custGeom>
              <a:avLst/>
              <a:gdLst/>
              <a:ahLst/>
              <a:cxnLst/>
              <a:rect l="l" t="t" r="r" b="b"/>
              <a:pathLst>
                <a:path w="687" h="780" extrusionOk="0">
                  <a:moveTo>
                    <a:pt x="341" y="1"/>
                  </a:moveTo>
                  <a:cubicBezTo>
                    <a:pt x="226" y="185"/>
                    <a:pt x="116" y="370"/>
                    <a:pt x="1" y="548"/>
                  </a:cubicBezTo>
                  <a:lnTo>
                    <a:pt x="24" y="595"/>
                  </a:lnTo>
                  <a:cubicBezTo>
                    <a:pt x="41" y="618"/>
                    <a:pt x="47" y="635"/>
                    <a:pt x="70" y="658"/>
                  </a:cubicBezTo>
                  <a:lnTo>
                    <a:pt x="76" y="658"/>
                  </a:lnTo>
                  <a:lnTo>
                    <a:pt x="87" y="675"/>
                  </a:lnTo>
                  <a:cubicBezTo>
                    <a:pt x="105" y="681"/>
                    <a:pt x="116" y="693"/>
                    <a:pt x="128" y="704"/>
                  </a:cubicBezTo>
                  <a:lnTo>
                    <a:pt x="133" y="704"/>
                  </a:lnTo>
                  <a:cubicBezTo>
                    <a:pt x="139" y="710"/>
                    <a:pt x="145" y="710"/>
                    <a:pt x="156" y="716"/>
                  </a:cubicBezTo>
                  <a:lnTo>
                    <a:pt x="197" y="739"/>
                  </a:lnTo>
                  <a:lnTo>
                    <a:pt x="283" y="779"/>
                  </a:lnTo>
                  <a:cubicBezTo>
                    <a:pt x="433" y="572"/>
                    <a:pt x="583" y="370"/>
                    <a:pt x="687" y="133"/>
                  </a:cubicBezTo>
                  <a:cubicBezTo>
                    <a:pt x="583" y="70"/>
                    <a:pt x="456" y="30"/>
                    <a:pt x="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33"/>
            <p:cNvSpPr/>
            <p:nvPr/>
          </p:nvSpPr>
          <p:spPr>
            <a:xfrm rot="-5005926">
              <a:off x="432167" y="461270"/>
              <a:ext cx="85357" cy="105445"/>
            </a:xfrm>
            <a:custGeom>
              <a:avLst/>
              <a:gdLst/>
              <a:ahLst/>
              <a:cxnLst/>
              <a:rect l="l" t="t" r="r" b="b"/>
              <a:pathLst>
                <a:path w="1177" h="1454" extrusionOk="0">
                  <a:moveTo>
                    <a:pt x="842" y="1"/>
                  </a:moveTo>
                  <a:cubicBezTo>
                    <a:pt x="560" y="445"/>
                    <a:pt x="254" y="871"/>
                    <a:pt x="0" y="1333"/>
                  </a:cubicBezTo>
                  <a:cubicBezTo>
                    <a:pt x="64" y="1367"/>
                    <a:pt x="127" y="1402"/>
                    <a:pt x="208" y="1425"/>
                  </a:cubicBezTo>
                  <a:cubicBezTo>
                    <a:pt x="254" y="1442"/>
                    <a:pt x="294" y="1448"/>
                    <a:pt x="340" y="1454"/>
                  </a:cubicBezTo>
                  <a:cubicBezTo>
                    <a:pt x="398" y="1431"/>
                    <a:pt x="444" y="1402"/>
                    <a:pt x="490" y="1385"/>
                  </a:cubicBezTo>
                  <a:cubicBezTo>
                    <a:pt x="663" y="1269"/>
                    <a:pt x="779" y="1079"/>
                    <a:pt x="888" y="900"/>
                  </a:cubicBezTo>
                  <a:cubicBezTo>
                    <a:pt x="986" y="739"/>
                    <a:pt x="1073" y="577"/>
                    <a:pt x="1153" y="404"/>
                  </a:cubicBezTo>
                  <a:cubicBezTo>
                    <a:pt x="1165" y="375"/>
                    <a:pt x="1176" y="335"/>
                    <a:pt x="1176" y="301"/>
                  </a:cubicBezTo>
                  <a:cubicBezTo>
                    <a:pt x="1067" y="203"/>
                    <a:pt x="957" y="99"/>
                    <a:pt x="8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33"/>
            <p:cNvSpPr/>
            <p:nvPr/>
          </p:nvSpPr>
          <p:spPr>
            <a:xfrm rot="-5005926">
              <a:off x="177815" y="460277"/>
              <a:ext cx="94132" cy="87315"/>
            </a:xfrm>
            <a:custGeom>
              <a:avLst/>
              <a:gdLst/>
              <a:ahLst/>
              <a:cxnLst/>
              <a:rect l="l" t="t" r="r" b="b"/>
              <a:pathLst>
                <a:path w="1298" h="1204" extrusionOk="0">
                  <a:moveTo>
                    <a:pt x="946" y="0"/>
                  </a:moveTo>
                  <a:cubicBezTo>
                    <a:pt x="732" y="214"/>
                    <a:pt x="548" y="450"/>
                    <a:pt x="352" y="675"/>
                  </a:cubicBezTo>
                  <a:cubicBezTo>
                    <a:pt x="231" y="813"/>
                    <a:pt x="115" y="952"/>
                    <a:pt x="0" y="1096"/>
                  </a:cubicBezTo>
                  <a:cubicBezTo>
                    <a:pt x="127" y="1142"/>
                    <a:pt x="260" y="1188"/>
                    <a:pt x="398" y="1200"/>
                  </a:cubicBezTo>
                  <a:cubicBezTo>
                    <a:pt x="420" y="1203"/>
                    <a:pt x="440" y="1204"/>
                    <a:pt x="461" y="1204"/>
                  </a:cubicBezTo>
                  <a:cubicBezTo>
                    <a:pt x="522" y="1204"/>
                    <a:pt x="580" y="1191"/>
                    <a:pt x="640" y="1165"/>
                  </a:cubicBezTo>
                  <a:cubicBezTo>
                    <a:pt x="698" y="1142"/>
                    <a:pt x="750" y="1125"/>
                    <a:pt x="802" y="1107"/>
                  </a:cubicBezTo>
                  <a:cubicBezTo>
                    <a:pt x="986" y="865"/>
                    <a:pt x="1147" y="594"/>
                    <a:pt x="1274" y="306"/>
                  </a:cubicBezTo>
                  <a:cubicBezTo>
                    <a:pt x="1297" y="260"/>
                    <a:pt x="1263" y="191"/>
                    <a:pt x="1222" y="162"/>
                  </a:cubicBezTo>
                  <a:cubicBezTo>
                    <a:pt x="1211" y="156"/>
                    <a:pt x="1194" y="150"/>
                    <a:pt x="1182" y="150"/>
                  </a:cubicBezTo>
                  <a:cubicBezTo>
                    <a:pt x="1176" y="121"/>
                    <a:pt x="1153" y="98"/>
                    <a:pt x="1130" y="87"/>
                  </a:cubicBezTo>
                  <a:cubicBezTo>
                    <a:pt x="1119" y="75"/>
                    <a:pt x="1101" y="70"/>
                    <a:pt x="1090" y="70"/>
                  </a:cubicBezTo>
                  <a:lnTo>
                    <a:pt x="1101" y="58"/>
                  </a:lnTo>
                  <a:cubicBezTo>
                    <a:pt x="1107" y="46"/>
                    <a:pt x="1107" y="41"/>
                    <a:pt x="1119" y="35"/>
                  </a:cubicBezTo>
                  <a:cubicBezTo>
                    <a:pt x="1078" y="18"/>
                    <a:pt x="1044" y="12"/>
                    <a:pt x="1009" y="6"/>
                  </a:cubicBezTo>
                  <a:cubicBezTo>
                    <a:pt x="986" y="6"/>
                    <a:pt x="963" y="0"/>
                    <a:pt x="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33"/>
            <p:cNvSpPr/>
            <p:nvPr/>
          </p:nvSpPr>
          <p:spPr>
            <a:xfrm rot="-5005926">
              <a:off x="319603" y="466380"/>
              <a:ext cx="53158" cy="71143"/>
            </a:xfrm>
            <a:custGeom>
              <a:avLst/>
              <a:gdLst/>
              <a:ahLst/>
              <a:cxnLst/>
              <a:rect l="l" t="t" r="r" b="b"/>
              <a:pathLst>
                <a:path w="733" h="981" extrusionOk="0">
                  <a:moveTo>
                    <a:pt x="462" y="0"/>
                  </a:moveTo>
                  <a:cubicBezTo>
                    <a:pt x="335" y="145"/>
                    <a:pt x="214" y="300"/>
                    <a:pt x="105" y="462"/>
                  </a:cubicBezTo>
                  <a:cubicBezTo>
                    <a:pt x="70" y="514"/>
                    <a:pt x="30" y="560"/>
                    <a:pt x="1" y="617"/>
                  </a:cubicBezTo>
                  <a:cubicBezTo>
                    <a:pt x="1" y="629"/>
                    <a:pt x="12" y="635"/>
                    <a:pt x="12" y="652"/>
                  </a:cubicBezTo>
                  <a:cubicBezTo>
                    <a:pt x="24" y="687"/>
                    <a:pt x="41" y="727"/>
                    <a:pt x="53" y="767"/>
                  </a:cubicBezTo>
                  <a:cubicBezTo>
                    <a:pt x="58" y="773"/>
                    <a:pt x="58" y="779"/>
                    <a:pt x="64" y="785"/>
                  </a:cubicBezTo>
                  <a:lnTo>
                    <a:pt x="76" y="802"/>
                  </a:lnTo>
                  <a:cubicBezTo>
                    <a:pt x="81" y="813"/>
                    <a:pt x="87" y="831"/>
                    <a:pt x="105" y="842"/>
                  </a:cubicBezTo>
                  <a:lnTo>
                    <a:pt x="168" y="929"/>
                  </a:lnTo>
                  <a:cubicBezTo>
                    <a:pt x="174" y="946"/>
                    <a:pt x="191" y="952"/>
                    <a:pt x="197" y="963"/>
                  </a:cubicBezTo>
                  <a:lnTo>
                    <a:pt x="197" y="975"/>
                  </a:lnTo>
                  <a:lnTo>
                    <a:pt x="203" y="981"/>
                  </a:lnTo>
                  <a:cubicBezTo>
                    <a:pt x="231" y="975"/>
                    <a:pt x="254" y="963"/>
                    <a:pt x="277" y="946"/>
                  </a:cubicBezTo>
                  <a:cubicBezTo>
                    <a:pt x="485" y="790"/>
                    <a:pt x="652" y="571"/>
                    <a:pt x="733" y="318"/>
                  </a:cubicBezTo>
                  <a:cubicBezTo>
                    <a:pt x="716" y="295"/>
                    <a:pt x="704" y="266"/>
                    <a:pt x="687" y="243"/>
                  </a:cubicBezTo>
                  <a:cubicBezTo>
                    <a:pt x="623" y="145"/>
                    <a:pt x="548" y="7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33"/>
            <p:cNvSpPr/>
            <p:nvPr/>
          </p:nvSpPr>
          <p:spPr>
            <a:xfrm rot="-5005926">
              <a:off x="229508" y="403338"/>
              <a:ext cx="41409" cy="44600"/>
            </a:xfrm>
            <a:custGeom>
              <a:avLst/>
              <a:gdLst/>
              <a:ahLst/>
              <a:cxnLst/>
              <a:rect l="l" t="t" r="r" b="b"/>
              <a:pathLst>
                <a:path w="571" h="615" extrusionOk="0">
                  <a:moveTo>
                    <a:pt x="353" y="0"/>
                  </a:moveTo>
                  <a:cubicBezTo>
                    <a:pt x="330" y="0"/>
                    <a:pt x="309" y="14"/>
                    <a:pt x="288" y="30"/>
                  </a:cubicBezTo>
                  <a:cubicBezTo>
                    <a:pt x="265" y="42"/>
                    <a:pt x="242" y="65"/>
                    <a:pt x="231" y="88"/>
                  </a:cubicBezTo>
                  <a:lnTo>
                    <a:pt x="213" y="99"/>
                  </a:lnTo>
                  <a:cubicBezTo>
                    <a:pt x="208" y="117"/>
                    <a:pt x="196" y="122"/>
                    <a:pt x="185" y="134"/>
                  </a:cubicBezTo>
                  <a:cubicBezTo>
                    <a:pt x="167" y="163"/>
                    <a:pt x="150" y="186"/>
                    <a:pt x="139" y="220"/>
                  </a:cubicBezTo>
                  <a:cubicBezTo>
                    <a:pt x="87" y="290"/>
                    <a:pt x="41" y="353"/>
                    <a:pt x="6" y="434"/>
                  </a:cubicBezTo>
                  <a:cubicBezTo>
                    <a:pt x="0" y="445"/>
                    <a:pt x="0" y="474"/>
                    <a:pt x="6" y="497"/>
                  </a:cubicBezTo>
                  <a:cubicBezTo>
                    <a:pt x="12" y="526"/>
                    <a:pt x="29" y="549"/>
                    <a:pt x="52" y="561"/>
                  </a:cubicBezTo>
                  <a:cubicBezTo>
                    <a:pt x="74" y="579"/>
                    <a:pt x="104" y="588"/>
                    <a:pt x="133" y="588"/>
                  </a:cubicBezTo>
                  <a:cubicBezTo>
                    <a:pt x="150" y="588"/>
                    <a:pt x="166" y="584"/>
                    <a:pt x="179" y="578"/>
                  </a:cubicBezTo>
                  <a:lnTo>
                    <a:pt x="179" y="584"/>
                  </a:lnTo>
                  <a:cubicBezTo>
                    <a:pt x="198" y="603"/>
                    <a:pt x="229" y="615"/>
                    <a:pt x="257" y="615"/>
                  </a:cubicBezTo>
                  <a:cubicBezTo>
                    <a:pt x="270" y="615"/>
                    <a:pt x="283" y="612"/>
                    <a:pt x="294" y="607"/>
                  </a:cubicBezTo>
                  <a:cubicBezTo>
                    <a:pt x="329" y="584"/>
                    <a:pt x="369" y="555"/>
                    <a:pt x="404" y="526"/>
                  </a:cubicBezTo>
                  <a:cubicBezTo>
                    <a:pt x="438" y="497"/>
                    <a:pt x="467" y="463"/>
                    <a:pt x="490" y="416"/>
                  </a:cubicBezTo>
                  <a:cubicBezTo>
                    <a:pt x="531" y="330"/>
                    <a:pt x="559" y="243"/>
                    <a:pt x="571" y="151"/>
                  </a:cubicBezTo>
                  <a:cubicBezTo>
                    <a:pt x="571" y="105"/>
                    <a:pt x="542" y="65"/>
                    <a:pt x="508" y="36"/>
                  </a:cubicBezTo>
                  <a:cubicBezTo>
                    <a:pt x="488" y="21"/>
                    <a:pt x="464" y="15"/>
                    <a:pt x="441" y="15"/>
                  </a:cubicBezTo>
                  <a:cubicBezTo>
                    <a:pt x="430" y="15"/>
                    <a:pt x="419" y="17"/>
                    <a:pt x="410" y="19"/>
                  </a:cubicBezTo>
                  <a:cubicBezTo>
                    <a:pt x="404" y="13"/>
                    <a:pt x="398" y="13"/>
                    <a:pt x="381" y="7"/>
                  </a:cubicBezTo>
                  <a:cubicBezTo>
                    <a:pt x="371" y="2"/>
                    <a:pt x="362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33"/>
            <p:cNvSpPr/>
            <p:nvPr/>
          </p:nvSpPr>
          <p:spPr>
            <a:xfrm rot="-5005926">
              <a:off x="402223" y="353788"/>
              <a:ext cx="94132" cy="93552"/>
            </a:xfrm>
            <a:custGeom>
              <a:avLst/>
              <a:gdLst/>
              <a:ahLst/>
              <a:cxnLst/>
              <a:rect l="l" t="t" r="r" b="b"/>
              <a:pathLst>
                <a:path w="1298" h="1290" extrusionOk="0">
                  <a:moveTo>
                    <a:pt x="1090" y="1"/>
                  </a:moveTo>
                  <a:cubicBezTo>
                    <a:pt x="1014" y="1"/>
                    <a:pt x="934" y="24"/>
                    <a:pt x="865" y="61"/>
                  </a:cubicBezTo>
                  <a:cubicBezTo>
                    <a:pt x="663" y="188"/>
                    <a:pt x="508" y="402"/>
                    <a:pt x="358" y="580"/>
                  </a:cubicBezTo>
                  <a:cubicBezTo>
                    <a:pt x="277" y="678"/>
                    <a:pt x="190" y="765"/>
                    <a:pt x="110" y="857"/>
                  </a:cubicBezTo>
                  <a:cubicBezTo>
                    <a:pt x="58" y="926"/>
                    <a:pt x="0" y="1007"/>
                    <a:pt x="0" y="1093"/>
                  </a:cubicBezTo>
                  <a:cubicBezTo>
                    <a:pt x="0" y="1122"/>
                    <a:pt x="12" y="1145"/>
                    <a:pt x="18" y="1168"/>
                  </a:cubicBezTo>
                  <a:cubicBezTo>
                    <a:pt x="0" y="1209"/>
                    <a:pt x="23" y="1261"/>
                    <a:pt x="58" y="1290"/>
                  </a:cubicBezTo>
                  <a:cubicBezTo>
                    <a:pt x="433" y="921"/>
                    <a:pt x="830" y="575"/>
                    <a:pt x="1211" y="217"/>
                  </a:cubicBezTo>
                  <a:cubicBezTo>
                    <a:pt x="1240" y="171"/>
                    <a:pt x="1269" y="119"/>
                    <a:pt x="1298" y="79"/>
                  </a:cubicBezTo>
                  <a:cubicBezTo>
                    <a:pt x="1240" y="24"/>
                    <a:pt x="1166" y="1"/>
                    <a:pt x="1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33"/>
            <p:cNvSpPr/>
            <p:nvPr/>
          </p:nvSpPr>
          <p:spPr>
            <a:xfrm rot="-5005926">
              <a:off x="391967" y="239989"/>
              <a:ext cx="85792" cy="113350"/>
            </a:xfrm>
            <a:custGeom>
              <a:avLst/>
              <a:gdLst/>
              <a:ahLst/>
              <a:cxnLst/>
              <a:rect l="l" t="t" r="r" b="b"/>
              <a:pathLst>
                <a:path w="1183" h="1563" extrusionOk="0">
                  <a:moveTo>
                    <a:pt x="843" y="0"/>
                  </a:moveTo>
                  <a:cubicBezTo>
                    <a:pt x="549" y="398"/>
                    <a:pt x="260" y="802"/>
                    <a:pt x="1" y="1217"/>
                  </a:cubicBezTo>
                  <a:cubicBezTo>
                    <a:pt x="70" y="1303"/>
                    <a:pt x="151" y="1384"/>
                    <a:pt x="237" y="1447"/>
                  </a:cubicBezTo>
                  <a:cubicBezTo>
                    <a:pt x="312" y="1499"/>
                    <a:pt x="387" y="1540"/>
                    <a:pt x="468" y="1563"/>
                  </a:cubicBezTo>
                  <a:cubicBezTo>
                    <a:pt x="762" y="1246"/>
                    <a:pt x="993" y="871"/>
                    <a:pt x="1183" y="473"/>
                  </a:cubicBezTo>
                  <a:cubicBezTo>
                    <a:pt x="1137" y="375"/>
                    <a:pt x="1091" y="288"/>
                    <a:pt x="1033" y="208"/>
                  </a:cubicBezTo>
                  <a:cubicBezTo>
                    <a:pt x="970" y="127"/>
                    <a:pt x="918" y="64"/>
                    <a:pt x="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54" name="Google Shape;854;p33"/>
          <p:cNvSpPr/>
          <p:nvPr/>
        </p:nvSpPr>
        <p:spPr>
          <a:xfrm rot="-5005926">
            <a:off x="192897" y="-11796"/>
            <a:ext cx="665839" cy="477575"/>
          </a:xfrm>
          <a:custGeom>
            <a:avLst/>
            <a:gdLst/>
            <a:ahLst/>
            <a:cxnLst/>
            <a:rect l="l" t="t" r="r" b="b"/>
            <a:pathLst>
              <a:path w="6886" h="4939" extrusionOk="0">
                <a:moveTo>
                  <a:pt x="3011" y="960"/>
                </a:moveTo>
                <a:lnTo>
                  <a:pt x="3011" y="960"/>
                </a:lnTo>
                <a:cubicBezTo>
                  <a:pt x="2966" y="982"/>
                  <a:pt x="2922" y="1004"/>
                  <a:pt x="2879" y="1026"/>
                </a:cubicBezTo>
                <a:lnTo>
                  <a:pt x="2879" y="1026"/>
                </a:lnTo>
                <a:cubicBezTo>
                  <a:pt x="2915" y="1008"/>
                  <a:pt x="2959" y="986"/>
                  <a:pt x="3011" y="960"/>
                </a:cubicBezTo>
                <a:close/>
                <a:moveTo>
                  <a:pt x="6435" y="2678"/>
                </a:moveTo>
                <a:cubicBezTo>
                  <a:pt x="6504" y="2678"/>
                  <a:pt x="6564" y="2686"/>
                  <a:pt x="6614" y="2701"/>
                </a:cubicBezTo>
                <a:cubicBezTo>
                  <a:pt x="6522" y="2684"/>
                  <a:pt x="6430" y="2684"/>
                  <a:pt x="6326" y="2684"/>
                </a:cubicBezTo>
                <a:cubicBezTo>
                  <a:pt x="6364" y="2680"/>
                  <a:pt x="6401" y="2678"/>
                  <a:pt x="6435" y="2678"/>
                </a:cubicBezTo>
                <a:close/>
                <a:moveTo>
                  <a:pt x="6812" y="2773"/>
                </a:moveTo>
                <a:lnTo>
                  <a:pt x="6812" y="2773"/>
                </a:lnTo>
                <a:cubicBezTo>
                  <a:pt x="6817" y="2778"/>
                  <a:pt x="6822" y="2783"/>
                  <a:pt x="6828" y="2787"/>
                </a:cubicBezTo>
                <a:cubicBezTo>
                  <a:pt x="6822" y="2782"/>
                  <a:pt x="6817" y="2777"/>
                  <a:pt x="6812" y="2773"/>
                </a:cubicBezTo>
                <a:close/>
                <a:moveTo>
                  <a:pt x="6753" y="2764"/>
                </a:moveTo>
                <a:lnTo>
                  <a:pt x="6753" y="2764"/>
                </a:lnTo>
                <a:cubicBezTo>
                  <a:pt x="6782" y="2787"/>
                  <a:pt x="6799" y="2816"/>
                  <a:pt x="6799" y="2845"/>
                </a:cubicBezTo>
                <a:cubicBezTo>
                  <a:pt x="6799" y="2828"/>
                  <a:pt x="6776" y="2787"/>
                  <a:pt x="6753" y="2764"/>
                </a:cubicBezTo>
                <a:close/>
                <a:moveTo>
                  <a:pt x="6251" y="2920"/>
                </a:moveTo>
                <a:cubicBezTo>
                  <a:pt x="6234" y="2920"/>
                  <a:pt x="6228" y="2920"/>
                  <a:pt x="6211" y="2932"/>
                </a:cubicBezTo>
                <a:lnTo>
                  <a:pt x="6251" y="2920"/>
                </a:lnTo>
                <a:close/>
                <a:moveTo>
                  <a:pt x="4978" y="3035"/>
                </a:moveTo>
                <a:cubicBezTo>
                  <a:pt x="4981" y="3035"/>
                  <a:pt x="4985" y="3035"/>
                  <a:pt x="4988" y="3035"/>
                </a:cubicBezTo>
                <a:lnTo>
                  <a:pt x="4988" y="3035"/>
                </a:lnTo>
                <a:cubicBezTo>
                  <a:pt x="4985" y="3035"/>
                  <a:pt x="4982" y="3035"/>
                  <a:pt x="4978" y="3035"/>
                </a:cubicBezTo>
                <a:cubicBezTo>
                  <a:pt x="4839" y="3035"/>
                  <a:pt x="4732" y="3151"/>
                  <a:pt x="4619" y="3162"/>
                </a:cubicBezTo>
                <a:cubicBezTo>
                  <a:pt x="4732" y="3145"/>
                  <a:pt x="4839" y="3035"/>
                  <a:pt x="4978" y="3035"/>
                </a:cubicBezTo>
                <a:close/>
                <a:moveTo>
                  <a:pt x="4539" y="3116"/>
                </a:moveTo>
                <a:cubicBezTo>
                  <a:pt x="4504" y="3145"/>
                  <a:pt x="4441" y="3174"/>
                  <a:pt x="4366" y="3203"/>
                </a:cubicBezTo>
                <a:cubicBezTo>
                  <a:pt x="4441" y="3174"/>
                  <a:pt x="4498" y="3145"/>
                  <a:pt x="4539" y="3116"/>
                </a:cubicBezTo>
                <a:close/>
                <a:moveTo>
                  <a:pt x="4366" y="3203"/>
                </a:moveTo>
                <a:lnTo>
                  <a:pt x="4366" y="3203"/>
                </a:lnTo>
                <a:cubicBezTo>
                  <a:pt x="4222" y="3266"/>
                  <a:pt x="4020" y="3324"/>
                  <a:pt x="3858" y="3364"/>
                </a:cubicBezTo>
                <a:cubicBezTo>
                  <a:pt x="4043" y="3266"/>
                  <a:pt x="4216" y="3231"/>
                  <a:pt x="4366" y="3203"/>
                </a:cubicBezTo>
                <a:close/>
                <a:moveTo>
                  <a:pt x="4136" y="1"/>
                </a:moveTo>
                <a:cubicBezTo>
                  <a:pt x="4115" y="1"/>
                  <a:pt x="4093" y="1"/>
                  <a:pt x="4072" y="3"/>
                </a:cubicBezTo>
                <a:cubicBezTo>
                  <a:pt x="4020" y="3"/>
                  <a:pt x="3962" y="8"/>
                  <a:pt x="3916" y="26"/>
                </a:cubicBezTo>
                <a:cubicBezTo>
                  <a:pt x="3864" y="31"/>
                  <a:pt x="3789" y="54"/>
                  <a:pt x="3772" y="60"/>
                </a:cubicBezTo>
                <a:cubicBezTo>
                  <a:pt x="3697" y="83"/>
                  <a:pt x="3633" y="106"/>
                  <a:pt x="3558" y="124"/>
                </a:cubicBezTo>
                <a:cubicBezTo>
                  <a:pt x="3426" y="176"/>
                  <a:pt x="3287" y="239"/>
                  <a:pt x="3143" y="308"/>
                </a:cubicBezTo>
                <a:cubicBezTo>
                  <a:pt x="2861" y="441"/>
                  <a:pt x="2578" y="614"/>
                  <a:pt x="2307" y="798"/>
                </a:cubicBezTo>
                <a:cubicBezTo>
                  <a:pt x="1759" y="1150"/>
                  <a:pt x="1252" y="1548"/>
                  <a:pt x="906" y="1813"/>
                </a:cubicBezTo>
                <a:cubicBezTo>
                  <a:pt x="468" y="2211"/>
                  <a:pt x="410" y="2361"/>
                  <a:pt x="462" y="2401"/>
                </a:cubicBezTo>
                <a:cubicBezTo>
                  <a:pt x="476" y="2414"/>
                  <a:pt x="499" y="2419"/>
                  <a:pt x="525" y="2419"/>
                </a:cubicBezTo>
                <a:cubicBezTo>
                  <a:pt x="592" y="2419"/>
                  <a:pt x="682" y="2385"/>
                  <a:pt x="699" y="2372"/>
                </a:cubicBezTo>
                <a:cubicBezTo>
                  <a:pt x="1039" y="2222"/>
                  <a:pt x="1298" y="2044"/>
                  <a:pt x="1627" y="1813"/>
                </a:cubicBezTo>
                <a:cubicBezTo>
                  <a:pt x="1938" y="1599"/>
                  <a:pt x="2314" y="1319"/>
                  <a:pt x="2879" y="1026"/>
                </a:cubicBezTo>
                <a:lnTo>
                  <a:pt x="2879" y="1026"/>
                </a:lnTo>
                <a:cubicBezTo>
                  <a:pt x="2804" y="1064"/>
                  <a:pt x="2761" y="1082"/>
                  <a:pt x="2747" y="1082"/>
                </a:cubicBezTo>
                <a:cubicBezTo>
                  <a:pt x="2740" y="1082"/>
                  <a:pt x="2740" y="1078"/>
                  <a:pt x="2745" y="1069"/>
                </a:cubicBezTo>
                <a:cubicBezTo>
                  <a:pt x="2769" y="1040"/>
                  <a:pt x="2890" y="954"/>
                  <a:pt x="3068" y="844"/>
                </a:cubicBezTo>
                <a:cubicBezTo>
                  <a:pt x="3253" y="741"/>
                  <a:pt x="3489" y="614"/>
                  <a:pt x="3743" y="527"/>
                </a:cubicBezTo>
                <a:cubicBezTo>
                  <a:pt x="3801" y="510"/>
                  <a:pt x="3870" y="487"/>
                  <a:pt x="3922" y="481"/>
                </a:cubicBezTo>
                <a:cubicBezTo>
                  <a:pt x="3956" y="470"/>
                  <a:pt x="3991" y="470"/>
                  <a:pt x="4020" y="470"/>
                </a:cubicBezTo>
                <a:cubicBezTo>
                  <a:pt x="4089" y="470"/>
                  <a:pt x="4135" y="510"/>
                  <a:pt x="4135" y="556"/>
                </a:cubicBezTo>
                <a:cubicBezTo>
                  <a:pt x="4147" y="579"/>
                  <a:pt x="4118" y="602"/>
                  <a:pt x="4100" y="625"/>
                </a:cubicBezTo>
                <a:cubicBezTo>
                  <a:pt x="4072" y="654"/>
                  <a:pt x="4049" y="666"/>
                  <a:pt x="4031" y="683"/>
                </a:cubicBezTo>
                <a:lnTo>
                  <a:pt x="4014" y="689"/>
                </a:lnTo>
                <a:lnTo>
                  <a:pt x="4008" y="694"/>
                </a:lnTo>
                <a:lnTo>
                  <a:pt x="3985" y="718"/>
                </a:lnTo>
                <a:cubicBezTo>
                  <a:pt x="3956" y="746"/>
                  <a:pt x="3927" y="781"/>
                  <a:pt x="3899" y="810"/>
                </a:cubicBezTo>
                <a:cubicBezTo>
                  <a:pt x="3783" y="931"/>
                  <a:pt x="3656" y="1046"/>
                  <a:pt x="3518" y="1173"/>
                </a:cubicBezTo>
                <a:cubicBezTo>
                  <a:pt x="3241" y="1409"/>
                  <a:pt x="2924" y="1652"/>
                  <a:pt x="2601" y="1894"/>
                </a:cubicBezTo>
                <a:cubicBezTo>
                  <a:pt x="2273" y="2130"/>
                  <a:pt x="1927" y="2367"/>
                  <a:pt x="1581" y="2615"/>
                </a:cubicBezTo>
                <a:cubicBezTo>
                  <a:pt x="1241" y="2857"/>
                  <a:pt x="906" y="3093"/>
                  <a:pt x="577" y="3266"/>
                </a:cubicBezTo>
                <a:cubicBezTo>
                  <a:pt x="387" y="3364"/>
                  <a:pt x="203" y="3456"/>
                  <a:pt x="1" y="3514"/>
                </a:cubicBezTo>
                <a:lnTo>
                  <a:pt x="34" y="3602"/>
                </a:lnTo>
                <a:lnTo>
                  <a:pt x="34" y="3602"/>
                </a:lnTo>
                <a:cubicBezTo>
                  <a:pt x="27" y="3605"/>
                  <a:pt x="20" y="3609"/>
                  <a:pt x="12" y="3612"/>
                </a:cubicBezTo>
                <a:lnTo>
                  <a:pt x="151" y="3975"/>
                </a:lnTo>
                <a:cubicBezTo>
                  <a:pt x="158" y="3973"/>
                  <a:pt x="166" y="3971"/>
                  <a:pt x="173" y="3968"/>
                </a:cubicBezTo>
                <a:lnTo>
                  <a:pt x="173" y="3968"/>
                </a:lnTo>
                <a:lnTo>
                  <a:pt x="208" y="4062"/>
                </a:lnTo>
                <a:cubicBezTo>
                  <a:pt x="312" y="4010"/>
                  <a:pt x="405" y="3958"/>
                  <a:pt x="514" y="3900"/>
                </a:cubicBezTo>
                <a:lnTo>
                  <a:pt x="814" y="3727"/>
                </a:lnTo>
                <a:cubicBezTo>
                  <a:pt x="1390" y="3399"/>
                  <a:pt x="1909" y="3018"/>
                  <a:pt x="2423" y="2661"/>
                </a:cubicBezTo>
                <a:cubicBezTo>
                  <a:pt x="2682" y="2482"/>
                  <a:pt x="2936" y="2315"/>
                  <a:pt x="3195" y="2165"/>
                </a:cubicBezTo>
                <a:cubicBezTo>
                  <a:pt x="3455" y="2009"/>
                  <a:pt x="3720" y="1871"/>
                  <a:pt x="3991" y="1761"/>
                </a:cubicBezTo>
                <a:lnTo>
                  <a:pt x="4095" y="1721"/>
                </a:lnTo>
                <a:lnTo>
                  <a:pt x="4135" y="1704"/>
                </a:lnTo>
                <a:lnTo>
                  <a:pt x="4152" y="1698"/>
                </a:lnTo>
                <a:cubicBezTo>
                  <a:pt x="4158" y="1698"/>
                  <a:pt x="4164" y="1704"/>
                  <a:pt x="4158" y="1709"/>
                </a:cubicBezTo>
                <a:lnTo>
                  <a:pt x="4158" y="1721"/>
                </a:lnTo>
                <a:lnTo>
                  <a:pt x="4152" y="1727"/>
                </a:lnTo>
                <a:cubicBezTo>
                  <a:pt x="4135" y="1755"/>
                  <a:pt x="4129" y="1778"/>
                  <a:pt x="4118" y="1807"/>
                </a:cubicBezTo>
                <a:cubicBezTo>
                  <a:pt x="4089" y="1865"/>
                  <a:pt x="4049" y="1923"/>
                  <a:pt x="4008" y="1969"/>
                </a:cubicBezTo>
                <a:cubicBezTo>
                  <a:pt x="3927" y="2084"/>
                  <a:pt x="3829" y="2199"/>
                  <a:pt x="3720" y="2309"/>
                </a:cubicBezTo>
                <a:cubicBezTo>
                  <a:pt x="3293" y="2759"/>
                  <a:pt x="2780" y="3162"/>
                  <a:pt x="2244" y="3566"/>
                </a:cubicBezTo>
                <a:cubicBezTo>
                  <a:pt x="2140" y="3641"/>
                  <a:pt x="2042" y="3716"/>
                  <a:pt x="1938" y="3802"/>
                </a:cubicBezTo>
                <a:lnTo>
                  <a:pt x="1033" y="4563"/>
                </a:lnTo>
                <a:lnTo>
                  <a:pt x="2175" y="4315"/>
                </a:lnTo>
                <a:cubicBezTo>
                  <a:pt x="2273" y="4292"/>
                  <a:pt x="2342" y="4269"/>
                  <a:pt x="2417" y="4240"/>
                </a:cubicBezTo>
                <a:cubicBezTo>
                  <a:pt x="2486" y="4217"/>
                  <a:pt x="2549" y="4189"/>
                  <a:pt x="2619" y="4171"/>
                </a:cubicBezTo>
                <a:cubicBezTo>
                  <a:pt x="2745" y="4119"/>
                  <a:pt x="2867" y="4067"/>
                  <a:pt x="2993" y="4010"/>
                </a:cubicBezTo>
                <a:cubicBezTo>
                  <a:pt x="3230" y="3900"/>
                  <a:pt x="3466" y="3802"/>
                  <a:pt x="3697" y="3710"/>
                </a:cubicBezTo>
                <a:cubicBezTo>
                  <a:pt x="4106" y="3543"/>
                  <a:pt x="4556" y="3404"/>
                  <a:pt x="4896" y="3295"/>
                </a:cubicBezTo>
                <a:cubicBezTo>
                  <a:pt x="5161" y="3208"/>
                  <a:pt x="5404" y="3133"/>
                  <a:pt x="5634" y="3064"/>
                </a:cubicBezTo>
                <a:cubicBezTo>
                  <a:pt x="5749" y="3030"/>
                  <a:pt x="5865" y="3001"/>
                  <a:pt x="5980" y="2978"/>
                </a:cubicBezTo>
                <a:cubicBezTo>
                  <a:pt x="6038" y="2966"/>
                  <a:pt x="6090" y="2960"/>
                  <a:pt x="6147" y="2943"/>
                </a:cubicBezTo>
                <a:lnTo>
                  <a:pt x="6193" y="2937"/>
                </a:lnTo>
                <a:cubicBezTo>
                  <a:pt x="6205" y="2937"/>
                  <a:pt x="6205" y="2937"/>
                  <a:pt x="6211" y="2932"/>
                </a:cubicBezTo>
                <a:lnTo>
                  <a:pt x="6211" y="2932"/>
                </a:lnTo>
                <a:cubicBezTo>
                  <a:pt x="6193" y="2937"/>
                  <a:pt x="6165" y="2937"/>
                  <a:pt x="6142" y="2943"/>
                </a:cubicBezTo>
                <a:cubicBezTo>
                  <a:pt x="6084" y="2949"/>
                  <a:pt x="6026" y="2966"/>
                  <a:pt x="5974" y="2972"/>
                </a:cubicBezTo>
                <a:cubicBezTo>
                  <a:pt x="5865" y="2995"/>
                  <a:pt x="5761" y="3024"/>
                  <a:pt x="5651" y="3053"/>
                </a:cubicBezTo>
                <a:cubicBezTo>
                  <a:pt x="5432" y="3110"/>
                  <a:pt x="5202" y="3180"/>
                  <a:pt x="4936" y="3278"/>
                </a:cubicBezTo>
                <a:cubicBezTo>
                  <a:pt x="4874" y="3299"/>
                  <a:pt x="4840" y="3308"/>
                  <a:pt x="4829" y="3308"/>
                </a:cubicBezTo>
                <a:cubicBezTo>
                  <a:pt x="4775" y="3308"/>
                  <a:pt x="5211" y="3109"/>
                  <a:pt x="5415" y="3047"/>
                </a:cubicBezTo>
                <a:cubicBezTo>
                  <a:pt x="5513" y="3001"/>
                  <a:pt x="5692" y="3018"/>
                  <a:pt x="5796" y="2978"/>
                </a:cubicBezTo>
                <a:cubicBezTo>
                  <a:pt x="5905" y="2949"/>
                  <a:pt x="6009" y="2932"/>
                  <a:pt x="6124" y="2903"/>
                </a:cubicBezTo>
                <a:cubicBezTo>
                  <a:pt x="6153" y="2891"/>
                  <a:pt x="6182" y="2885"/>
                  <a:pt x="6205" y="2885"/>
                </a:cubicBezTo>
                <a:lnTo>
                  <a:pt x="6257" y="2874"/>
                </a:lnTo>
                <a:cubicBezTo>
                  <a:pt x="6286" y="2862"/>
                  <a:pt x="6320" y="2857"/>
                  <a:pt x="6366" y="2857"/>
                </a:cubicBezTo>
                <a:cubicBezTo>
                  <a:pt x="6370" y="2856"/>
                  <a:pt x="6373" y="2856"/>
                  <a:pt x="6376" y="2856"/>
                </a:cubicBezTo>
                <a:cubicBezTo>
                  <a:pt x="6430" y="2856"/>
                  <a:pt x="6379" y="2903"/>
                  <a:pt x="6407" y="2903"/>
                </a:cubicBezTo>
                <a:cubicBezTo>
                  <a:pt x="6453" y="2909"/>
                  <a:pt x="6493" y="2914"/>
                  <a:pt x="6528" y="2943"/>
                </a:cubicBezTo>
                <a:cubicBezTo>
                  <a:pt x="6539" y="2949"/>
                  <a:pt x="6545" y="2960"/>
                  <a:pt x="6557" y="2966"/>
                </a:cubicBezTo>
                <a:cubicBezTo>
                  <a:pt x="6557" y="2972"/>
                  <a:pt x="6551" y="2978"/>
                  <a:pt x="6551" y="2978"/>
                </a:cubicBezTo>
                <a:cubicBezTo>
                  <a:pt x="6545" y="2995"/>
                  <a:pt x="6539" y="3007"/>
                  <a:pt x="6528" y="3018"/>
                </a:cubicBezTo>
                <a:cubicBezTo>
                  <a:pt x="6499" y="3064"/>
                  <a:pt x="6453" y="3133"/>
                  <a:pt x="6384" y="3180"/>
                </a:cubicBezTo>
                <a:cubicBezTo>
                  <a:pt x="6257" y="3289"/>
                  <a:pt x="6142" y="3381"/>
                  <a:pt x="6032" y="3479"/>
                </a:cubicBezTo>
                <a:cubicBezTo>
                  <a:pt x="5963" y="3537"/>
                  <a:pt x="5888" y="3600"/>
                  <a:pt x="5819" y="3664"/>
                </a:cubicBezTo>
                <a:cubicBezTo>
                  <a:pt x="5773" y="3710"/>
                  <a:pt x="5732" y="3750"/>
                  <a:pt x="5686" y="3802"/>
                </a:cubicBezTo>
                <a:cubicBezTo>
                  <a:pt x="5721" y="3787"/>
                  <a:pt x="5742" y="3782"/>
                  <a:pt x="5762" y="3782"/>
                </a:cubicBezTo>
                <a:cubicBezTo>
                  <a:pt x="5771" y="3782"/>
                  <a:pt x="5780" y="3783"/>
                  <a:pt x="5790" y="3785"/>
                </a:cubicBezTo>
                <a:cubicBezTo>
                  <a:pt x="5780" y="3785"/>
                  <a:pt x="5771" y="3784"/>
                  <a:pt x="5762" y="3784"/>
                </a:cubicBezTo>
                <a:cubicBezTo>
                  <a:pt x="5742" y="3784"/>
                  <a:pt x="5721" y="3787"/>
                  <a:pt x="5686" y="3802"/>
                </a:cubicBezTo>
                <a:cubicBezTo>
                  <a:pt x="5363" y="4125"/>
                  <a:pt x="4983" y="4494"/>
                  <a:pt x="4614" y="4823"/>
                </a:cubicBezTo>
                <a:lnTo>
                  <a:pt x="4619" y="4823"/>
                </a:lnTo>
                <a:cubicBezTo>
                  <a:pt x="4838" y="4638"/>
                  <a:pt x="5058" y="4460"/>
                  <a:pt x="5305" y="4287"/>
                </a:cubicBezTo>
                <a:lnTo>
                  <a:pt x="5305" y="4287"/>
                </a:lnTo>
                <a:cubicBezTo>
                  <a:pt x="5260" y="4317"/>
                  <a:pt x="5235" y="4333"/>
                  <a:pt x="5228" y="4333"/>
                </a:cubicBezTo>
                <a:cubicBezTo>
                  <a:pt x="5218" y="4333"/>
                  <a:pt x="5247" y="4302"/>
                  <a:pt x="5311" y="4240"/>
                </a:cubicBezTo>
                <a:cubicBezTo>
                  <a:pt x="5346" y="4217"/>
                  <a:pt x="5375" y="4206"/>
                  <a:pt x="5415" y="4183"/>
                </a:cubicBezTo>
                <a:lnTo>
                  <a:pt x="5415" y="4183"/>
                </a:lnTo>
                <a:cubicBezTo>
                  <a:pt x="5225" y="4362"/>
                  <a:pt x="5046" y="4546"/>
                  <a:pt x="4827" y="4667"/>
                </a:cubicBezTo>
                <a:cubicBezTo>
                  <a:pt x="4827" y="4667"/>
                  <a:pt x="4752" y="4748"/>
                  <a:pt x="4712" y="4788"/>
                </a:cubicBezTo>
                <a:cubicBezTo>
                  <a:pt x="4669" y="4819"/>
                  <a:pt x="4653" y="4822"/>
                  <a:pt x="4639" y="4822"/>
                </a:cubicBezTo>
                <a:cubicBezTo>
                  <a:pt x="4637" y="4822"/>
                  <a:pt x="4634" y="4821"/>
                  <a:pt x="4632" y="4821"/>
                </a:cubicBezTo>
                <a:cubicBezTo>
                  <a:pt x="4628" y="4821"/>
                  <a:pt x="4624" y="4822"/>
                  <a:pt x="4619" y="4823"/>
                </a:cubicBezTo>
                <a:cubicBezTo>
                  <a:pt x="4579" y="4863"/>
                  <a:pt x="4533" y="4898"/>
                  <a:pt x="4492" y="4938"/>
                </a:cubicBezTo>
                <a:cubicBezTo>
                  <a:pt x="4550" y="4909"/>
                  <a:pt x="4648" y="4840"/>
                  <a:pt x="4740" y="4782"/>
                </a:cubicBezTo>
                <a:cubicBezTo>
                  <a:pt x="4815" y="4707"/>
                  <a:pt x="4896" y="4661"/>
                  <a:pt x="4896" y="4661"/>
                </a:cubicBezTo>
                <a:cubicBezTo>
                  <a:pt x="5450" y="4183"/>
                  <a:pt x="5969" y="3739"/>
                  <a:pt x="6464" y="3283"/>
                </a:cubicBezTo>
                <a:cubicBezTo>
                  <a:pt x="6499" y="3237"/>
                  <a:pt x="6516" y="3208"/>
                  <a:pt x="6574" y="3162"/>
                </a:cubicBezTo>
                <a:lnTo>
                  <a:pt x="6701" y="3053"/>
                </a:lnTo>
                <a:lnTo>
                  <a:pt x="6810" y="2943"/>
                </a:lnTo>
                <a:lnTo>
                  <a:pt x="6868" y="2891"/>
                </a:lnTo>
                <a:cubicBezTo>
                  <a:pt x="6868" y="2885"/>
                  <a:pt x="6885" y="2885"/>
                  <a:pt x="6885" y="2880"/>
                </a:cubicBezTo>
                <a:lnTo>
                  <a:pt x="6874" y="2862"/>
                </a:lnTo>
                <a:cubicBezTo>
                  <a:pt x="6868" y="2851"/>
                  <a:pt x="6862" y="2845"/>
                  <a:pt x="6856" y="2828"/>
                </a:cubicBezTo>
                <a:cubicBezTo>
                  <a:pt x="6833" y="2799"/>
                  <a:pt x="6805" y="2776"/>
                  <a:pt x="6776" y="2759"/>
                </a:cubicBezTo>
                <a:cubicBezTo>
                  <a:pt x="6750" y="2749"/>
                  <a:pt x="6737" y="2744"/>
                  <a:pt x="6733" y="2744"/>
                </a:cubicBezTo>
                <a:cubicBezTo>
                  <a:pt x="6728" y="2744"/>
                  <a:pt x="6734" y="2749"/>
                  <a:pt x="6746" y="2759"/>
                </a:cubicBezTo>
                <a:lnTo>
                  <a:pt x="6746" y="2759"/>
                </a:lnTo>
                <a:cubicBezTo>
                  <a:pt x="6712" y="2733"/>
                  <a:pt x="6668" y="2712"/>
                  <a:pt x="6614" y="2701"/>
                </a:cubicBezTo>
                <a:lnTo>
                  <a:pt x="6614" y="2701"/>
                </a:lnTo>
                <a:cubicBezTo>
                  <a:pt x="6672" y="2707"/>
                  <a:pt x="6730" y="2730"/>
                  <a:pt x="6782" y="2759"/>
                </a:cubicBezTo>
                <a:cubicBezTo>
                  <a:pt x="6793" y="2762"/>
                  <a:pt x="6802" y="2766"/>
                  <a:pt x="6812" y="2773"/>
                </a:cubicBezTo>
                <a:lnTo>
                  <a:pt x="6812" y="2773"/>
                </a:lnTo>
                <a:cubicBezTo>
                  <a:pt x="6727" y="2704"/>
                  <a:pt x="6619" y="2683"/>
                  <a:pt x="6511" y="2678"/>
                </a:cubicBezTo>
                <a:cubicBezTo>
                  <a:pt x="6480" y="2676"/>
                  <a:pt x="6448" y="2676"/>
                  <a:pt x="6415" y="2676"/>
                </a:cubicBezTo>
                <a:cubicBezTo>
                  <a:pt x="6325" y="2676"/>
                  <a:pt x="6232" y="2681"/>
                  <a:pt x="6147" y="2689"/>
                </a:cubicBezTo>
                <a:cubicBezTo>
                  <a:pt x="6095" y="2701"/>
                  <a:pt x="6049" y="2707"/>
                  <a:pt x="6009" y="2718"/>
                </a:cubicBezTo>
                <a:cubicBezTo>
                  <a:pt x="5853" y="2759"/>
                  <a:pt x="5692" y="2799"/>
                  <a:pt x="5594" y="2799"/>
                </a:cubicBezTo>
                <a:cubicBezTo>
                  <a:pt x="5559" y="2805"/>
                  <a:pt x="5513" y="2822"/>
                  <a:pt x="5478" y="2828"/>
                </a:cubicBezTo>
                <a:lnTo>
                  <a:pt x="5502" y="2828"/>
                </a:lnTo>
                <a:cubicBezTo>
                  <a:pt x="5484" y="2828"/>
                  <a:pt x="5461" y="2834"/>
                  <a:pt x="5455" y="2834"/>
                </a:cubicBezTo>
                <a:cubicBezTo>
                  <a:pt x="5288" y="2880"/>
                  <a:pt x="5133" y="2920"/>
                  <a:pt x="4965" y="2972"/>
                </a:cubicBezTo>
                <a:cubicBezTo>
                  <a:pt x="4648" y="3064"/>
                  <a:pt x="4331" y="3174"/>
                  <a:pt x="4008" y="3289"/>
                </a:cubicBezTo>
                <a:cubicBezTo>
                  <a:pt x="3685" y="3404"/>
                  <a:pt x="3374" y="3520"/>
                  <a:pt x="3057" y="3635"/>
                </a:cubicBezTo>
                <a:cubicBezTo>
                  <a:pt x="2895" y="3693"/>
                  <a:pt x="2745" y="3745"/>
                  <a:pt x="2590" y="3802"/>
                </a:cubicBezTo>
                <a:cubicBezTo>
                  <a:pt x="2581" y="3805"/>
                  <a:pt x="2573" y="3808"/>
                  <a:pt x="2564" y="3811"/>
                </a:cubicBezTo>
                <a:lnTo>
                  <a:pt x="2564" y="3811"/>
                </a:lnTo>
                <a:cubicBezTo>
                  <a:pt x="3030" y="3457"/>
                  <a:pt x="3497" y="3096"/>
                  <a:pt x="3927" y="2684"/>
                </a:cubicBezTo>
                <a:cubicBezTo>
                  <a:pt x="4066" y="2557"/>
                  <a:pt x="4193" y="2418"/>
                  <a:pt x="4320" y="2269"/>
                </a:cubicBezTo>
                <a:cubicBezTo>
                  <a:pt x="4377" y="2188"/>
                  <a:pt x="4435" y="2107"/>
                  <a:pt x="4481" y="2021"/>
                </a:cubicBezTo>
                <a:cubicBezTo>
                  <a:pt x="4510" y="1980"/>
                  <a:pt x="4533" y="1934"/>
                  <a:pt x="4556" y="1882"/>
                </a:cubicBezTo>
                <a:cubicBezTo>
                  <a:pt x="4567" y="1865"/>
                  <a:pt x="4579" y="1825"/>
                  <a:pt x="4585" y="1807"/>
                </a:cubicBezTo>
                <a:cubicBezTo>
                  <a:pt x="4591" y="1778"/>
                  <a:pt x="4608" y="1750"/>
                  <a:pt x="4608" y="1721"/>
                </a:cubicBezTo>
                <a:cubicBezTo>
                  <a:pt x="4637" y="1594"/>
                  <a:pt x="4619" y="1467"/>
                  <a:pt x="4550" y="1375"/>
                </a:cubicBezTo>
                <a:cubicBezTo>
                  <a:pt x="4510" y="1323"/>
                  <a:pt x="4475" y="1277"/>
                  <a:pt x="4423" y="1242"/>
                </a:cubicBezTo>
                <a:lnTo>
                  <a:pt x="4389" y="1213"/>
                </a:lnTo>
                <a:cubicBezTo>
                  <a:pt x="4377" y="1213"/>
                  <a:pt x="4360" y="1219"/>
                  <a:pt x="4348" y="1219"/>
                </a:cubicBezTo>
                <a:lnTo>
                  <a:pt x="4262" y="1242"/>
                </a:lnTo>
                <a:cubicBezTo>
                  <a:pt x="4241" y="1246"/>
                  <a:pt x="4221" y="1251"/>
                  <a:pt x="4202" y="1255"/>
                </a:cubicBezTo>
                <a:lnTo>
                  <a:pt x="4202" y="1255"/>
                </a:lnTo>
                <a:cubicBezTo>
                  <a:pt x="4283" y="1169"/>
                  <a:pt x="4359" y="1092"/>
                  <a:pt x="4441" y="989"/>
                </a:cubicBezTo>
                <a:cubicBezTo>
                  <a:pt x="4504" y="914"/>
                  <a:pt x="4556" y="827"/>
                  <a:pt x="4614" y="741"/>
                </a:cubicBezTo>
                <a:cubicBezTo>
                  <a:pt x="4671" y="654"/>
                  <a:pt x="4729" y="568"/>
                  <a:pt x="4781" y="470"/>
                </a:cubicBezTo>
                <a:cubicBezTo>
                  <a:pt x="4758" y="412"/>
                  <a:pt x="4752" y="372"/>
                  <a:pt x="4706" y="297"/>
                </a:cubicBezTo>
                <a:cubicBezTo>
                  <a:pt x="4671" y="227"/>
                  <a:pt x="4619" y="170"/>
                  <a:pt x="4556" y="124"/>
                </a:cubicBezTo>
                <a:cubicBezTo>
                  <a:pt x="4448" y="42"/>
                  <a:pt x="4304" y="1"/>
                  <a:pt x="41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55" name="Google Shape;855;p33"/>
          <p:cNvGrpSpPr/>
          <p:nvPr/>
        </p:nvGrpSpPr>
        <p:grpSpPr>
          <a:xfrm>
            <a:off x="10549622" y="5349567"/>
            <a:ext cx="1792439" cy="1683663"/>
            <a:chOff x="834675" y="-1030956"/>
            <a:chExt cx="1344329" cy="1262747"/>
          </a:xfrm>
        </p:grpSpPr>
        <p:sp>
          <p:nvSpPr>
            <p:cNvPr id="856" name="Google Shape;856;p33"/>
            <p:cNvSpPr/>
            <p:nvPr/>
          </p:nvSpPr>
          <p:spPr>
            <a:xfrm>
              <a:off x="834675" y="-1030956"/>
              <a:ext cx="1344329" cy="1262747"/>
            </a:xfrm>
            <a:custGeom>
              <a:avLst/>
              <a:gdLst/>
              <a:ahLst/>
              <a:cxnLst/>
              <a:rect l="l" t="t" r="r" b="b"/>
              <a:pathLst>
                <a:path w="18538" h="17413" extrusionOk="0">
                  <a:moveTo>
                    <a:pt x="6813" y="16318"/>
                  </a:moveTo>
                  <a:cubicBezTo>
                    <a:pt x="6810" y="16322"/>
                    <a:pt x="6807" y="16328"/>
                    <a:pt x="6804" y="16335"/>
                  </a:cubicBezTo>
                  <a:cubicBezTo>
                    <a:pt x="6810" y="16329"/>
                    <a:pt x="6810" y="16324"/>
                    <a:pt x="6815" y="16318"/>
                  </a:cubicBezTo>
                  <a:cubicBezTo>
                    <a:pt x="6815" y="16318"/>
                    <a:pt x="6814" y="16318"/>
                    <a:pt x="6813" y="16318"/>
                  </a:cubicBezTo>
                  <a:close/>
                  <a:moveTo>
                    <a:pt x="6689" y="16301"/>
                  </a:moveTo>
                  <a:lnTo>
                    <a:pt x="6689" y="16301"/>
                  </a:lnTo>
                  <a:cubicBezTo>
                    <a:pt x="6614" y="16525"/>
                    <a:pt x="6562" y="16756"/>
                    <a:pt x="6516" y="16992"/>
                  </a:cubicBezTo>
                  <a:cubicBezTo>
                    <a:pt x="6487" y="17096"/>
                    <a:pt x="6464" y="17194"/>
                    <a:pt x="6441" y="17287"/>
                  </a:cubicBezTo>
                  <a:cubicBezTo>
                    <a:pt x="6481" y="17160"/>
                    <a:pt x="6510" y="17027"/>
                    <a:pt x="6550" y="16894"/>
                  </a:cubicBezTo>
                  <a:cubicBezTo>
                    <a:pt x="6602" y="16733"/>
                    <a:pt x="6614" y="16537"/>
                    <a:pt x="6689" y="16301"/>
                  </a:cubicBezTo>
                  <a:close/>
                  <a:moveTo>
                    <a:pt x="18537" y="1"/>
                  </a:moveTo>
                  <a:cubicBezTo>
                    <a:pt x="16963" y="1448"/>
                    <a:pt x="16612" y="4256"/>
                    <a:pt x="14426" y="5063"/>
                  </a:cubicBezTo>
                  <a:cubicBezTo>
                    <a:pt x="13665" y="5346"/>
                    <a:pt x="12841" y="5305"/>
                    <a:pt x="12028" y="5340"/>
                  </a:cubicBezTo>
                  <a:cubicBezTo>
                    <a:pt x="11745" y="5351"/>
                    <a:pt x="11463" y="5374"/>
                    <a:pt x="11192" y="5426"/>
                  </a:cubicBezTo>
                  <a:cubicBezTo>
                    <a:pt x="9727" y="5697"/>
                    <a:pt x="9364" y="6660"/>
                    <a:pt x="8332" y="7450"/>
                  </a:cubicBezTo>
                  <a:cubicBezTo>
                    <a:pt x="7438" y="8136"/>
                    <a:pt x="6320" y="8107"/>
                    <a:pt x="5224" y="8332"/>
                  </a:cubicBezTo>
                  <a:cubicBezTo>
                    <a:pt x="3696" y="8638"/>
                    <a:pt x="2364" y="9526"/>
                    <a:pt x="1298" y="10679"/>
                  </a:cubicBezTo>
                  <a:cubicBezTo>
                    <a:pt x="819" y="11198"/>
                    <a:pt x="404" y="11769"/>
                    <a:pt x="41" y="12357"/>
                  </a:cubicBezTo>
                  <a:lnTo>
                    <a:pt x="0" y="12426"/>
                  </a:lnTo>
                  <a:cubicBezTo>
                    <a:pt x="12" y="12437"/>
                    <a:pt x="35" y="12455"/>
                    <a:pt x="58" y="12466"/>
                  </a:cubicBezTo>
                  <a:cubicBezTo>
                    <a:pt x="634" y="12870"/>
                    <a:pt x="957" y="13550"/>
                    <a:pt x="1447" y="14040"/>
                  </a:cubicBezTo>
                  <a:cubicBezTo>
                    <a:pt x="1615" y="14196"/>
                    <a:pt x="1753" y="14375"/>
                    <a:pt x="1961" y="14479"/>
                  </a:cubicBezTo>
                  <a:cubicBezTo>
                    <a:pt x="2243" y="14617"/>
                    <a:pt x="2572" y="14605"/>
                    <a:pt x="2860" y="14761"/>
                  </a:cubicBezTo>
                  <a:cubicBezTo>
                    <a:pt x="3269" y="14974"/>
                    <a:pt x="3581" y="15297"/>
                    <a:pt x="3956" y="15545"/>
                  </a:cubicBezTo>
                  <a:cubicBezTo>
                    <a:pt x="4838" y="16116"/>
                    <a:pt x="5737" y="16203"/>
                    <a:pt x="6689" y="16301"/>
                  </a:cubicBezTo>
                  <a:cubicBezTo>
                    <a:pt x="6728" y="16306"/>
                    <a:pt x="6774" y="16317"/>
                    <a:pt x="6813" y="16318"/>
                  </a:cubicBezTo>
                  <a:lnTo>
                    <a:pt x="6813" y="16318"/>
                  </a:lnTo>
                  <a:cubicBezTo>
                    <a:pt x="6816" y="16315"/>
                    <a:pt x="6818" y="16313"/>
                    <a:pt x="6820" y="16313"/>
                  </a:cubicBezTo>
                  <a:lnTo>
                    <a:pt x="6820" y="16313"/>
                  </a:lnTo>
                  <a:cubicBezTo>
                    <a:pt x="6824" y="16313"/>
                    <a:pt x="6824" y="16323"/>
                    <a:pt x="6815" y="16347"/>
                  </a:cubicBezTo>
                  <a:cubicBezTo>
                    <a:pt x="6827" y="16329"/>
                    <a:pt x="6827" y="16324"/>
                    <a:pt x="6833" y="16306"/>
                  </a:cubicBezTo>
                  <a:cubicBezTo>
                    <a:pt x="7115" y="16335"/>
                    <a:pt x="7404" y="16364"/>
                    <a:pt x="7692" y="16416"/>
                  </a:cubicBezTo>
                  <a:cubicBezTo>
                    <a:pt x="8107" y="16491"/>
                    <a:pt x="8453" y="16675"/>
                    <a:pt x="8845" y="16825"/>
                  </a:cubicBezTo>
                  <a:cubicBezTo>
                    <a:pt x="9081" y="16923"/>
                    <a:pt x="9318" y="16981"/>
                    <a:pt x="9572" y="17021"/>
                  </a:cubicBezTo>
                  <a:cubicBezTo>
                    <a:pt x="10584" y="17196"/>
                    <a:pt x="11616" y="17222"/>
                    <a:pt x="12644" y="17222"/>
                  </a:cubicBezTo>
                  <a:cubicBezTo>
                    <a:pt x="13074" y="17222"/>
                    <a:pt x="13503" y="17217"/>
                    <a:pt x="13931" y="17217"/>
                  </a:cubicBezTo>
                  <a:cubicBezTo>
                    <a:pt x="14340" y="17217"/>
                    <a:pt x="14663" y="17298"/>
                    <a:pt x="15049" y="17390"/>
                  </a:cubicBezTo>
                  <a:cubicBezTo>
                    <a:pt x="15113" y="17407"/>
                    <a:pt x="15508" y="17413"/>
                    <a:pt x="16010" y="17413"/>
                  </a:cubicBezTo>
                  <a:cubicBezTo>
                    <a:pt x="16831" y="17413"/>
                    <a:pt x="17940" y="17398"/>
                    <a:pt x="18363" y="17398"/>
                  </a:cubicBezTo>
                  <a:cubicBezTo>
                    <a:pt x="18474" y="17398"/>
                    <a:pt x="18537" y="17399"/>
                    <a:pt x="18537" y="17402"/>
                  </a:cubicBezTo>
                  <a:lnTo>
                    <a:pt x="185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33"/>
            <p:cNvSpPr/>
            <p:nvPr/>
          </p:nvSpPr>
          <p:spPr>
            <a:xfrm>
              <a:off x="1351431" y="-356548"/>
              <a:ext cx="646929" cy="446635"/>
            </a:xfrm>
            <a:custGeom>
              <a:avLst/>
              <a:gdLst/>
              <a:ahLst/>
              <a:cxnLst/>
              <a:rect l="l" t="t" r="r" b="b"/>
              <a:pathLst>
                <a:path w="8921" h="6159" extrusionOk="0">
                  <a:moveTo>
                    <a:pt x="3048" y="2575"/>
                  </a:moveTo>
                  <a:cubicBezTo>
                    <a:pt x="3198" y="2575"/>
                    <a:pt x="3351" y="2586"/>
                    <a:pt x="3495" y="2613"/>
                  </a:cubicBezTo>
                  <a:cubicBezTo>
                    <a:pt x="3610" y="2624"/>
                    <a:pt x="3726" y="2653"/>
                    <a:pt x="3829" y="2688"/>
                  </a:cubicBezTo>
                  <a:cubicBezTo>
                    <a:pt x="3939" y="2728"/>
                    <a:pt x="4037" y="2786"/>
                    <a:pt x="4095" y="2855"/>
                  </a:cubicBezTo>
                  <a:cubicBezTo>
                    <a:pt x="4158" y="2936"/>
                    <a:pt x="4152" y="3045"/>
                    <a:pt x="4100" y="3137"/>
                  </a:cubicBezTo>
                  <a:cubicBezTo>
                    <a:pt x="4043" y="3224"/>
                    <a:pt x="3945" y="3293"/>
                    <a:pt x="3841" y="3351"/>
                  </a:cubicBezTo>
                  <a:cubicBezTo>
                    <a:pt x="3628" y="3460"/>
                    <a:pt x="3374" y="3518"/>
                    <a:pt x="3137" y="3524"/>
                  </a:cubicBezTo>
                  <a:lnTo>
                    <a:pt x="3051" y="3524"/>
                  </a:lnTo>
                  <a:cubicBezTo>
                    <a:pt x="3022" y="3524"/>
                    <a:pt x="2999" y="3518"/>
                    <a:pt x="2970" y="3512"/>
                  </a:cubicBezTo>
                  <a:lnTo>
                    <a:pt x="2884" y="3489"/>
                  </a:lnTo>
                  <a:cubicBezTo>
                    <a:pt x="2855" y="3483"/>
                    <a:pt x="2826" y="3478"/>
                    <a:pt x="2803" y="3460"/>
                  </a:cubicBezTo>
                  <a:cubicBezTo>
                    <a:pt x="2699" y="3420"/>
                    <a:pt x="2595" y="3368"/>
                    <a:pt x="2497" y="3293"/>
                  </a:cubicBezTo>
                  <a:cubicBezTo>
                    <a:pt x="2338" y="3185"/>
                    <a:pt x="2197" y="3050"/>
                    <a:pt x="2076" y="2898"/>
                  </a:cubicBezTo>
                  <a:lnTo>
                    <a:pt x="2076" y="2898"/>
                  </a:lnTo>
                  <a:cubicBezTo>
                    <a:pt x="2120" y="2878"/>
                    <a:pt x="2161" y="2855"/>
                    <a:pt x="2198" y="2832"/>
                  </a:cubicBezTo>
                  <a:cubicBezTo>
                    <a:pt x="2301" y="2774"/>
                    <a:pt x="2399" y="2717"/>
                    <a:pt x="2503" y="2670"/>
                  </a:cubicBezTo>
                  <a:cubicBezTo>
                    <a:pt x="2601" y="2619"/>
                    <a:pt x="2705" y="2590"/>
                    <a:pt x="2815" y="2584"/>
                  </a:cubicBezTo>
                  <a:cubicBezTo>
                    <a:pt x="2890" y="2578"/>
                    <a:pt x="2969" y="2575"/>
                    <a:pt x="3048" y="2575"/>
                  </a:cubicBezTo>
                  <a:close/>
                  <a:moveTo>
                    <a:pt x="2443" y="4848"/>
                  </a:moveTo>
                  <a:lnTo>
                    <a:pt x="2443" y="4848"/>
                  </a:lnTo>
                  <a:cubicBezTo>
                    <a:pt x="2479" y="4857"/>
                    <a:pt x="2515" y="4863"/>
                    <a:pt x="2561" y="4873"/>
                  </a:cubicBezTo>
                  <a:cubicBezTo>
                    <a:pt x="2515" y="4867"/>
                    <a:pt x="2469" y="4861"/>
                    <a:pt x="2422" y="4861"/>
                  </a:cubicBezTo>
                  <a:cubicBezTo>
                    <a:pt x="2459" y="4861"/>
                    <a:pt x="2459" y="4854"/>
                    <a:pt x="2443" y="4848"/>
                  </a:cubicBezTo>
                  <a:close/>
                  <a:moveTo>
                    <a:pt x="2561" y="4873"/>
                  </a:moveTo>
                  <a:cubicBezTo>
                    <a:pt x="2630" y="4890"/>
                    <a:pt x="2705" y="4925"/>
                    <a:pt x="2763" y="4983"/>
                  </a:cubicBezTo>
                  <a:cubicBezTo>
                    <a:pt x="2699" y="4925"/>
                    <a:pt x="2624" y="4896"/>
                    <a:pt x="2561" y="4873"/>
                  </a:cubicBezTo>
                  <a:close/>
                  <a:moveTo>
                    <a:pt x="1356" y="5190"/>
                  </a:moveTo>
                  <a:lnTo>
                    <a:pt x="1356" y="5190"/>
                  </a:lnTo>
                  <a:cubicBezTo>
                    <a:pt x="1517" y="5271"/>
                    <a:pt x="1638" y="5334"/>
                    <a:pt x="1759" y="5392"/>
                  </a:cubicBezTo>
                  <a:cubicBezTo>
                    <a:pt x="1633" y="5357"/>
                    <a:pt x="1465" y="5277"/>
                    <a:pt x="1356" y="5190"/>
                  </a:cubicBezTo>
                  <a:close/>
                  <a:moveTo>
                    <a:pt x="1759" y="5392"/>
                  </a:moveTo>
                  <a:lnTo>
                    <a:pt x="1759" y="5392"/>
                  </a:lnTo>
                  <a:cubicBezTo>
                    <a:pt x="1759" y="5392"/>
                    <a:pt x="1759" y="5392"/>
                    <a:pt x="1759" y="5392"/>
                  </a:cubicBezTo>
                  <a:lnTo>
                    <a:pt x="1759" y="5392"/>
                  </a:lnTo>
                  <a:cubicBezTo>
                    <a:pt x="1759" y="5392"/>
                    <a:pt x="1759" y="5392"/>
                    <a:pt x="1759" y="5392"/>
                  </a:cubicBezTo>
                  <a:close/>
                  <a:moveTo>
                    <a:pt x="1759" y="5392"/>
                  </a:moveTo>
                  <a:lnTo>
                    <a:pt x="1759" y="5392"/>
                  </a:lnTo>
                  <a:cubicBezTo>
                    <a:pt x="1834" y="5426"/>
                    <a:pt x="1898" y="5455"/>
                    <a:pt x="1955" y="5484"/>
                  </a:cubicBezTo>
                  <a:cubicBezTo>
                    <a:pt x="1892" y="5467"/>
                    <a:pt x="1823" y="5426"/>
                    <a:pt x="1759" y="5392"/>
                  </a:cubicBezTo>
                  <a:close/>
                  <a:moveTo>
                    <a:pt x="2382" y="4861"/>
                  </a:moveTo>
                  <a:cubicBezTo>
                    <a:pt x="2474" y="4861"/>
                    <a:pt x="2567" y="4885"/>
                    <a:pt x="2647" y="4925"/>
                  </a:cubicBezTo>
                  <a:cubicBezTo>
                    <a:pt x="2728" y="4971"/>
                    <a:pt x="2792" y="5034"/>
                    <a:pt x="2832" y="5115"/>
                  </a:cubicBezTo>
                  <a:cubicBezTo>
                    <a:pt x="2855" y="5150"/>
                    <a:pt x="2872" y="5184"/>
                    <a:pt x="2878" y="5219"/>
                  </a:cubicBezTo>
                  <a:cubicBezTo>
                    <a:pt x="2901" y="5282"/>
                    <a:pt x="2913" y="5352"/>
                    <a:pt x="2901" y="5409"/>
                  </a:cubicBezTo>
                  <a:cubicBezTo>
                    <a:pt x="2890" y="5438"/>
                    <a:pt x="2878" y="5461"/>
                    <a:pt x="2861" y="5478"/>
                  </a:cubicBezTo>
                  <a:cubicBezTo>
                    <a:pt x="2849" y="5496"/>
                    <a:pt x="2826" y="5507"/>
                    <a:pt x="2803" y="5519"/>
                  </a:cubicBezTo>
                  <a:cubicBezTo>
                    <a:pt x="2774" y="5530"/>
                    <a:pt x="2757" y="5536"/>
                    <a:pt x="2717" y="5548"/>
                  </a:cubicBezTo>
                  <a:lnTo>
                    <a:pt x="2705" y="5548"/>
                  </a:lnTo>
                  <a:cubicBezTo>
                    <a:pt x="2680" y="5550"/>
                    <a:pt x="2655" y="5551"/>
                    <a:pt x="2630" y="5551"/>
                  </a:cubicBezTo>
                  <a:cubicBezTo>
                    <a:pt x="2515" y="5551"/>
                    <a:pt x="2398" y="5531"/>
                    <a:pt x="2284" y="5507"/>
                  </a:cubicBezTo>
                  <a:cubicBezTo>
                    <a:pt x="2013" y="5444"/>
                    <a:pt x="1731" y="5380"/>
                    <a:pt x="1477" y="5248"/>
                  </a:cubicBezTo>
                  <a:cubicBezTo>
                    <a:pt x="1417" y="5212"/>
                    <a:pt x="1358" y="5177"/>
                    <a:pt x="1302" y="5139"/>
                  </a:cubicBezTo>
                  <a:lnTo>
                    <a:pt x="1302" y="5139"/>
                  </a:lnTo>
                  <a:cubicBezTo>
                    <a:pt x="1342" y="5121"/>
                    <a:pt x="1381" y="5104"/>
                    <a:pt x="1419" y="5086"/>
                  </a:cubicBezTo>
                  <a:cubicBezTo>
                    <a:pt x="1558" y="5029"/>
                    <a:pt x="1690" y="4977"/>
                    <a:pt x="1823" y="4942"/>
                  </a:cubicBezTo>
                  <a:cubicBezTo>
                    <a:pt x="1869" y="4919"/>
                    <a:pt x="1892" y="4902"/>
                    <a:pt x="1955" y="4896"/>
                  </a:cubicBezTo>
                  <a:cubicBezTo>
                    <a:pt x="1996" y="4890"/>
                    <a:pt x="2042" y="4890"/>
                    <a:pt x="2094" y="4885"/>
                  </a:cubicBezTo>
                  <a:cubicBezTo>
                    <a:pt x="2169" y="4867"/>
                    <a:pt x="2255" y="4861"/>
                    <a:pt x="2336" y="4861"/>
                  </a:cubicBezTo>
                  <a:close/>
                  <a:moveTo>
                    <a:pt x="154" y="5980"/>
                  </a:moveTo>
                  <a:cubicBezTo>
                    <a:pt x="145" y="5992"/>
                    <a:pt x="136" y="6003"/>
                    <a:pt x="126" y="6014"/>
                  </a:cubicBezTo>
                  <a:lnTo>
                    <a:pt x="126" y="6014"/>
                  </a:lnTo>
                  <a:cubicBezTo>
                    <a:pt x="133" y="6008"/>
                    <a:pt x="141" y="5999"/>
                    <a:pt x="151" y="5986"/>
                  </a:cubicBezTo>
                  <a:cubicBezTo>
                    <a:pt x="152" y="5984"/>
                    <a:pt x="153" y="5982"/>
                    <a:pt x="154" y="5980"/>
                  </a:cubicBezTo>
                  <a:close/>
                  <a:moveTo>
                    <a:pt x="6493" y="1"/>
                  </a:moveTo>
                  <a:cubicBezTo>
                    <a:pt x="6712" y="1"/>
                    <a:pt x="6776" y="7"/>
                    <a:pt x="6747" y="18"/>
                  </a:cubicBezTo>
                  <a:cubicBezTo>
                    <a:pt x="6718" y="24"/>
                    <a:pt x="6591" y="35"/>
                    <a:pt x="6401" y="53"/>
                  </a:cubicBezTo>
                  <a:cubicBezTo>
                    <a:pt x="6247" y="63"/>
                    <a:pt x="6054" y="77"/>
                    <a:pt x="5855" y="77"/>
                  </a:cubicBezTo>
                  <a:cubicBezTo>
                    <a:pt x="5824" y="77"/>
                    <a:pt x="5792" y="77"/>
                    <a:pt x="5761" y="76"/>
                  </a:cubicBezTo>
                  <a:cubicBezTo>
                    <a:pt x="5519" y="64"/>
                    <a:pt x="5277" y="53"/>
                    <a:pt x="5075" y="35"/>
                  </a:cubicBezTo>
                  <a:cubicBezTo>
                    <a:pt x="4917" y="22"/>
                    <a:pt x="4747" y="13"/>
                    <a:pt x="4568" y="13"/>
                  </a:cubicBezTo>
                  <a:cubicBezTo>
                    <a:pt x="4155" y="13"/>
                    <a:pt x="3697" y="57"/>
                    <a:pt x="3230" y="174"/>
                  </a:cubicBezTo>
                  <a:cubicBezTo>
                    <a:pt x="3063" y="220"/>
                    <a:pt x="2895" y="260"/>
                    <a:pt x="2722" y="318"/>
                  </a:cubicBezTo>
                  <a:cubicBezTo>
                    <a:pt x="2624" y="364"/>
                    <a:pt x="2544" y="399"/>
                    <a:pt x="2463" y="451"/>
                  </a:cubicBezTo>
                  <a:cubicBezTo>
                    <a:pt x="2388" y="491"/>
                    <a:pt x="2313" y="543"/>
                    <a:pt x="2244" y="583"/>
                  </a:cubicBezTo>
                  <a:cubicBezTo>
                    <a:pt x="2100" y="681"/>
                    <a:pt x="1955" y="779"/>
                    <a:pt x="1817" y="895"/>
                  </a:cubicBezTo>
                  <a:cubicBezTo>
                    <a:pt x="1742" y="952"/>
                    <a:pt x="1679" y="1010"/>
                    <a:pt x="1615" y="1073"/>
                  </a:cubicBezTo>
                  <a:cubicBezTo>
                    <a:pt x="1581" y="1102"/>
                    <a:pt x="1552" y="1148"/>
                    <a:pt x="1511" y="1183"/>
                  </a:cubicBezTo>
                  <a:lnTo>
                    <a:pt x="1465" y="1246"/>
                  </a:lnTo>
                  <a:cubicBezTo>
                    <a:pt x="1448" y="1269"/>
                    <a:pt x="1425" y="1304"/>
                    <a:pt x="1413" y="1344"/>
                  </a:cubicBezTo>
                  <a:cubicBezTo>
                    <a:pt x="1408" y="1356"/>
                    <a:pt x="1408" y="1373"/>
                    <a:pt x="1402" y="1385"/>
                  </a:cubicBezTo>
                  <a:lnTo>
                    <a:pt x="1390" y="1413"/>
                  </a:lnTo>
                  <a:lnTo>
                    <a:pt x="1379" y="1465"/>
                  </a:lnTo>
                  <a:lnTo>
                    <a:pt x="1356" y="1563"/>
                  </a:lnTo>
                  <a:cubicBezTo>
                    <a:pt x="1344" y="1633"/>
                    <a:pt x="1327" y="1702"/>
                    <a:pt x="1315" y="1765"/>
                  </a:cubicBezTo>
                  <a:lnTo>
                    <a:pt x="1292" y="1875"/>
                  </a:lnTo>
                  <a:lnTo>
                    <a:pt x="1287" y="1932"/>
                  </a:lnTo>
                  <a:lnTo>
                    <a:pt x="1275" y="1961"/>
                  </a:lnTo>
                  <a:lnTo>
                    <a:pt x="1275" y="1979"/>
                  </a:lnTo>
                  <a:lnTo>
                    <a:pt x="1275" y="1984"/>
                  </a:lnTo>
                  <a:lnTo>
                    <a:pt x="1287" y="1984"/>
                  </a:lnTo>
                  <a:lnTo>
                    <a:pt x="1304" y="1990"/>
                  </a:lnTo>
                  <a:lnTo>
                    <a:pt x="1350" y="1996"/>
                  </a:lnTo>
                  <a:lnTo>
                    <a:pt x="1437" y="2013"/>
                  </a:lnTo>
                  <a:lnTo>
                    <a:pt x="1469" y="2018"/>
                  </a:lnTo>
                  <a:lnTo>
                    <a:pt x="1469" y="2018"/>
                  </a:lnTo>
                  <a:cubicBezTo>
                    <a:pt x="1409" y="2013"/>
                    <a:pt x="1345" y="2013"/>
                    <a:pt x="1275" y="2007"/>
                  </a:cubicBezTo>
                  <a:lnTo>
                    <a:pt x="1275" y="2077"/>
                  </a:lnTo>
                  <a:lnTo>
                    <a:pt x="1275" y="2140"/>
                  </a:lnTo>
                  <a:cubicBezTo>
                    <a:pt x="1275" y="2186"/>
                    <a:pt x="1281" y="2238"/>
                    <a:pt x="1298" y="2284"/>
                  </a:cubicBezTo>
                  <a:cubicBezTo>
                    <a:pt x="1321" y="2382"/>
                    <a:pt x="1356" y="2480"/>
                    <a:pt x="1413" y="2561"/>
                  </a:cubicBezTo>
                  <a:cubicBezTo>
                    <a:pt x="1463" y="2638"/>
                    <a:pt x="1517" y="2704"/>
                    <a:pt x="1562" y="2765"/>
                  </a:cubicBezTo>
                  <a:lnTo>
                    <a:pt x="1562" y="2765"/>
                  </a:lnTo>
                  <a:cubicBezTo>
                    <a:pt x="1502" y="2783"/>
                    <a:pt x="1437" y="2810"/>
                    <a:pt x="1373" y="2849"/>
                  </a:cubicBezTo>
                  <a:cubicBezTo>
                    <a:pt x="1333" y="2872"/>
                    <a:pt x="1292" y="2890"/>
                    <a:pt x="1246" y="2918"/>
                  </a:cubicBezTo>
                  <a:cubicBezTo>
                    <a:pt x="1206" y="2947"/>
                    <a:pt x="1171" y="2988"/>
                    <a:pt x="1142" y="3022"/>
                  </a:cubicBezTo>
                  <a:cubicBezTo>
                    <a:pt x="1016" y="3161"/>
                    <a:pt x="946" y="3293"/>
                    <a:pt x="871" y="3437"/>
                  </a:cubicBezTo>
                  <a:cubicBezTo>
                    <a:pt x="802" y="3593"/>
                    <a:pt x="750" y="3743"/>
                    <a:pt x="710" y="3893"/>
                  </a:cubicBezTo>
                  <a:cubicBezTo>
                    <a:pt x="670" y="4043"/>
                    <a:pt x="641" y="4198"/>
                    <a:pt x="641" y="4371"/>
                  </a:cubicBezTo>
                  <a:cubicBezTo>
                    <a:pt x="652" y="4527"/>
                    <a:pt x="687" y="4694"/>
                    <a:pt x="756" y="4833"/>
                  </a:cubicBezTo>
                  <a:cubicBezTo>
                    <a:pt x="818" y="4952"/>
                    <a:pt x="896" y="5056"/>
                    <a:pt x="987" y="5140"/>
                  </a:cubicBezTo>
                  <a:lnTo>
                    <a:pt x="987" y="5140"/>
                  </a:lnTo>
                  <a:cubicBezTo>
                    <a:pt x="821" y="5242"/>
                    <a:pt x="651" y="5370"/>
                    <a:pt x="497" y="5519"/>
                  </a:cubicBezTo>
                  <a:cubicBezTo>
                    <a:pt x="341" y="5669"/>
                    <a:pt x="197" y="5847"/>
                    <a:pt x="82" y="6026"/>
                  </a:cubicBezTo>
                  <a:lnTo>
                    <a:pt x="87" y="6026"/>
                  </a:lnTo>
                  <a:cubicBezTo>
                    <a:pt x="226" y="5832"/>
                    <a:pt x="387" y="5653"/>
                    <a:pt x="589" y="5511"/>
                  </a:cubicBezTo>
                  <a:lnTo>
                    <a:pt x="589" y="5511"/>
                  </a:lnTo>
                  <a:cubicBezTo>
                    <a:pt x="569" y="5525"/>
                    <a:pt x="555" y="5532"/>
                    <a:pt x="550" y="5532"/>
                  </a:cubicBezTo>
                  <a:cubicBezTo>
                    <a:pt x="549" y="5532"/>
                    <a:pt x="549" y="5531"/>
                    <a:pt x="549" y="5530"/>
                  </a:cubicBezTo>
                  <a:cubicBezTo>
                    <a:pt x="549" y="5525"/>
                    <a:pt x="572" y="5496"/>
                    <a:pt x="618" y="5461"/>
                  </a:cubicBezTo>
                  <a:lnTo>
                    <a:pt x="704" y="5415"/>
                  </a:lnTo>
                  <a:lnTo>
                    <a:pt x="704" y="5415"/>
                  </a:lnTo>
                  <a:cubicBezTo>
                    <a:pt x="672" y="5442"/>
                    <a:pt x="640" y="5469"/>
                    <a:pt x="610" y="5497"/>
                  </a:cubicBezTo>
                  <a:lnTo>
                    <a:pt x="610" y="5497"/>
                  </a:lnTo>
                  <a:cubicBezTo>
                    <a:pt x="610" y="5497"/>
                    <a:pt x="611" y="5496"/>
                    <a:pt x="612" y="5496"/>
                  </a:cubicBezTo>
                  <a:lnTo>
                    <a:pt x="612" y="5496"/>
                  </a:lnTo>
                  <a:cubicBezTo>
                    <a:pt x="611" y="5496"/>
                    <a:pt x="610" y="5497"/>
                    <a:pt x="609" y="5498"/>
                  </a:cubicBezTo>
                  <a:lnTo>
                    <a:pt x="609" y="5498"/>
                  </a:lnTo>
                  <a:cubicBezTo>
                    <a:pt x="609" y="5498"/>
                    <a:pt x="609" y="5497"/>
                    <a:pt x="610" y="5497"/>
                  </a:cubicBezTo>
                  <a:lnTo>
                    <a:pt x="610" y="5497"/>
                  </a:lnTo>
                  <a:cubicBezTo>
                    <a:pt x="603" y="5502"/>
                    <a:pt x="596" y="5507"/>
                    <a:pt x="589" y="5511"/>
                  </a:cubicBezTo>
                  <a:lnTo>
                    <a:pt x="589" y="5511"/>
                  </a:lnTo>
                  <a:cubicBezTo>
                    <a:pt x="595" y="5507"/>
                    <a:pt x="602" y="5503"/>
                    <a:pt x="609" y="5498"/>
                  </a:cubicBezTo>
                  <a:lnTo>
                    <a:pt x="609" y="5498"/>
                  </a:lnTo>
                  <a:cubicBezTo>
                    <a:pt x="475" y="5619"/>
                    <a:pt x="353" y="5748"/>
                    <a:pt x="231" y="5865"/>
                  </a:cubicBezTo>
                  <a:cubicBezTo>
                    <a:pt x="231" y="5865"/>
                    <a:pt x="183" y="5934"/>
                    <a:pt x="154" y="5980"/>
                  </a:cubicBezTo>
                  <a:lnTo>
                    <a:pt x="154" y="5980"/>
                  </a:lnTo>
                  <a:cubicBezTo>
                    <a:pt x="159" y="5975"/>
                    <a:pt x="163" y="5969"/>
                    <a:pt x="168" y="5963"/>
                  </a:cubicBezTo>
                  <a:cubicBezTo>
                    <a:pt x="197" y="5928"/>
                    <a:pt x="231" y="5899"/>
                    <a:pt x="255" y="5870"/>
                  </a:cubicBezTo>
                  <a:cubicBezTo>
                    <a:pt x="312" y="5865"/>
                    <a:pt x="324" y="5847"/>
                    <a:pt x="324" y="5847"/>
                  </a:cubicBezTo>
                  <a:cubicBezTo>
                    <a:pt x="526" y="5611"/>
                    <a:pt x="768" y="5415"/>
                    <a:pt x="1027" y="5271"/>
                  </a:cubicBezTo>
                  <a:cubicBezTo>
                    <a:pt x="1051" y="5258"/>
                    <a:pt x="1074" y="5246"/>
                    <a:pt x="1098" y="5234"/>
                  </a:cubicBezTo>
                  <a:lnTo>
                    <a:pt x="1098" y="5234"/>
                  </a:lnTo>
                  <a:cubicBezTo>
                    <a:pt x="1424" y="5485"/>
                    <a:pt x="1821" y="5598"/>
                    <a:pt x="2105" y="5669"/>
                  </a:cubicBezTo>
                  <a:cubicBezTo>
                    <a:pt x="2226" y="5697"/>
                    <a:pt x="2348" y="5715"/>
                    <a:pt x="2474" y="5732"/>
                  </a:cubicBezTo>
                  <a:cubicBezTo>
                    <a:pt x="2506" y="5735"/>
                    <a:pt x="2538" y="5736"/>
                    <a:pt x="2570" y="5736"/>
                  </a:cubicBezTo>
                  <a:cubicBezTo>
                    <a:pt x="2601" y="5736"/>
                    <a:pt x="2633" y="5735"/>
                    <a:pt x="2665" y="5732"/>
                  </a:cubicBezTo>
                  <a:cubicBezTo>
                    <a:pt x="2705" y="5732"/>
                    <a:pt x="2740" y="5726"/>
                    <a:pt x="2774" y="5709"/>
                  </a:cubicBezTo>
                  <a:cubicBezTo>
                    <a:pt x="2820" y="5697"/>
                    <a:pt x="2861" y="5680"/>
                    <a:pt x="2895" y="5651"/>
                  </a:cubicBezTo>
                  <a:cubicBezTo>
                    <a:pt x="2970" y="5599"/>
                    <a:pt x="3022" y="5525"/>
                    <a:pt x="3039" y="5438"/>
                  </a:cubicBezTo>
                  <a:cubicBezTo>
                    <a:pt x="3051" y="5392"/>
                    <a:pt x="3051" y="5352"/>
                    <a:pt x="3051" y="5305"/>
                  </a:cubicBezTo>
                  <a:cubicBezTo>
                    <a:pt x="3051" y="5265"/>
                    <a:pt x="3034" y="5236"/>
                    <a:pt x="3028" y="5207"/>
                  </a:cubicBezTo>
                  <a:cubicBezTo>
                    <a:pt x="3011" y="5138"/>
                    <a:pt x="2993" y="5092"/>
                    <a:pt x="2964" y="5034"/>
                  </a:cubicBezTo>
                  <a:cubicBezTo>
                    <a:pt x="2936" y="4977"/>
                    <a:pt x="2890" y="4919"/>
                    <a:pt x="2838" y="4873"/>
                  </a:cubicBezTo>
                  <a:lnTo>
                    <a:pt x="2838" y="4873"/>
                  </a:lnTo>
                  <a:cubicBezTo>
                    <a:pt x="2895" y="4925"/>
                    <a:pt x="2936" y="4983"/>
                    <a:pt x="2964" y="5046"/>
                  </a:cubicBezTo>
                  <a:lnTo>
                    <a:pt x="2982" y="5092"/>
                  </a:lnTo>
                  <a:lnTo>
                    <a:pt x="2999" y="5132"/>
                  </a:lnTo>
                  <a:cubicBezTo>
                    <a:pt x="3005" y="5161"/>
                    <a:pt x="3022" y="5190"/>
                    <a:pt x="3028" y="5219"/>
                  </a:cubicBezTo>
                  <a:cubicBezTo>
                    <a:pt x="3039" y="5277"/>
                    <a:pt x="3051" y="5363"/>
                    <a:pt x="3034" y="5444"/>
                  </a:cubicBezTo>
                  <a:cubicBezTo>
                    <a:pt x="3011" y="5525"/>
                    <a:pt x="2970" y="5594"/>
                    <a:pt x="2907" y="5640"/>
                  </a:cubicBezTo>
                  <a:cubicBezTo>
                    <a:pt x="2866" y="5663"/>
                    <a:pt x="2832" y="5680"/>
                    <a:pt x="2797" y="5697"/>
                  </a:cubicBezTo>
                  <a:cubicBezTo>
                    <a:pt x="2751" y="5709"/>
                    <a:pt x="2722" y="5721"/>
                    <a:pt x="2688" y="5721"/>
                  </a:cubicBezTo>
                  <a:cubicBezTo>
                    <a:pt x="2624" y="5726"/>
                    <a:pt x="2567" y="5726"/>
                    <a:pt x="2503" y="5726"/>
                  </a:cubicBezTo>
                  <a:cubicBezTo>
                    <a:pt x="2376" y="5721"/>
                    <a:pt x="2261" y="5697"/>
                    <a:pt x="2134" y="5669"/>
                  </a:cubicBezTo>
                  <a:cubicBezTo>
                    <a:pt x="2028" y="5647"/>
                    <a:pt x="2013" y="5639"/>
                    <a:pt x="2049" y="5639"/>
                  </a:cubicBezTo>
                  <a:cubicBezTo>
                    <a:pt x="2070" y="5639"/>
                    <a:pt x="2109" y="5641"/>
                    <a:pt x="2157" y="5646"/>
                  </a:cubicBezTo>
                  <a:cubicBezTo>
                    <a:pt x="2256" y="5659"/>
                    <a:pt x="2402" y="5672"/>
                    <a:pt x="2522" y="5672"/>
                  </a:cubicBezTo>
                  <a:cubicBezTo>
                    <a:pt x="2557" y="5672"/>
                    <a:pt x="2590" y="5671"/>
                    <a:pt x="2619" y="5669"/>
                  </a:cubicBezTo>
                  <a:cubicBezTo>
                    <a:pt x="2665" y="5663"/>
                    <a:pt x="2740" y="5669"/>
                    <a:pt x="2832" y="5634"/>
                  </a:cubicBezTo>
                  <a:cubicBezTo>
                    <a:pt x="2918" y="5605"/>
                    <a:pt x="2993" y="5525"/>
                    <a:pt x="3005" y="5450"/>
                  </a:cubicBezTo>
                  <a:cubicBezTo>
                    <a:pt x="3034" y="5380"/>
                    <a:pt x="3028" y="5294"/>
                    <a:pt x="3011" y="5236"/>
                  </a:cubicBezTo>
                  <a:cubicBezTo>
                    <a:pt x="2999" y="5173"/>
                    <a:pt x="2982" y="5127"/>
                    <a:pt x="2953" y="5069"/>
                  </a:cubicBezTo>
                  <a:cubicBezTo>
                    <a:pt x="2936" y="5011"/>
                    <a:pt x="2890" y="4959"/>
                    <a:pt x="2849" y="4913"/>
                  </a:cubicBezTo>
                  <a:cubicBezTo>
                    <a:pt x="2803" y="4867"/>
                    <a:pt x="2745" y="4827"/>
                    <a:pt x="2688" y="4798"/>
                  </a:cubicBezTo>
                  <a:cubicBezTo>
                    <a:pt x="2636" y="4775"/>
                    <a:pt x="2619" y="4758"/>
                    <a:pt x="2601" y="4746"/>
                  </a:cubicBezTo>
                  <a:cubicBezTo>
                    <a:pt x="2590" y="4729"/>
                    <a:pt x="2578" y="4723"/>
                    <a:pt x="2549" y="4717"/>
                  </a:cubicBezTo>
                  <a:cubicBezTo>
                    <a:pt x="2493" y="4706"/>
                    <a:pt x="2439" y="4701"/>
                    <a:pt x="2388" y="4701"/>
                  </a:cubicBezTo>
                  <a:cubicBezTo>
                    <a:pt x="2282" y="4701"/>
                    <a:pt x="2187" y="4721"/>
                    <a:pt x="2105" y="4740"/>
                  </a:cubicBezTo>
                  <a:cubicBezTo>
                    <a:pt x="1984" y="4769"/>
                    <a:pt x="1881" y="4804"/>
                    <a:pt x="1782" y="4827"/>
                  </a:cubicBezTo>
                  <a:cubicBezTo>
                    <a:pt x="1638" y="4861"/>
                    <a:pt x="1506" y="4902"/>
                    <a:pt x="1385" y="4948"/>
                  </a:cubicBezTo>
                  <a:cubicBezTo>
                    <a:pt x="1310" y="4975"/>
                    <a:pt x="1246" y="5001"/>
                    <a:pt x="1173" y="5037"/>
                  </a:cubicBezTo>
                  <a:lnTo>
                    <a:pt x="1173" y="5037"/>
                  </a:lnTo>
                  <a:cubicBezTo>
                    <a:pt x="1103" y="4967"/>
                    <a:pt x="1039" y="4885"/>
                    <a:pt x="998" y="4804"/>
                  </a:cubicBezTo>
                  <a:cubicBezTo>
                    <a:pt x="895" y="4608"/>
                    <a:pt x="871" y="4383"/>
                    <a:pt x="923" y="4170"/>
                  </a:cubicBezTo>
                  <a:cubicBezTo>
                    <a:pt x="969" y="3950"/>
                    <a:pt x="1044" y="3737"/>
                    <a:pt x="1142" y="3541"/>
                  </a:cubicBezTo>
                  <a:cubicBezTo>
                    <a:pt x="1189" y="3437"/>
                    <a:pt x="1246" y="3345"/>
                    <a:pt x="1315" y="3259"/>
                  </a:cubicBezTo>
                  <a:cubicBezTo>
                    <a:pt x="1350" y="3218"/>
                    <a:pt x="1385" y="3178"/>
                    <a:pt x="1419" y="3149"/>
                  </a:cubicBezTo>
                  <a:cubicBezTo>
                    <a:pt x="1465" y="3120"/>
                    <a:pt x="1506" y="3103"/>
                    <a:pt x="1558" y="3080"/>
                  </a:cubicBezTo>
                  <a:cubicBezTo>
                    <a:pt x="1619" y="3052"/>
                    <a:pt x="1681" y="3031"/>
                    <a:pt x="1744" y="3011"/>
                  </a:cubicBezTo>
                  <a:lnTo>
                    <a:pt x="1744" y="3011"/>
                  </a:lnTo>
                  <a:cubicBezTo>
                    <a:pt x="1911" y="3232"/>
                    <a:pt x="2115" y="3435"/>
                    <a:pt x="2365" y="3593"/>
                  </a:cubicBezTo>
                  <a:cubicBezTo>
                    <a:pt x="2492" y="3679"/>
                    <a:pt x="2636" y="3743"/>
                    <a:pt x="2797" y="3783"/>
                  </a:cubicBezTo>
                  <a:cubicBezTo>
                    <a:pt x="2832" y="3801"/>
                    <a:pt x="2878" y="3806"/>
                    <a:pt x="2913" y="3812"/>
                  </a:cubicBezTo>
                  <a:cubicBezTo>
                    <a:pt x="2947" y="3824"/>
                    <a:pt x="2999" y="3829"/>
                    <a:pt x="3039" y="3829"/>
                  </a:cubicBezTo>
                  <a:cubicBezTo>
                    <a:pt x="3126" y="3829"/>
                    <a:pt x="3201" y="3829"/>
                    <a:pt x="3282" y="3812"/>
                  </a:cubicBezTo>
                  <a:cubicBezTo>
                    <a:pt x="3432" y="3795"/>
                    <a:pt x="3576" y="3766"/>
                    <a:pt x="3720" y="3714"/>
                  </a:cubicBezTo>
                  <a:cubicBezTo>
                    <a:pt x="3864" y="3662"/>
                    <a:pt x="4008" y="3604"/>
                    <a:pt x="4146" y="3506"/>
                  </a:cubicBezTo>
                  <a:cubicBezTo>
                    <a:pt x="4210" y="3455"/>
                    <a:pt x="4285" y="3391"/>
                    <a:pt x="4337" y="3310"/>
                  </a:cubicBezTo>
                  <a:cubicBezTo>
                    <a:pt x="4400" y="3230"/>
                    <a:pt x="4441" y="3114"/>
                    <a:pt x="4441" y="2999"/>
                  </a:cubicBezTo>
                  <a:cubicBezTo>
                    <a:pt x="4446" y="2890"/>
                    <a:pt x="4412" y="2763"/>
                    <a:pt x="4348" y="2676"/>
                  </a:cubicBezTo>
                  <a:cubicBezTo>
                    <a:pt x="4279" y="2584"/>
                    <a:pt x="4204" y="2526"/>
                    <a:pt x="4123" y="2480"/>
                  </a:cubicBezTo>
                  <a:cubicBezTo>
                    <a:pt x="3968" y="2394"/>
                    <a:pt x="3824" y="2359"/>
                    <a:pt x="3668" y="2330"/>
                  </a:cubicBezTo>
                  <a:cubicBezTo>
                    <a:pt x="3524" y="2301"/>
                    <a:pt x="3380" y="2284"/>
                    <a:pt x="3235" y="2278"/>
                  </a:cubicBezTo>
                  <a:cubicBezTo>
                    <a:pt x="3166" y="2278"/>
                    <a:pt x="3091" y="2273"/>
                    <a:pt x="3022" y="2273"/>
                  </a:cubicBezTo>
                  <a:cubicBezTo>
                    <a:pt x="2947" y="2273"/>
                    <a:pt x="2878" y="2273"/>
                    <a:pt x="2797" y="2278"/>
                  </a:cubicBezTo>
                  <a:cubicBezTo>
                    <a:pt x="2630" y="2296"/>
                    <a:pt x="2463" y="2353"/>
                    <a:pt x="2330" y="2423"/>
                  </a:cubicBezTo>
                  <a:cubicBezTo>
                    <a:pt x="2192" y="2497"/>
                    <a:pt x="2082" y="2567"/>
                    <a:pt x="1967" y="2624"/>
                  </a:cubicBezTo>
                  <a:cubicBezTo>
                    <a:pt x="1945" y="2637"/>
                    <a:pt x="1921" y="2647"/>
                    <a:pt x="1895" y="2658"/>
                  </a:cubicBezTo>
                  <a:lnTo>
                    <a:pt x="1895" y="2658"/>
                  </a:lnTo>
                  <a:lnTo>
                    <a:pt x="1852" y="2601"/>
                  </a:lnTo>
                  <a:cubicBezTo>
                    <a:pt x="1806" y="2538"/>
                    <a:pt x="1759" y="2480"/>
                    <a:pt x="1725" y="2423"/>
                  </a:cubicBezTo>
                  <a:cubicBezTo>
                    <a:pt x="1690" y="2365"/>
                    <a:pt x="1667" y="2307"/>
                    <a:pt x="1650" y="2250"/>
                  </a:cubicBezTo>
                  <a:cubicBezTo>
                    <a:pt x="1638" y="2192"/>
                    <a:pt x="1638" y="2123"/>
                    <a:pt x="1644" y="2065"/>
                  </a:cubicBezTo>
                  <a:cubicBezTo>
                    <a:pt x="1667" y="1961"/>
                    <a:pt x="1679" y="1863"/>
                    <a:pt x="1702" y="1759"/>
                  </a:cubicBezTo>
                  <a:lnTo>
                    <a:pt x="1731" y="1604"/>
                  </a:lnTo>
                  <a:lnTo>
                    <a:pt x="1748" y="1523"/>
                  </a:lnTo>
                  <a:lnTo>
                    <a:pt x="1754" y="1488"/>
                  </a:lnTo>
                  <a:cubicBezTo>
                    <a:pt x="1754" y="1471"/>
                    <a:pt x="1754" y="1471"/>
                    <a:pt x="1759" y="1465"/>
                  </a:cubicBezTo>
                  <a:cubicBezTo>
                    <a:pt x="1765" y="1460"/>
                    <a:pt x="1765" y="1448"/>
                    <a:pt x="1771" y="1437"/>
                  </a:cubicBezTo>
                  <a:lnTo>
                    <a:pt x="1806" y="1402"/>
                  </a:lnTo>
                  <a:cubicBezTo>
                    <a:pt x="1834" y="1373"/>
                    <a:pt x="1852" y="1344"/>
                    <a:pt x="1881" y="1321"/>
                  </a:cubicBezTo>
                  <a:cubicBezTo>
                    <a:pt x="1938" y="1264"/>
                    <a:pt x="2002" y="1212"/>
                    <a:pt x="2071" y="1160"/>
                  </a:cubicBezTo>
                  <a:cubicBezTo>
                    <a:pt x="2198" y="1062"/>
                    <a:pt x="2342" y="958"/>
                    <a:pt x="2480" y="871"/>
                  </a:cubicBezTo>
                  <a:cubicBezTo>
                    <a:pt x="2624" y="785"/>
                    <a:pt x="2774" y="693"/>
                    <a:pt x="2907" y="658"/>
                  </a:cubicBezTo>
                  <a:cubicBezTo>
                    <a:pt x="3063" y="606"/>
                    <a:pt x="3230" y="566"/>
                    <a:pt x="3397" y="526"/>
                  </a:cubicBezTo>
                  <a:cubicBezTo>
                    <a:pt x="3879" y="421"/>
                    <a:pt x="4380" y="386"/>
                    <a:pt x="4895" y="386"/>
                  </a:cubicBezTo>
                  <a:cubicBezTo>
                    <a:pt x="5088" y="386"/>
                    <a:pt x="5282" y="391"/>
                    <a:pt x="5478" y="399"/>
                  </a:cubicBezTo>
                  <a:cubicBezTo>
                    <a:pt x="5571" y="399"/>
                    <a:pt x="5680" y="404"/>
                    <a:pt x="5796" y="404"/>
                  </a:cubicBezTo>
                  <a:cubicBezTo>
                    <a:pt x="5911" y="404"/>
                    <a:pt x="6043" y="404"/>
                    <a:pt x="6170" y="399"/>
                  </a:cubicBezTo>
                  <a:cubicBezTo>
                    <a:pt x="6430" y="381"/>
                    <a:pt x="6695" y="364"/>
                    <a:pt x="6954" y="353"/>
                  </a:cubicBezTo>
                  <a:cubicBezTo>
                    <a:pt x="7087" y="353"/>
                    <a:pt x="7214" y="353"/>
                    <a:pt x="7329" y="370"/>
                  </a:cubicBezTo>
                  <a:cubicBezTo>
                    <a:pt x="7358" y="376"/>
                    <a:pt x="7387" y="376"/>
                    <a:pt x="7416" y="381"/>
                  </a:cubicBezTo>
                  <a:cubicBezTo>
                    <a:pt x="7445" y="393"/>
                    <a:pt x="7473" y="393"/>
                    <a:pt x="7496" y="399"/>
                  </a:cubicBezTo>
                  <a:cubicBezTo>
                    <a:pt x="7554" y="410"/>
                    <a:pt x="7606" y="428"/>
                    <a:pt x="7664" y="439"/>
                  </a:cubicBezTo>
                  <a:cubicBezTo>
                    <a:pt x="7877" y="514"/>
                    <a:pt x="8085" y="606"/>
                    <a:pt x="8269" y="681"/>
                  </a:cubicBezTo>
                  <a:cubicBezTo>
                    <a:pt x="8511" y="768"/>
                    <a:pt x="8684" y="785"/>
                    <a:pt x="8788" y="785"/>
                  </a:cubicBezTo>
                  <a:cubicBezTo>
                    <a:pt x="8886" y="785"/>
                    <a:pt x="8921" y="768"/>
                    <a:pt x="8915" y="739"/>
                  </a:cubicBezTo>
                  <a:cubicBezTo>
                    <a:pt x="8915" y="716"/>
                    <a:pt x="8880" y="687"/>
                    <a:pt x="8846" y="658"/>
                  </a:cubicBezTo>
                  <a:cubicBezTo>
                    <a:pt x="8805" y="635"/>
                    <a:pt x="8771" y="612"/>
                    <a:pt x="8759" y="606"/>
                  </a:cubicBezTo>
                  <a:cubicBezTo>
                    <a:pt x="8477" y="468"/>
                    <a:pt x="8252" y="335"/>
                    <a:pt x="7923" y="197"/>
                  </a:cubicBezTo>
                  <a:cubicBezTo>
                    <a:pt x="7837" y="162"/>
                    <a:pt x="7750" y="133"/>
                    <a:pt x="7646" y="93"/>
                  </a:cubicBezTo>
                  <a:cubicBezTo>
                    <a:pt x="7548" y="64"/>
                    <a:pt x="7439" y="47"/>
                    <a:pt x="7318" y="30"/>
                  </a:cubicBezTo>
                  <a:cubicBezTo>
                    <a:pt x="7076" y="1"/>
                    <a:pt x="6810" y="1"/>
                    <a:pt x="6493" y="1"/>
                  </a:cubicBezTo>
                  <a:close/>
                  <a:moveTo>
                    <a:pt x="126" y="6014"/>
                  </a:moveTo>
                  <a:lnTo>
                    <a:pt x="126" y="6014"/>
                  </a:lnTo>
                  <a:cubicBezTo>
                    <a:pt x="106" y="6033"/>
                    <a:pt x="99" y="6029"/>
                    <a:pt x="82" y="6038"/>
                  </a:cubicBezTo>
                  <a:cubicBezTo>
                    <a:pt x="53" y="6078"/>
                    <a:pt x="24" y="6113"/>
                    <a:pt x="1" y="6159"/>
                  </a:cubicBezTo>
                  <a:cubicBezTo>
                    <a:pt x="27" y="6123"/>
                    <a:pt x="78" y="6071"/>
                    <a:pt x="126" y="6014"/>
                  </a:cubicBezTo>
                  <a:close/>
                </a:path>
              </a:pathLst>
            </a:custGeom>
            <a:solidFill>
              <a:schemeClr val="dk1"/>
            </a:solidFill>
            <a:ln w="425" cap="flat" cmpd="sng">
              <a:solidFill>
                <a:srgbClr val="FFFFFF"/>
              </a:solidFill>
              <a:prstDash val="solid"/>
              <a:miter lim="5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8" name="Google Shape;858;p33"/>
          <p:cNvGrpSpPr/>
          <p:nvPr/>
        </p:nvGrpSpPr>
        <p:grpSpPr>
          <a:xfrm>
            <a:off x="-283567" y="616112"/>
            <a:ext cx="1425291" cy="1417461"/>
            <a:chOff x="4363113" y="194497"/>
            <a:chExt cx="1068968" cy="1063096"/>
          </a:xfrm>
        </p:grpSpPr>
        <p:sp>
          <p:nvSpPr>
            <p:cNvPr id="859" name="Google Shape;859;p33"/>
            <p:cNvSpPr/>
            <p:nvPr/>
          </p:nvSpPr>
          <p:spPr>
            <a:xfrm>
              <a:off x="4363113" y="194497"/>
              <a:ext cx="1068968" cy="1063096"/>
            </a:xfrm>
            <a:custGeom>
              <a:avLst/>
              <a:gdLst/>
              <a:ahLst/>
              <a:cxnLst/>
              <a:rect l="l" t="t" r="r" b="b"/>
              <a:pathLst>
                <a:path w="11469" h="11406" extrusionOk="0">
                  <a:moveTo>
                    <a:pt x="5456" y="1"/>
                  </a:moveTo>
                  <a:cubicBezTo>
                    <a:pt x="5448" y="1"/>
                    <a:pt x="5440" y="1"/>
                    <a:pt x="5432" y="1"/>
                  </a:cubicBezTo>
                  <a:cubicBezTo>
                    <a:pt x="5051" y="13"/>
                    <a:pt x="4624" y="226"/>
                    <a:pt x="4532" y="618"/>
                  </a:cubicBezTo>
                  <a:cubicBezTo>
                    <a:pt x="4446" y="993"/>
                    <a:pt x="4474" y="1402"/>
                    <a:pt x="4503" y="1789"/>
                  </a:cubicBezTo>
                  <a:cubicBezTo>
                    <a:pt x="4521" y="2048"/>
                    <a:pt x="4549" y="2302"/>
                    <a:pt x="4538" y="2550"/>
                  </a:cubicBezTo>
                  <a:cubicBezTo>
                    <a:pt x="4532" y="2746"/>
                    <a:pt x="4492" y="2936"/>
                    <a:pt x="4492" y="3126"/>
                  </a:cubicBezTo>
                  <a:cubicBezTo>
                    <a:pt x="4492" y="3236"/>
                    <a:pt x="4521" y="3380"/>
                    <a:pt x="4480" y="3490"/>
                  </a:cubicBezTo>
                  <a:cubicBezTo>
                    <a:pt x="4434" y="3455"/>
                    <a:pt x="4411" y="3386"/>
                    <a:pt x="4382" y="3328"/>
                  </a:cubicBezTo>
                  <a:cubicBezTo>
                    <a:pt x="4273" y="3126"/>
                    <a:pt x="4146" y="2953"/>
                    <a:pt x="4002" y="2780"/>
                  </a:cubicBezTo>
                  <a:cubicBezTo>
                    <a:pt x="3760" y="2492"/>
                    <a:pt x="3500" y="2221"/>
                    <a:pt x="3241" y="1956"/>
                  </a:cubicBezTo>
                  <a:cubicBezTo>
                    <a:pt x="3119" y="1823"/>
                    <a:pt x="2998" y="1737"/>
                    <a:pt x="2831" y="1679"/>
                  </a:cubicBezTo>
                  <a:cubicBezTo>
                    <a:pt x="2624" y="1598"/>
                    <a:pt x="2347" y="1500"/>
                    <a:pt x="2128" y="1495"/>
                  </a:cubicBezTo>
                  <a:cubicBezTo>
                    <a:pt x="2118" y="1494"/>
                    <a:pt x="2107" y="1494"/>
                    <a:pt x="2097" y="1494"/>
                  </a:cubicBezTo>
                  <a:cubicBezTo>
                    <a:pt x="1838" y="1494"/>
                    <a:pt x="1601" y="1633"/>
                    <a:pt x="1390" y="1771"/>
                  </a:cubicBezTo>
                  <a:cubicBezTo>
                    <a:pt x="1148" y="1939"/>
                    <a:pt x="992" y="2048"/>
                    <a:pt x="934" y="2336"/>
                  </a:cubicBezTo>
                  <a:cubicBezTo>
                    <a:pt x="923" y="2429"/>
                    <a:pt x="865" y="2532"/>
                    <a:pt x="865" y="2625"/>
                  </a:cubicBezTo>
                  <a:cubicBezTo>
                    <a:pt x="848" y="2861"/>
                    <a:pt x="975" y="3115"/>
                    <a:pt x="1096" y="3299"/>
                  </a:cubicBezTo>
                  <a:cubicBezTo>
                    <a:pt x="1321" y="3645"/>
                    <a:pt x="1695" y="3824"/>
                    <a:pt x="1903" y="4170"/>
                  </a:cubicBezTo>
                  <a:cubicBezTo>
                    <a:pt x="1984" y="4303"/>
                    <a:pt x="2053" y="4412"/>
                    <a:pt x="2162" y="4510"/>
                  </a:cubicBezTo>
                  <a:cubicBezTo>
                    <a:pt x="2237" y="4585"/>
                    <a:pt x="2347" y="4643"/>
                    <a:pt x="2405" y="4735"/>
                  </a:cubicBezTo>
                  <a:cubicBezTo>
                    <a:pt x="2394" y="4738"/>
                    <a:pt x="2384" y="4739"/>
                    <a:pt x="2373" y="4739"/>
                  </a:cubicBezTo>
                  <a:cubicBezTo>
                    <a:pt x="2198" y="4739"/>
                    <a:pt x="1934" y="4414"/>
                    <a:pt x="1793" y="4354"/>
                  </a:cubicBezTo>
                  <a:cubicBezTo>
                    <a:pt x="1659" y="4294"/>
                    <a:pt x="1498" y="4270"/>
                    <a:pt x="1330" y="4270"/>
                  </a:cubicBezTo>
                  <a:cubicBezTo>
                    <a:pt x="1050" y="4270"/>
                    <a:pt x="750" y="4337"/>
                    <a:pt x="519" y="4412"/>
                  </a:cubicBezTo>
                  <a:cubicBezTo>
                    <a:pt x="329" y="4470"/>
                    <a:pt x="271" y="4510"/>
                    <a:pt x="202" y="4706"/>
                  </a:cubicBezTo>
                  <a:cubicBezTo>
                    <a:pt x="115" y="4914"/>
                    <a:pt x="69" y="5139"/>
                    <a:pt x="35" y="5364"/>
                  </a:cubicBezTo>
                  <a:cubicBezTo>
                    <a:pt x="0" y="5588"/>
                    <a:pt x="46" y="5750"/>
                    <a:pt x="121" y="5963"/>
                  </a:cubicBezTo>
                  <a:cubicBezTo>
                    <a:pt x="185" y="6142"/>
                    <a:pt x="185" y="6315"/>
                    <a:pt x="329" y="6459"/>
                  </a:cubicBezTo>
                  <a:cubicBezTo>
                    <a:pt x="450" y="6586"/>
                    <a:pt x="583" y="6667"/>
                    <a:pt x="738" y="6747"/>
                  </a:cubicBezTo>
                  <a:cubicBezTo>
                    <a:pt x="986" y="6868"/>
                    <a:pt x="1165" y="7070"/>
                    <a:pt x="1442" y="7145"/>
                  </a:cubicBezTo>
                  <a:cubicBezTo>
                    <a:pt x="1538" y="7170"/>
                    <a:pt x="1666" y="7199"/>
                    <a:pt x="1784" y="7199"/>
                  </a:cubicBezTo>
                  <a:cubicBezTo>
                    <a:pt x="1827" y="7199"/>
                    <a:pt x="1870" y="7195"/>
                    <a:pt x="1909" y="7186"/>
                  </a:cubicBezTo>
                  <a:lnTo>
                    <a:pt x="1909" y="7186"/>
                  </a:lnTo>
                  <a:cubicBezTo>
                    <a:pt x="1505" y="7595"/>
                    <a:pt x="623" y="8241"/>
                    <a:pt x="1026" y="8915"/>
                  </a:cubicBezTo>
                  <a:cubicBezTo>
                    <a:pt x="1280" y="9330"/>
                    <a:pt x="1632" y="9722"/>
                    <a:pt x="2139" y="9774"/>
                  </a:cubicBezTo>
                  <a:cubicBezTo>
                    <a:pt x="2168" y="9776"/>
                    <a:pt x="2196" y="9777"/>
                    <a:pt x="2225" y="9777"/>
                  </a:cubicBezTo>
                  <a:cubicBezTo>
                    <a:pt x="2371" y="9777"/>
                    <a:pt x="2519" y="9752"/>
                    <a:pt x="2658" y="9699"/>
                  </a:cubicBezTo>
                  <a:cubicBezTo>
                    <a:pt x="2860" y="9601"/>
                    <a:pt x="3114" y="9521"/>
                    <a:pt x="3298" y="9377"/>
                  </a:cubicBezTo>
                  <a:cubicBezTo>
                    <a:pt x="3437" y="9279"/>
                    <a:pt x="3575" y="9146"/>
                    <a:pt x="3731" y="9082"/>
                  </a:cubicBezTo>
                  <a:cubicBezTo>
                    <a:pt x="3788" y="9054"/>
                    <a:pt x="3858" y="9048"/>
                    <a:pt x="3915" y="9025"/>
                  </a:cubicBezTo>
                  <a:cubicBezTo>
                    <a:pt x="3949" y="9008"/>
                    <a:pt x="4097" y="8979"/>
                    <a:pt x="4105" y="8945"/>
                  </a:cubicBezTo>
                  <a:lnTo>
                    <a:pt x="4105" y="8945"/>
                  </a:lnTo>
                  <a:cubicBezTo>
                    <a:pt x="4082" y="9060"/>
                    <a:pt x="4019" y="9163"/>
                    <a:pt x="3979" y="9267"/>
                  </a:cubicBezTo>
                  <a:cubicBezTo>
                    <a:pt x="3892" y="9498"/>
                    <a:pt x="3875" y="9746"/>
                    <a:pt x="3817" y="9982"/>
                  </a:cubicBezTo>
                  <a:cubicBezTo>
                    <a:pt x="3760" y="10213"/>
                    <a:pt x="3633" y="10472"/>
                    <a:pt x="3644" y="10720"/>
                  </a:cubicBezTo>
                  <a:cubicBezTo>
                    <a:pt x="3661" y="10899"/>
                    <a:pt x="3783" y="11141"/>
                    <a:pt x="3927" y="11250"/>
                  </a:cubicBezTo>
                  <a:cubicBezTo>
                    <a:pt x="4082" y="11383"/>
                    <a:pt x="4382" y="11395"/>
                    <a:pt x="4584" y="11400"/>
                  </a:cubicBezTo>
                  <a:cubicBezTo>
                    <a:pt x="4629" y="11403"/>
                    <a:pt x="4676" y="11405"/>
                    <a:pt x="4722" y="11405"/>
                  </a:cubicBezTo>
                  <a:cubicBezTo>
                    <a:pt x="4928" y="11405"/>
                    <a:pt x="5137" y="11366"/>
                    <a:pt x="5287" y="11210"/>
                  </a:cubicBezTo>
                  <a:cubicBezTo>
                    <a:pt x="5553" y="10933"/>
                    <a:pt x="5714" y="10530"/>
                    <a:pt x="5835" y="10184"/>
                  </a:cubicBezTo>
                  <a:cubicBezTo>
                    <a:pt x="5910" y="9988"/>
                    <a:pt x="5956" y="9786"/>
                    <a:pt x="5985" y="9584"/>
                  </a:cubicBezTo>
                  <a:cubicBezTo>
                    <a:pt x="5997" y="9463"/>
                    <a:pt x="6020" y="9342"/>
                    <a:pt x="6054" y="9221"/>
                  </a:cubicBezTo>
                  <a:cubicBezTo>
                    <a:pt x="6060" y="9348"/>
                    <a:pt x="6089" y="9440"/>
                    <a:pt x="6124" y="9573"/>
                  </a:cubicBezTo>
                  <a:cubicBezTo>
                    <a:pt x="6210" y="9884"/>
                    <a:pt x="6325" y="10155"/>
                    <a:pt x="6464" y="10449"/>
                  </a:cubicBezTo>
                  <a:cubicBezTo>
                    <a:pt x="6521" y="10576"/>
                    <a:pt x="6579" y="10697"/>
                    <a:pt x="6631" y="10824"/>
                  </a:cubicBezTo>
                  <a:cubicBezTo>
                    <a:pt x="6654" y="10904"/>
                    <a:pt x="6700" y="10956"/>
                    <a:pt x="6781" y="10979"/>
                  </a:cubicBezTo>
                  <a:cubicBezTo>
                    <a:pt x="6913" y="10979"/>
                    <a:pt x="7040" y="10979"/>
                    <a:pt x="7173" y="10968"/>
                  </a:cubicBezTo>
                  <a:cubicBezTo>
                    <a:pt x="7317" y="10979"/>
                    <a:pt x="7450" y="10985"/>
                    <a:pt x="7594" y="10991"/>
                  </a:cubicBezTo>
                  <a:cubicBezTo>
                    <a:pt x="7612" y="10991"/>
                    <a:pt x="7630" y="10991"/>
                    <a:pt x="7648" y="10991"/>
                  </a:cubicBezTo>
                  <a:cubicBezTo>
                    <a:pt x="7941" y="10991"/>
                    <a:pt x="8225" y="10945"/>
                    <a:pt x="8459" y="10760"/>
                  </a:cubicBezTo>
                  <a:cubicBezTo>
                    <a:pt x="8534" y="10703"/>
                    <a:pt x="8603" y="10645"/>
                    <a:pt x="8672" y="10576"/>
                  </a:cubicBezTo>
                  <a:cubicBezTo>
                    <a:pt x="8707" y="10472"/>
                    <a:pt x="8707" y="10380"/>
                    <a:pt x="8660" y="10276"/>
                  </a:cubicBezTo>
                  <a:cubicBezTo>
                    <a:pt x="8574" y="9895"/>
                    <a:pt x="8418" y="9538"/>
                    <a:pt x="8274" y="9175"/>
                  </a:cubicBezTo>
                  <a:cubicBezTo>
                    <a:pt x="8188" y="8950"/>
                    <a:pt x="8101" y="8731"/>
                    <a:pt x="8015" y="8512"/>
                  </a:cubicBezTo>
                  <a:cubicBezTo>
                    <a:pt x="7992" y="8460"/>
                    <a:pt x="7969" y="8414"/>
                    <a:pt x="7934" y="8368"/>
                  </a:cubicBezTo>
                  <a:lnTo>
                    <a:pt x="7934" y="8368"/>
                  </a:lnTo>
                  <a:cubicBezTo>
                    <a:pt x="8084" y="8460"/>
                    <a:pt x="8257" y="8517"/>
                    <a:pt x="8424" y="8569"/>
                  </a:cubicBezTo>
                  <a:cubicBezTo>
                    <a:pt x="8758" y="8656"/>
                    <a:pt x="9110" y="8713"/>
                    <a:pt x="9450" y="8748"/>
                  </a:cubicBezTo>
                  <a:cubicBezTo>
                    <a:pt x="9592" y="8763"/>
                    <a:pt x="9738" y="8772"/>
                    <a:pt x="9885" y="8772"/>
                  </a:cubicBezTo>
                  <a:cubicBezTo>
                    <a:pt x="10020" y="8772"/>
                    <a:pt x="10154" y="8765"/>
                    <a:pt x="10286" y="8748"/>
                  </a:cubicBezTo>
                  <a:cubicBezTo>
                    <a:pt x="10379" y="8737"/>
                    <a:pt x="10477" y="8719"/>
                    <a:pt x="10557" y="8656"/>
                  </a:cubicBezTo>
                  <a:cubicBezTo>
                    <a:pt x="10644" y="8587"/>
                    <a:pt x="10702" y="8460"/>
                    <a:pt x="10748" y="8362"/>
                  </a:cubicBezTo>
                  <a:cubicBezTo>
                    <a:pt x="10805" y="8223"/>
                    <a:pt x="10817" y="8056"/>
                    <a:pt x="10834" y="7906"/>
                  </a:cubicBezTo>
                  <a:cubicBezTo>
                    <a:pt x="10846" y="7785"/>
                    <a:pt x="10846" y="7670"/>
                    <a:pt x="10834" y="7555"/>
                  </a:cubicBezTo>
                  <a:cubicBezTo>
                    <a:pt x="10788" y="7324"/>
                    <a:pt x="10690" y="7174"/>
                    <a:pt x="10465" y="7093"/>
                  </a:cubicBezTo>
                  <a:cubicBezTo>
                    <a:pt x="10344" y="7047"/>
                    <a:pt x="10217" y="7030"/>
                    <a:pt x="10096" y="6978"/>
                  </a:cubicBezTo>
                  <a:cubicBezTo>
                    <a:pt x="9923" y="6915"/>
                    <a:pt x="9796" y="6776"/>
                    <a:pt x="9629" y="6713"/>
                  </a:cubicBezTo>
                  <a:cubicBezTo>
                    <a:pt x="9566" y="6690"/>
                    <a:pt x="9324" y="6684"/>
                    <a:pt x="9306" y="6609"/>
                  </a:cubicBezTo>
                  <a:cubicBezTo>
                    <a:pt x="9381" y="6557"/>
                    <a:pt x="9508" y="6528"/>
                    <a:pt x="9600" y="6499"/>
                  </a:cubicBezTo>
                  <a:cubicBezTo>
                    <a:pt x="9814" y="6424"/>
                    <a:pt x="10056" y="6401"/>
                    <a:pt x="10263" y="6298"/>
                  </a:cubicBezTo>
                  <a:cubicBezTo>
                    <a:pt x="10402" y="6228"/>
                    <a:pt x="10529" y="6142"/>
                    <a:pt x="10661" y="6061"/>
                  </a:cubicBezTo>
                  <a:cubicBezTo>
                    <a:pt x="10805" y="5980"/>
                    <a:pt x="10932" y="5888"/>
                    <a:pt x="11048" y="5779"/>
                  </a:cubicBezTo>
                  <a:cubicBezTo>
                    <a:pt x="11192" y="5629"/>
                    <a:pt x="11238" y="5450"/>
                    <a:pt x="11313" y="5260"/>
                  </a:cubicBezTo>
                  <a:cubicBezTo>
                    <a:pt x="11342" y="5202"/>
                    <a:pt x="11382" y="5144"/>
                    <a:pt x="11411" y="5087"/>
                  </a:cubicBezTo>
                  <a:cubicBezTo>
                    <a:pt x="11468" y="4960"/>
                    <a:pt x="11445" y="4770"/>
                    <a:pt x="11393" y="4649"/>
                  </a:cubicBezTo>
                  <a:cubicBezTo>
                    <a:pt x="11359" y="4562"/>
                    <a:pt x="11272" y="4499"/>
                    <a:pt x="11197" y="4435"/>
                  </a:cubicBezTo>
                  <a:cubicBezTo>
                    <a:pt x="11105" y="4349"/>
                    <a:pt x="11013" y="4251"/>
                    <a:pt x="10898" y="4193"/>
                  </a:cubicBezTo>
                  <a:cubicBezTo>
                    <a:pt x="10817" y="4159"/>
                    <a:pt x="10736" y="4150"/>
                    <a:pt x="10652" y="4150"/>
                  </a:cubicBezTo>
                  <a:cubicBezTo>
                    <a:pt x="10623" y="4150"/>
                    <a:pt x="10593" y="4151"/>
                    <a:pt x="10563" y="4153"/>
                  </a:cubicBezTo>
                  <a:cubicBezTo>
                    <a:pt x="10177" y="4158"/>
                    <a:pt x="9785" y="4216"/>
                    <a:pt x="9410" y="4331"/>
                  </a:cubicBezTo>
                  <a:cubicBezTo>
                    <a:pt x="9249" y="4383"/>
                    <a:pt x="9087" y="4424"/>
                    <a:pt x="8920" y="4470"/>
                  </a:cubicBezTo>
                  <a:cubicBezTo>
                    <a:pt x="8851" y="4481"/>
                    <a:pt x="8787" y="4504"/>
                    <a:pt x="8718" y="4539"/>
                  </a:cubicBezTo>
                  <a:cubicBezTo>
                    <a:pt x="8678" y="4579"/>
                    <a:pt x="8632" y="4597"/>
                    <a:pt x="8586" y="4597"/>
                  </a:cubicBezTo>
                  <a:cubicBezTo>
                    <a:pt x="8707" y="4470"/>
                    <a:pt x="8851" y="4354"/>
                    <a:pt x="8966" y="4216"/>
                  </a:cubicBezTo>
                  <a:cubicBezTo>
                    <a:pt x="9116" y="4043"/>
                    <a:pt x="9254" y="3859"/>
                    <a:pt x="9381" y="3668"/>
                  </a:cubicBezTo>
                  <a:cubicBezTo>
                    <a:pt x="9485" y="3524"/>
                    <a:pt x="9583" y="3374"/>
                    <a:pt x="9664" y="3213"/>
                  </a:cubicBezTo>
                  <a:cubicBezTo>
                    <a:pt x="9727" y="3115"/>
                    <a:pt x="9773" y="3011"/>
                    <a:pt x="9802" y="2896"/>
                  </a:cubicBezTo>
                  <a:cubicBezTo>
                    <a:pt x="9796" y="2746"/>
                    <a:pt x="9716" y="2596"/>
                    <a:pt x="9623" y="2481"/>
                  </a:cubicBezTo>
                  <a:cubicBezTo>
                    <a:pt x="9401" y="2207"/>
                    <a:pt x="9062" y="2006"/>
                    <a:pt x="8723" y="2006"/>
                  </a:cubicBezTo>
                  <a:cubicBezTo>
                    <a:pt x="8562" y="2006"/>
                    <a:pt x="8400" y="2052"/>
                    <a:pt x="8251" y="2158"/>
                  </a:cubicBezTo>
                  <a:cubicBezTo>
                    <a:pt x="8044" y="2302"/>
                    <a:pt x="7847" y="2504"/>
                    <a:pt x="7646" y="2659"/>
                  </a:cubicBezTo>
                  <a:cubicBezTo>
                    <a:pt x="7363" y="2861"/>
                    <a:pt x="7104" y="3086"/>
                    <a:pt x="6867" y="3328"/>
                  </a:cubicBezTo>
                  <a:cubicBezTo>
                    <a:pt x="6815" y="3518"/>
                    <a:pt x="6723" y="3616"/>
                    <a:pt x="6573" y="3640"/>
                  </a:cubicBezTo>
                  <a:cubicBezTo>
                    <a:pt x="6608" y="3524"/>
                    <a:pt x="6654" y="3415"/>
                    <a:pt x="6689" y="3299"/>
                  </a:cubicBezTo>
                  <a:cubicBezTo>
                    <a:pt x="6723" y="3201"/>
                    <a:pt x="6740" y="3086"/>
                    <a:pt x="6781" y="2982"/>
                  </a:cubicBezTo>
                  <a:cubicBezTo>
                    <a:pt x="6810" y="2919"/>
                    <a:pt x="6838" y="2861"/>
                    <a:pt x="6844" y="2792"/>
                  </a:cubicBezTo>
                  <a:cubicBezTo>
                    <a:pt x="6862" y="2619"/>
                    <a:pt x="6838" y="2429"/>
                    <a:pt x="6827" y="2256"/>
                  </a:cubicBezTo>
                  <a:cubicBezTo>
                    <a:pt x="6804" y="1991"/>
                    <a:pt x="6752" y="1714"/>
                    <a:pt x="6683" y="1454"/>
                  </a:cubicBezTo>
                  <a:cubicBezTo>
                    <a:pt x="6602" y="1183"/>
                    <a:pt x="6608" y="930"/>
                    <a:pt x="6435" y="682"/>
                  </a:cubicBezTo>
                  <a:cubicBezTo>
                    <a:pt x="6232" y="399"/>
                    <a:pt x="5840" y="1"/>
                    <a:pt x="5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33"/>
            <p:cNvSpPr/>
            <p:nvPr/>
          </p:nvSpPr>
          <p:spPr>
            <a:xfrm>
              <a:off x="4404868" y="223577"/>
              <a:ext cx="1017519" cy="976136"/>
            </a:xfrm>
            <a:custGeom>
              <a:avLst/>
              <a:gdLst/>
              <a:ahLst/>
              <a:cxnLst/>
              <a:rect l="l" t="t" r="r" b="b"/>
              <a:pathLst>
                <a:path w="10917" h="10473" extrusionOk="0">
                  <a:moveTo>
                    <a:pt x="5171" y="0"/>
                  </a:moveTo>
                  <a:cubicBezTo>
                    <a:pt x="5128" y="0"/>
                    <a:pt x="5085" y="6"/>
                    <a:pt x="5041" y="18"/>
                  </a:cubicBezTo>
                  <a:cubicBezTo>
                    <a:pt x="4707" y="110"/>
                    <a:pt x="4597" y="508"/>
                    <a:pt x="4551" y="831"/>
                  </a:cubicBezTo>
                  <a:cubicBezTo>
                    <a:pt x="4395" y="2140"/>
                    <a:pt x="4401" y="3518"/>
                    <a:pt x="4989" y="4706"/>
                  </a:cubicBezTo>
                  <a:cubicBezTo>
                    <a:pt x="4955" y="4648"/>
                    <a:pt x="4914" y="4590"/>
                    <a:pt x="4874" y="4538"/>
                  </a:cubicBezTo>
                  <a:cubicBezTo>
                    <a:pt x="4251" y="3650"/>
                    <a:pt x="3386" y="2930"/>
                    <a:pt x="2527" y="2220"/>
                  </a:cubicBezTo>
                  <a:cubicBezTo>
                    <a:pt x="2291" y="2024"/>
                    <a:pt x="2043" y="1823"/>
                    <a:pt x="1732" y="1748"/>
                  </a:cubicBezTo>
                  <a:cubicBezTo>
                    <a:pt x="1618" y="1722"/>
                    <a:pt x="1520" y="1710"/>
                    <a:pt x="1434" y="1710"/>
                  </a:cubicBezTo>
                  <a:cubicBezTo>
                    <a:pt x="753" y="1710"/>
                    <a:pt x="907" y="2458"/>
                    <a:pt x="1224" y="2884"/>
                  </a:cubicBezTo>
                  <a:cubicBezTo>
                    <a:pt x="1611" y="3420"/>
                    <a:pt x="2158" y="3881"/>
                    <a:pt x="2695" y="4302"/>
                  </a:cubicBezTo>
                  <a:cubicBezTo>
                    <a:pt x="3150" y="4659"/>
                    <a:pt x="3623" y="5075"/>
                    <a:pt x="4130" y="5369"/>
                  </a:cubicBezTo>
                  <a:cubicBezTo>
                    <a:pt x="3761" y="5203"/>
                    <a:pt x="1754" y="4395"/>
                    <a:pt x="688" y="4395"/>
                  </a:cubicBezTo>
                  <a:cubicBezTo>
                    <a:pt x="273" y="4395"/>
                    <a:pt x="1" y="4518"/>
                    <a:pt x="25" y="4850"/>
                  </a:cubicBezTo>
                  <a:cubicBezTo>
                    <a:pt x="83" y="5634"/>
                    <a:pt x="1709" y="5957"/>
                    <a:pt x="2326" y="6084"/>
                  </a:cubicBezTo>
                  <a:cubicBezTo>
                    <a:pt x="2520" y="6120"/>
                    <a:pt x="2713" y="6131"/>
                    <a:pt x="2904" y="6131"/>
                  </a:cubicBezTo>
                  <a:cubicBezTo>
                    <a:pt x="3172" y="6131"/>
                    <a:pt x="3438" y="6110"/>
                    <a:pt x="3702" y="6110"/>
                  </a:cubicBezTo>
                  <a:cubicBezTo>
                    <a:pt x="3872" y="6110"/>
                    <a:pt x="4042" y="6119"/>
                    <a:pt x="4211" y="6147"/>
                  </a:cubicBezTo>
                  <a:cubicBezTo>
                    <a:pt x="3704" y="6556"/>
                    <a:pt x="561" y="7906"/>
                    <a:pt x="1443" y="8857"/>
                  </a:cubicBezTo>
                  <a:cubicBezTo>
                    <a:pt x="1582" y="9004"/>
                    <a:pt x="1753" y="9067"/>
                    <a:pt x="1944" y="9067"/>
                  </a:cubicBezTo>
                  <a:cubicBezTo>
                    <a:pt x="2933" y="9067"/>
                    <a:pt x="4461" y="7381"/>
                    <a:pt x="4770" y="6874"/>
                  </a:cubicBezTo>
                  <a:lnTo>
                    <a:pt x="4770" y="6874"/>
                  </a:lnTo>
                  <a:cubicBezTo>
                    <a:pt x="4553" y="7285"/>
                    <a:pt x="2874" y="10472"/>
                    <a:pt x="4243" y="10472"/>
                  </a:cubicBezTo>
                  <a:cubicBezTo>
                    <a:pt x="4255" y="10472"/>
                    <a:pt x="4268" y="10472"/>
                    <a:pt x="4280" y="10471"/>
                  </a:cubicBezTo>
                  <a:cubicBezTo>
                    <a:pt x="5520" y="10419"/>
                    <a:pt x="5335" y="7710"/>
                    <a:pt x="5491" y="6954"/>
                  </a:cubicBezTo>
                  <a:lnTo>
                    <a:pt x="5491" y="6954"/>
                  </a:lnTo>
                  <a:cubicBezTo>
                    <a:pt x="5406" y="7662"/>
                    <a:pt x="6111" y="10272"/>
                    <a:pt x="7092" y="10272"/>
                  </a:cubicBezTo>
                  <a:cubicBezTo>
                    <a:pt x="7110" y="10272"/>
                    <a:pt x="7128" y="10271"/>
                    <a:pt x="7146" y="10270"/>
                  </a:cubicBezTo>
                  <a:cubicBezTo>
                    <a:pt x="8045" y="10183"/>
                    <a:pt x="7498" y="9174"/>
                    <a:pt x="7325" y="8753"/>
                  </a:cubicBezTo>
                  <a:cubicBezTo>
                    <a:pt x="7180" y="8401"/>
                    <a:pt x="7030" y="8056"/>
                    <a:pt x="6858" y="7715"/>
                  </a:cubicBezTo>
                  <a:cubicBezTo>
                    <a:pt x="6771" y="7542"/>
                    <a:pt x="6339" y="7093"/>
                    <a:pt x="6448" y="6920"/>
                  </a:cubicBezTo>
                  <a:lnTo>
                    <a:pt x="6448" y="6920"/>
                  </a:lnTo>
                  <a:cubicBezTo>
                    <a:pt x="6869" y="7110"/>
                    <a:pt x="7238" y="7387"/>
                    <a:pt x="7670" y="7565"/>
                  </a:cubicBezTo>
                  <a:cubicBezTo>
                    <a:pt x="8156" y="7766"/>
                    <a:pt x="8670" y="7903"/>
                    <a:pt x="9195" y="7903"/>
                  </a:cubicBezTo>
                  <a:cubicBezTo>
                    <a:pt x="9244" y="7903"/>
                    <a:pt x="9293" y="7902"/>
                    <a:pt x="9343" y="7900"/>
                  </a:cubicBezTo>
                  <a:cubicBezTo>
                    <a:pt x="9913" y="7854"/>
                    <a:pt x="9936" y="7364"/>
                    <a:pt x="9596" y="7070"/>
                  </a:cubicBezTo>
                  <a:cubicBezTo>
                    <a:pt x="9573" y="7052"/>
                    <a:pt x="9556" y="7035"/>
                    <a:pt x="9533" y="7018"/>
                  </a:cubicBezTo>
                  <a:cubicBezTo>
                    <a:pt x="9152" y="6752"/>
                    <a:pt x="8697" y="6579"/>
                    <a:pt x="8236" y="6447"/>
                  </a:cubicBezTo>
                  <a:cubicBezTo>
                    <a:pt x="7780" y="6320"/>
                    <a:pt x="7261" y="6285"/>
                    <a:pt x="6829" y="6101"/>
                  </a:cubicBezTo>
                  <a:cubicBezTo>
                    <a:pt x="7774" y="6037"/>
                    <a:pt x="8697" y="5807"/>
                    <a:pt x="9585" y="5490"/>
                  </a:cubicBezTo>
                  <a:cubicBezTo>
                    <a:pt x="9971" y="5351"/>
                    <a:pt x="10917" y="4815"/>
                    <a:pt x="10294" y="4412"/>
                  </a:cubicBezTo>
                  <a:cubicBezTo>
                    <a:pt x="10144" y="4313"/>
                    <a:pt x="9948" y="4302"/>
                    <a:pt x="9769" y="4302"/>
                  </a:cubicBezTo>
                  <a:cubicBezTo>
                    <a:pt x="8547" y="4308"/>
                    <a:pt x="7376" y="4757"/>
                    <a:pt x="6252" y="5207"/>
                  </a:cubicBezTo>
                  <a:cubicBezTo>
                    <a:pt x="6938" y="4648"/>
                    <a:pt x="7596" y="4071"/>
                    <a:pt x="8241" y="3477"/>
                  </a:cubicBezTo>
                  <a:cubicBezTo>
                    <a:pt x="8535" y="3206"/>
                    <a:pt x="9366" y="2440"/>
                    <a:pt x="8766" y="2094"/>
                  </a:cubicBezTo>
                  <a:cubicBezTo>
                    <a:pt x="8683" y="2046"/>
                    <a:pt x="8594" y="2025"/>
                    <a:pt x="8500" y="2025"/>
                  </a:cubicBezTo>
                  <a:cubicBezTo>
                    <a:pt x="8019" y="2025"/>
                    <a:pt x="7433" y="2577"/>
                    <a:pt x="7163" y="2837"/>
                  </a:cubicBezTo>
                  <a:cubicBezTo>
                    <a:pt x="6834" y="3149"/>
                    <a:pt x="6540" y="3477"/>
                    <a:pt x="6246" y="3812"/>
                  </a:cubicBezTo>
                  <a:cubicBezTo>
                    <a:pt x="6021" y="4048"/>
                    <a:pt x="5699" y="4313"/>
                    <a:pt x="5635" y="4642"/>
                  </a:cubicBezTo>
                  <a:cubicBezTo>
                    <a:pt x="5779" y="3852"/>
                    <a:pt x="5906" y="3068"/>
                    <a:pt x="6027" y="2284"/>
                  </a:cubicBezTo>
                  <a:cubicBezTo>
                    <a:pt x="6137" y="1598"/>
                    <a:pt x="6160" y="1004"/>
                    <a:pt x="5779" y="381"/>
                  </a:cubicBezTo>
                  <a:cubicBezTo>
                    <a:pt x="5647" y="180"/>
                    <a:pt x="5415" y="0"/>
                    <a:pt x="5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1" name="Google Shape;861;p33"/>
          <p:cNvGrpSpPr/>
          <p:nvPr/>
        </p:nvGrpSpPr>
        <p:grpSpPr>
          <a:xfrm>
            <a:off x="10383115" y="-754067"/>
            <a:ext cx="2463669" cy="2398184"/>
            <a:chOff x="7815111" y="-79375"/>
            <a:chExt cx="1847752" cy="1798638"/>
          </a:xfrm>
        </p:grpSpPr>
        <p:sp>
          <p:nvSpPr>
            <p:cNvPr id="862" name="Google Shape;862;p33"/>
            <p:cNvSpPr/>
            <p:nvPr/>
          </p:nvSpPr>
          <p:spPr>
            <a:xfrm rot="-1833849">
              <a:off x="8038557" y="189152"/>
              <a:ext cx="1400860" cy="1261585"/>
            </a:xfrm>
            <a:custGeom>
              <a:avLst/>
              <a:gdLst/>
              <a:ahLst/>
              <a:cxnLst/>
              <a:rect l="l" t="t" r="r" b="b"/>
              <a:pathLst>
                <a:path w="10800" h="9726" extrusionOk="0">
                  <a:moveTo>
                    <a:pt x="7780" y="1"/>
                  </a:moveTo>
                  <a:cubicBezTo>
                    <a:pt x="7628" y="1"/>
                    <a:pt x="7469" y="25"/>
                    <a:pt x="7288" y="76"/>
                  </a:cubicBezTo>
                  <a:cubicBezTo>
                    <a:pt x="6395" y="319"/>
                    <a:pt x="5541" y="728"/>
                    <a:pt x="4648" y="976"/>
                  </a:cubicBezTo>
                  <a:cubicBezTo>
                    <a:pt x="4244" y="1091"/>
                    <a:pt x="3829" y="1178"/>
                    <a:pt x="3414" y="1270"/>
                  </a:cubicBezTo>
                  <a:cubicBezTo>
                    <a:pt x="3097" y="1345"/>
                    <a:pt x="2791" y="1431"/>
                    <a:pt x="2474" y="1437"/>
                  </a:cubicBezTo>
                  <a:cubicBezTo>
                    <a:pt x="2444" y="1438"/>
                    <a:pt x="2415" y="1439"/>
                    <a:pt x="2385" y="1439"/>
                  </a:cubicBezTo>
                  <a:cubicBezTo>
                    <a:pt x="2284" y="1439"/>
                    <a:pt x="2185" y="1431"/>
                    <a:pt x="2082" y="1408"/>
                  </a:cubicBezTo>
                  <a:cubicBezTo>
                    <a:pt x="1978" y="1388"/>
                    <a:pt x="1852" y="1376"/>
                    <a:pt x="1714" y="1376"/>
                  </a:cubicBezTo>
                  <a:cubicBezTo>
                    <a:pt x="1084" y="1376"/>
                    <a:pt x="206" y="1611"/>
                    <a:pt x="93" y="2244"/>
                  </a:cubicBezTo>
                  <a:cubicBezTo>
                    <a:pt x="0" y="2752"/>
                    <a:pt x="98" y="3374"/>
                    <a:pt x="98" y="3893"/>
                  </a:cubicBezTo>
                  <a:cubicBezTo>
                    <a:pt x="98" y="4493"/>
                    <a:pt x="254" y="4989"/>
                    <a:pt x="329" y="5583"/>
                  </a:cubicBezTo>
                  <a:cubicBezTo>
                    <a:pt x="352" y="5779"/>
                    <a:pt x="329" y="5952"/>
                    <a:pt x="381" y="6142"/>
                  </a:cubicBezTo>
                  <a:cubicBezTo>
                    <a:pt x="421" y="6327"/>
                    <a:pt x="438" y="6459"/>
                    <a:pt x="438" y="6649"/>
                  </a:cubicBezTo>
                  <a:cubicBezTo>
                    <a:pt x="433" y="6990"/>
                    <a:pt x="548" y="7289"/>
                    <a:pt x="548" y="7624"/>
                  </a:cubicBezTo>
                  <a:cubicBezTo>
                    <a:pt x="548" y="8074"/>
                    <a:pt x="917" y="8783"/>
                    <a:pt x="1217" y="9123"/>
                  </a:cubicBezTo>
                  <a:cubicBezTo>
                    <a:pt x="1404" y="9332"/>
                    <a:pt x="1595" y="9389"/>
                    <a:pt x="1862" y="9389"/>
                  </a:cubicBezTo>
                  <a:cubicBezTo>
                    <a:pt x="1876" y="9389"/>
                    <a:pt x="1889" y="9389"/>
                    <a:pt x="1903" y="9388"/>
                  </a:cubicBezTo>
                  <a:cubicBezTo>
                    <a:pt x="2037" y="9385"/>
                    <a:pt x="2171" y="9384"/>
                    <a:pt x="2305" y="9384"/>
                  </a:cubicBezTo>
                  <a:cubicBezTo>
                    <a:pt x="2605" y="9384"/>
                    <a:pt x="2906" y="9389"/>
                    <a:pt x="3209" y="9389"/>
                  </a:cubicBezTo>
                  <a:cubicBezTo>
                    <a:pt x="3287" y="9389"/>
                    <a:pt x="3364" y="9389"/>
                    <a:pt x="3442" y="9388"/>
                  </a:cubicBezTo>
                  <a:cubicBezTo>
                    <a:pt x="3460" y="9388"/>
                    <a:pt x="3477" y="9388"/>
                    <a:pt x="3495" y="9388"/>
                  </a:cubicBezTo>
                  <a:cubicBezTo>
                    <a:pt x="4398" y="9388"/>
                    <a:pt x="5264" y="9677"/>
                    <a:pt x="6152" y="9723"/>
                  </a:cubicBezTo>
                  <a:cubicBezTo>
                    <a:pt x="6186" y="9724"/>
                    <a:pt x="6220" y="9725"/>
                    <a:pt x="6254" y="9725"/>
                  </a:cubicBezTo>
                  <a:cubicBezTo>
                    <a:pt x="6563" y="9725"/>
                    <a:pt x="6877" y="9659"/>
                    <a:pt x="7173" y="9607"/>
                  </a:cubicBezTo>
                  <a:cubicBezTo>
                    <a:pt x="7358" y="9579"/>
                    <a:pt x="7415" y="9521"/>
                    <a:pt x="7582" y="9400"/>
                  </a:cubicBezTo>
                  <a:cubicBezTo>
                    <a:pt x="8245" y="8927"/>
                    <a:pt x="8937" y="8587"/>
                    <a:pt x="9347" y="7866"/>
                  </a:cubicBezTo>
                  <a:cubicBezTo>
                    <a:pt x="9843" y="6995"/>
                    <a:pt x="10350" y="6229"/>
                    <a:pt x="10575" y="5225"/>
                  </a:cubicBezTo>
                  <a:cubicBezTo>
                    <a:pt x="10765" y="4343"/>
                    <a:pt x="10800" y="3092"/>
                    <a:pt x="10327" y="2273"/>
                  </a:cubicBezTo>
                  <a:cubicBezTo>
                    <a:pt x="10223" y="2100"/>
                    <a:pt x="10073" y="1985"/>
                    <a:pt x="9958" y="1823"/>
                  </a:cubicBezTo>
                  <a:cubicBezTo>
                    <a:pt x="9658" y="1431"/>
                    <a:pt x="9820" y="861"/>
                    <a:pt x="9404" y="538"/>
                  </a:cubicBezTo>
                  <a:cubicBezTo>
                    <a:pt x="9133" y="324"/>
                    <a:pt x="8776" y="255"/>
                    <a:pt x="8459" y="140"/>
                  </a:cubicBezTo>
                  <a:cubicBezTo>
                    <a:pt x="8210" y="51"/>
                    <a:pt x="8001" y="1"/>
                    <a:pt x="7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33"/>
            <p:cNvSpPr/>
            <p:nvPr/>
          </p:nvSpPr>
          <p:spPr>
            <a:xfrm rot="-1833849">
              <a:off x="8713078" y="750103"/>
              <a:ext cx="162396" cy="229981"/>
            </a:xfrm>
            <a:custGeom>
              <a:avLst/>
              <a:gdLst/>
              <a:ahLst/>
              <a:cxnLst/>
              <a:rect l="l" t="t" r="r" b="b"/>
              <a:pathLst>
                <a:path w="1252" h="1773" extrusionOk="0">
                  <a:moveTo>
                    <a:pt x="981" y="0"/>
                  </a:moveTo>
                  <a:cubicBezTo>
                    <a:pt x="646" y="525"/>
                    <a:pt x="329" y="1067"/>
                    <a:pt x="1" y="1603"/>
                  </a:cubicBezTo>
                  <a:cubicBezTo>
                    <a:pt x="24" y="1643"/>
                    <a:pt x="70" y="1672"/>
                    <a:pt x="122" y="1689"/>
                  </a:cubicBezTo>
                  <a:cubicBezTo>
                    <a:pt x="147" y="1740"/>
                    <a:pt x="207" y="1772"/>
                    <a:pt x="268" y="1772"/>
                  </a:cubicBezTo>
                  <a:cubicBezTo>
                    <a:pt x="277" y="1772"/>
                    <a:pt x="286" y="1772"/>
                    <a:pt x="295" y="1770"/>
                  </a:cubicBezTo>
                  <a:cubicBezTo>
                    <a:pt x="658" y="1384"/>
                    <a:pt x="958" y="928"/>
                    <a:pt x="1252" y="496"/>
                  </a:cubicBezTo>
                  <a:cubicBezTo>
                    <a:pt x="1246" y="484"/>
                    <a:pt x="1246" y="461"/>
                    <a:pt x="1240" y="450"/>
                  </a:cubicBezTo>
                  <a:cubicBezTo>
                    <a:pt x="1217" y="323"/>
                    <a:pt x="1183" y="208"/>
                    <a:pt x="1108" y="110"/>
                  </a:cubicBezTo>
                  <a:lnTo>
                    <a:pt x="1108" y="104"/>
                  </a:lnTo>
                  <a:cubicBezTo>
                    <a:pt x="1073" y="58"/>
                    <a:pt x="1033" y="23"/>
                    <a:pt x="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33"/>
            <p:cNvSpPr/>
            <p:nvPr/>
          </p:nvSpPr>
          <p:spPr>
            <a:xfrm rot="-1833849">
              <a:off x="8863196" y="482212"/>
              <a:ext cx="166158" cy="122708"/>
            </a:xfrm>
            <a:custGeom>
              <a:avLst/>
              <a:gdLst/>
              <a:ahLst/>
              <a:cxnLst/>
              <a:rect l="l" t="t" r="r" b="b"/>
              <a:pathLst>
                <a:path w="1281" h="946" extrusionOk="0">
                  <a:moveTo>
                    <a:pt x="1091" y="1"/>
                  </a:moveTo>
                  <a:cubicBezTo>
                    <a:pt x="876" y="1"/>
                    <a:pt x="661" y="43"/>
                    <a:pt x="456" y="110"/>
                  </a:cubicBezTo>
                  <a:cubicBezTo>
                    <a:pt x="369" y="249"/>
                    <a:pt x="277" y="376"/>
                    <a:pt x="190" y="514"/>
                  </a:cubicBezTo>
                  <a:cubicBezTo>
                    <a:pt x="139" y="589"/>
                    <a:pt x="98" y="681"/>
                    <a:pt x="52" y="756"/>
                  </a:cubicBezTo>
                  <a:cubicBezTo>
                    <a:pt x="29" y="808"/>
                    <a:pt x="12" y="843"/>
                    <a:pt x="0" y="889"/>
                  </a:cubicBezTo>
                  <a:cubicBezTo>
                    <a:pt x="145" y="929"/>
                    <a:pt x="295" y="946"/>
                    <a:pt x="445" y="946"/>
                  </a:cubicBezTo>
                  <a:cubicBezTo>
                    <a:pt x="533" y="946"/>
                    <a:pt x="622" y="940"/>
                    <a:pt x="709" y="929"/>
                  </a:cubicBezTo>
                  <a:cubicBezTo>
                    <a:pt x="732" y="912"/>
                    <a:pt x="750" y="889"/>
                    <a:pt x="767" y="866"/>
                  </a:cubicBezTo>
                  <a:cubicBezTo>
                    <a:pt x="980" y="606"/>
                    <a:pt x="1119" y="301"/>
                    <a:pt x="1280" y="12"/>
                  </a:cubicBezTo>
                  <a:cubicBezTo>
                    <a:pt x="1217" y="4"/>
                    <a:pt x="1154" y="1"/>
                    <a:pt x="10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33"/>
            <p:cNvSpPr/>
            <p:nvPr/>
          </p:nvSpPr>
          <p:spPr>
            <a:xfrm rot="-1833849">
              <a:off x="8821219" y="295695"/>
              <a:ext cx="99617" cy="113109"/>
            </a:xfrm>
            <a:custGeom>
              <a:avLst/>
              <a:gdLst/>
              <a:ahLst/>
              <a:cxnLst/>
              <a:rect l="l" t="t" r="r" b="b"/>
              <a:pathLst>
                <a:path w="768" h="872" extrusionOk="0">
                  <a:moveTo>
                    <a:pt x="381" y="1"/>
                  </a:moveTo>
                  <a:cubicBezTo>
                    <a:pt x="248" y="208"/>
                    <a:pt x="127" y="410"/>
                    <a:pt x="1" y="618"/>
                  </a:cubicBezTo>
                  <a:cubicBezTo>
                    <a:pt x="1" y="629"/>
                    <a:pt x="12" y="641"/>
                    <a:pt x="24" y="658"/>
                  </a:cubicBezTo>
                  <a:cubicBezTo>
                    <a:pt x="35" y="681"/>
                    <a:pt x="52" y="710"/>
                    <a:pt x="64" y="727"/>
                  </a:cubicBezTo>
                  <a:lnTo>
                    <a:pt x="70" y="739"/>
                  </a:lnTo>
                  <a:cubicBezTo>
                    <a:pt x="75" y="745"/>
                    <a:pt x="87" y="745"/>
                    <a:pt x="87" y="750"/>
                  </a:cubicBezTo>
                  <a:cubicBezTo>
                    <a:pt x="99" y="762"/>
                    <a:pt x="116" y="773"/>
                    <a:pt x="127" y="779"/>
                  </a:cubicBezTo>
                  <a:cubicBezTo>
                    <a:pt x="127" y="779"/>
                    <a:pt x="133" y="779"/>
                    <a:pt x="133" y="785"/>
                  </a:cubicBezTo>
                  <a:cubicBezTo>
                    <a:pt x="145" y="791"/>
                    <a:pt x="150" y="791"/>
                    <a:pt x="156" y="802"/>
                  </a:cubicBezTo>
                  <a:cubicBezTo>
                    <a:pt x="174" y="808"/>
                    <a:pt x="185" y="814"/>
                    <a:pt x="208" y="831"/>
                  </a:cubicBezTo>
                  <a:cubicBezTo>
                    <a:pt x="243" y="843"/>
                    <a:pt x="272" y="860"/>
                    <a:pt x="306" y="871"/>
                  </a:cubicBezTo>
                  <a:cubicBezTo>
                    <a:pt x="473" y="635"/>
                    <a:pt x="652" y="410"/>
                    <a:pt x="767" y="145"/>
                  </a:cubicBezTo>
                  <a:cubicBezTo>
                    <a:pt x="652" y="64"/>
                    <a:pt x="508" y="30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33"/>
            <p:cNvSpPr/>
            <p:nvPr/>
          </p:nvSpPr>
          <p:spPr>
            <a:xfrm rot="-1833849">
              <a:off x="8655062" y="1168093"/>
              <a:ext cx="169919" cy="213248"/>
            </a:xfrm>
            <a:custGeom>
              <a:avLst/>
              <a:gdLst/>
              <a:ahLst/>
              <a:cxnLst/>
              <a:rect l="l" t="t" r="r" b="b"/>
              <a:pathLst>
                <a:path w="1310" h="1644" extrusionOk="0">
                  <a:moveTo>
                    <a:pt x="952" y="1"/>
                  </a:moveTo>
                  <a:cubicBezTo>
                    <a:pt x="641" y="508"/>
                    <a:pt x="289" y="992"/>
                    <a:pt x="1" y="1511"/>
                  </a:cubicBezTo>
                  <a:cubicBezTo>
                    <a:pt x="81" y="1552"/>
                    <a:pt x="145" y="1598"/>
                    <a:pt x="231" y="1615"/>
                  </a:cubicBezTo>
                  <a:cubicBezTo>
                    <a:pt x="283" y="1632"/>
                    <a:pt x="324" y="1638"/>
                    <a:pt x="375" y="1644"/>
                  </a:cubicBezTo>
                  <a:cubicBezTo>
                    <a:pt x="439" y="1621"/>
                    <a:pt x="497" y="1586"/>
                    <a:pt x="543" y="1557"/>
                  </a:cubicBezTo>
                  <a:cubicBezTo>
                    <a:pt x="733" y="1431"/>
                    <a:pt x="866" y="1211"/>
                    <a:pt x="987" y="1015"/>
                  </a:cubicBezTo>
                  <a:cubicBezTo>
                    <a:pt x="1102" y="837"/>
                    <a:pt x="1206" y="652"/>
                    <a:pt x="1292" y="462"/>
                  </a:cubicBezTo>
                  <a:cubicBezTo>
                    <a:pt x="1304" y="427"/>
                    <a:pt x="1310" y="393"/>
                    <a:pt x="1310" y="352"/>
                  </a:cubicBezTo>
                  <a:cubicBezTo>
                    <a:pt x="1194" y="231"/>
                    <a:pt x="1073" y="116"/>
                    <a:pt x="9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33"/>
            <p:cNvSpPr/>
            <p:nvPr/>
          </p:nvSpPr>
          <p:spPr>
            <a:xfrm rot="-1833849">
              <a:off x="8357269" y="773656"/>
              <a:ext cx="190802" cy="176150"/>
            </a:xfrm>
            <a:custGeom>
              <a:avLst/>
              <a:gdLst/>
              <a:ahLst/>
              <a:cxnLst/>
              <a:rect l="l" t="t" r="r" b="b"/>
              <a:pathLst>
                <a:path w="1471" h="1358" extrusionOk="0">
                  <a:moveTo>
                    <a:pt x="1067" y="1"/>
                  </a:moveTo>
                  <a:cubicBezTo>
                    <a:pt x="831" y="249"/>
                    <a:pt x="623" y="514"/>
                    <a:pt x="399" y="768"/>
                  </a:cubicBezTo>
                  <a:cubicBezTo>
                    <a:pt x="260" y="918"/>
                    <a:pt x="133" y="1073"/>
                    <a:pt x="1" y="1235"/>
                  </a:cubicBezTo>
                  <a:cubicBezTo>
                    <a:pt x="145" y="1292"/>
                    <a:pt x="289" y="1344"/>
                    <a:pt x="445" y="1356"/>
                  </a:cubicBezTo>
                  <a:cubicBezTo>
                    <a:pt x="467" y="1357"/>
                    <a:pt x="489" y="1358"/>
                    <a:pt x="510" y="1358"/>
                  </a:cubicBezTo>
                  <a:cubicBezTo>
                    <a:pt x="586" y="1358"/>
                    <a:pt x="655" y="1348"/>
                    <a:pt x="727" y="1321"/>
                  </a:cubicBezTo>
                  <a:cubicBezTo>
                    <a:pt x="785" y="1298"/>
                    <a:pt x="848" y="1269"/>
                    <a:pt x="912" y="1258"/>
                  </a:cubicBezTo>
                  <a:cubicBezTo>
                    <a:pt x="1125" y="975"/>
                    <a:pt x="1298" y="681"/>
                    <a:pt x="1442" y="353"/>
                  </a:cubicBezTo>
                  <a:cubicBezTo>
                    <a:pt x="1471" y="289"/>
                    <a:pt x="1436" y="220"/>
                    <a:pt x="1384" y="191"/>
                  </a:cubicBezTo>
                  <a:cubicBezTo>
                    <a:pt x="1373" y="180"/>
                    <a:pt x="1356" y="174"/>
                    <a:pt x="1333" y="174"/>
                  </a:cubicBezTo>
                  <a:cubicBezTo>
                    <a:pt x="1327" y="145"/>
                    <a:pt x="1304" y="116"/>
                    <a:pt x="1275" y="93"/>
                  </a:cubicBezTo>
                  <a:cubicBezTo>
                    <a:pt x="1263" y="87"/>
                    <a:pt x="1246" y="82"/>
                    <a:pt x="1235" y="82"/>
                  </a:cubicBezTo>
                  <a:lnTo>
                    <a:pt x="1246" y="64"/>
                  </a:lnTo>
                  <a:cubicBezTo>
                    <a:pt x="1258" y="59"/>
                    <a:pt x="1258" y="53"/>
                    <a:pt x="1263" y="35"/>
                  </a:cubicBezTo>
                  <a:cubicBezTo>
                    <a:pt x="1229" y="24"/>
                    <a:pt x="1183" y="7"/>
                    <a:pt x="1142" y="7"/>
                  </a:cubicBezTo>
                  <a:cubicBezTo>
                    <a:pt x="1119" y="1"/>
                    <a:pt x="1090" y="1"/>
                    <a:pt x="1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33"/>
            <p:cNvSpPr/>
            <p:nvPr/>
          </p:nvSpPr>
          <p:spPr>
            <a:xfrm rot="-1833849">
              <a:off x="8550098" y="981327"/>
              <a:ext cx="107788" cy="142165"/>
            </a:xfrm>
            <a:custGeom>
              <a:avLst/>
              <a:gdLst/>
              <a:ahLst/>
              <a:cxnLst/>
              <a:rect l="l" t="t" r="r" b="b"/>
              <a:pathLst>
                <a:path w="831" h="1096" extrusionOk="0">
                  <a:moveTo>
                    <a:pt x="525" y="0"/>
                  </a:moveTo>
                  <a:cubicBezTo>
                    <a:pt x="375" y="167"/>
                    <a:pt x="242" y="340"/>
                    <a:pt x="116" y="525"/>
                  </a:cubicBezTo>
                  <a:cubicBezTo>
                    <a:pt x="75" y="582"/>
                    <a:pt x="35" y="640"/>
                    <a:pt x="0" y="698"/>
                  </a:cubicBezTo>
                  <a:cubicBezTo>
                    <a:pt x="0" y="709"/>
                    <a:pt x="6" y="721"/>
                    <a:pt x="6" y="727"/>
                  </a:cubicBezTo>
                  <a:cubicBezTo>
                    <a:pt x="23" y="773"/>
                    <a:pt x="35" y="813"/>
                    <a:pt x="58" y="859"/>
                  </a:cubicBezTo>
                  <a:cubicBezTo>
                    <a:pt x="64" y="865"/>
                    <a:pt x="64" y="882"/>
                    <a:pt x="75" y="888"/>
                  </a:cubicBezTo>
                  <a:lnTo>
                    <a:pt x="81" y="900"/>
                  </a:lnTo>
                  <a:cubicBezTo>
                    <a:pt x="87" y="917"/>
                    <a:pt x="104" y="928"/>
                    <a:pt x="110" y="951"/>
                  </a:cubicBezTo>
                  <a:cubicBezTo>
                    <a:pt x="133" y="986"/>
                    <a:pt x="150" y="1015"/>
                    <a:pt x="179" y="1044"/>
                  </a:cubicBezTo>
                  <a:cubicBezTo>
                    <a:pt x="196" y="1061"/>
                    <a:pt x="202" y="1073"/>
                    <a:pt x="219" y="1084"/>
                  </a:cubicBezTo>
                  <a:lnTo>
                    <a:pt x="225" y="1090"/>
                  </a:lnTo>
                  <a:lnTo>
                    <a:pt x="231" y="1096"/>
                  </a:lnTo>
                  <a:cubicBezTo>
                    <a:pt x="260" y="1090"/>
                    <a:pt x="289" y="1084"/>
                    <a:pt x="317" y="1061"/>
                  </a:cubicBezTo>
                  <a:cubicBezTo>
                    <a:pt x="554" y="888"/>
                    <a:pt x="733" y="634"/>
                    <a:pt x="831" y="363"/>
                  </a:cubicBezTo>
                  <a:cubicBezTo>
                    <a:pt x="813" y="335"/>
                    <a:pt x="790" y="306"/>
                    <a:pt x="779" y="283"/>
                  </a:cubicBezTo>
                  <a:cubicBezTo>
                    <a:pt x="698" y="167"/>
                    <a:pt x="629" y="87"/>
                    <a:pt x="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33"/>
            <p:cNvSpPr/>
            <p:nvPr/>
          </p:nvSpPr>
          <p:spPr>
            <a:xfrm rot="-1833849">
              <a:off x="8568674" y="762970"/>
              <a:ext cx="83144" cy="89891"/>
            </a:xfrm>
            <a:custGeom>
              <a:avLst/>
              <a:gdLst/>
              <a:ahLst/>
              <a:cxnLst/>
              <a:rect l="l" t="t" r="r" b="b"/>
              <a:pathLst>
                <a:path w="641" h="693" extrusionOk="0">
                  <a:moveTo>
                    <a:pt x="401" y="1"/>
                  </a:moveTo>
                  <a:cubicBezTo>
                    <a:pt x="376" y="1"/>
                    <a:pt x="353" y="14"/>
                    <a:pt x="324" y="31"/>
                  </a:cubicBezTo>
                  <a:cubicBezTo>
                    <a:pt x="295" y="48"/>
                    <a:pt x="278" y="71"/>
                    <a:pt x="260" y="100"/>
                  </a:cubicBezTo>
                  <a:cubicBezTo>
                    <a:pt x="260" y="100"/>
                    <a:pt x="254" y="110"/>
                    <a:pt x="255" y="110"/>
                  </a:cubicBezTo>
                  <a:cubicBezTo>
                    <a:pt x="256" y="110"/>
                    <a:pt x="257" y="108"/>
                    <a:pt x="260" y="106"/>
                  </a:cubicBezTo>
                  <a:lnTo>
                    <a:pt x="260" y="106"/>
                  </a:lnTo>
                  <a:lnTo>
                    <a:pt x="249" y="123"/>
                  </a:lnTo>
                  <a:cubicBezTo>
                    <a:pt x="231" y="134"/>
                    <a:pt x="226" y="152"/>
                    <a:pt x="208" y="163"/>
                  </a:cubicBezTo>
                  <a:cubicBezTo>
                    <a:pt x="191" y="192"/>
                    <a:pt x="174" y="221"/>
                    <a:pt x="151" y="261"/>
                  </a:cubicBezTo>
                  <a:cubicBezTo>
                    <a:pt x="93" y="330"/>
                    <a:pt x="47" y="411"/>
                    <a:pt x="7" y="492"/>
                  </a:cubicBezTo>
                  <a:cubicBezTo>
                    <a:pt x="1" y="509"/>
                    <a:pt x="1" y="538"/>
                    <a:pt x="7" y="561"/>
                  </a:cubicBezTo>
                  <a:cubicBezTo>
                    <a:pt x="18" y="590"/>
                    <a:pt x="30" y="613"/>
                    <a:pt x="53" y="636"/>
                  </a:cubicBezTo>
                  <a:cubicBezTo>
                    <a:pt x="73" y="653"/>
                    <a:pt x="104" y="664"/>
                    <a:pt x="136" y="664"/>
                  </a:cubicBezTo>
                  <a:cubicBezTo>
                    <a:pt x="157" y="664"/>
                    <a:pt x="178" y="659"/>
                    <a:pt x="197" y="648"/>
                  </a:cubicBezTo>
                  <a:lnTo>
                    <a:pt x="197" y="653"/>
                  </a:lnTo>
                  <a:cubicBezTo>
                    <a:pt x="218" y="678"/>
                    <a:pt x="247" y="692"/>
                    <a:pt x="275" y="692"/>
                  </a:cubicBezTo>
                  <a:cubicBezTo>
                    <a:pt x="292" y="692"/>
                    <a:pt x="308" y="687"/>
                    <a:pt x="324" y="676"/>
                  </a:cubicBezTo>
                  <a:cubicBezTo>
                    <a:pt x="370" y="648"/>
                    <a:pt x="404" y="619"/>
                    <a:pt x="439" y="590"/>
                  </a:cubicBezTo>
                  <a:cubicBezTo>
                    <a:pt x="485" y="555"/>
                    <a:pt x="514" y="509"/>
                    <a:pt x="537" y="469"/>
                  </a:cubicBezTo>
                  <a:cubicBezTo>
                    <a:pt x="583" y="377"/>
                    <a:pt x="612" y="273"/>
                    <a:pt x="629" y="175"/>
                  </a:cubicBezTo>
                  <a:cubicBezTo>
                    <a:pt x="641" y="117"/>
                    <a:pt x="606" y="59"/>
                    <a:pt x="572" y="36"/>
                  </a:cubicBezTo>
                  <a:cubicBezTo>
                    <a:pt x="549" y="21"/>
                    <a:pt x="523" y="13"/>
                    <a:pt x="498" y="13"/>
                  </a:cubicBezTo>
                  <a:cubicBezTo>
                    <a:pt x="486" y="13"/>
                    <a:pt x="474" y="15"/>
                    <a:pt x="462" y="19"/>
                  </a:cubicBezTo>
                  <a:cubicBezTo>
                    <a:pt x="456" y="13"/>
                    <a:pt x="439" y="8"/>
                    <a:pt x="433" y="8"/>
                  </a:cubicBezTo>
                  <a:cubicBezTo>
                    <a:pt x="422" y="3"/>
                    <a:pt x="41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33"/>
            <p:cNvSpPr/>
            <p:nvPr/>
          </p:nvSpPr>
          <p:spPr>
            <a:xfrm rot="-1833849">
              <a:off x="8798485" y="1001234"/>
              <a:ext cx="188597" cy="189381"/>
            </a:xfrm>
            <a:custGeom>
              <a:avLst/>
              <a:gdLst/>
              <a:ahLst/>
              <a:cxnLst/>
              <a:rect l="l" t="t" r="r" b="b"/>
              <a:pathLst>
                <a:path w="1454" h="1460" extrusionOk="0">
                  <a:moveTo>
                    <a:pt x="1218" y="0"/>
                  </a:moveTo>
                  <a:cubicBezTo>
                    <a:pt x="1133" y="0"/>
                    <a:pt x="1047" y="27"/>
                    <a:pt x="975" y="76"/>
                  </a:cubicBezTo>
                  <a:cubicBezTo>
                    <a:pt x="745" y="208"/>
                    <a:pt x="572" y="456"/>
                    <a:pt x="399" y="658"/>
                  </a:cubicBezTo>
                  <a:cubicBezTo>
                    <a:pt x="312" y="756"/>
                    <a:pt x="214" y="866"/>
                    <a:pt x="122" y="969"/>
                  </a:cubicBezTo>
                  <a:cubicBezTo>
                    <a:pt x="70" y="1044"/>
                    <a:pt x="1" y="1131"/>
                    <a:pt x="1" y="1235"/>
                  </a:cubicBezTo>
                  <a:cubicBezTo>
                    <a:pt x="1" y="1263"/>
                    <a:pt x="7" y="1292"/>
                    <a:pt x="12" y="1315"/>
                  </a:cubicBezTo>
                  <a:cubicBezTo>
                    <a:pt x="1" y="1361"/>
                    <a:pt x="18" y="1419"/>
                    <a:pt x="59" y="1460"/>
                  </a:cubicBezTo>
                  <a:cubicBezTo>
                    <a:pt x="485" y="1044"/>
                    <a:pt x="924" y="652"/>
                    <a:pt x="1356" y="243"/>
                  </a:cubicBezTo>
                  <a:cubicBezTo>
                    <a:pt x="1391" y="197"/>
                    <a:pt x="1425" y="145"/>
                    <a:pt x="1454" y="93"/>
                  </a:cubicBezTo>
                  <a:cubicBezTo>
                    <a:pt x="1390" y="29"/>
                    <a:pt x="1305" y="0"/>
                    <a:pt x="1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3"/>
            <p:cNvSpPr/>
            <p:nvPr/>
          </p:nvSpPr>
          <p:spPr>
            <a:xfrm rot="-1833849">
              <a:off x="8954555" y="830761"/>
              <a:ext cx="172902" cy="227516"/>
            </a:xfrm>
            <a:custGeom>
              <a:avLst/>
              <a:gdLst/>
              <a:ahLst/>
              <a:cxnLst/>
              <a:rect l="l" t="t" r="r" b="b"/>
              <a:pathLst>
                <a:path w="1333" h="1754" extrusionOk="0">
                  <a:moveTo>
                    <a:pt x="952" y="1"/>
                  </a:moveTo>
                  <a:cubicBezTo>
                    <a:pt x="617" y="451"/>
                    <a:pt x="295" y="906"/>
                    <a:pt x="0" y="1373"/>
                  </a:cubicBezTo>
                  <a:cubicBezTo>
                    <a:pt x="75" y="1465"/>
                    <a:pt x="162" y="1558"/>
                    <a:pt x="266" y="1633"/>
                  </a:cubicBezTo>
                  <a:cubicBezTo>
                    <a:pt x="346" y="1690"/>
                    <a:pt x="433" y="1742"/>
                    <a:pt x="525" y="1754"/>
                  </a:cubicBezTo>
                  <a:lnTo>
                    <a:pt x="531" y="1754"/>
                  </a:lnTo>
                  <a:cubicBezTo>
                    <a:pt x="865" y="1391"/>
                    <a:pt x="1119" y="970"/>
                    <a:pt x="1332" y="526"/>
                  </a:cubicBezTo>
                  <a:cubicBezTo>
                    <a:pt x="1275" y="433"/>
                    <a:pt x="1223" y="335"/>
                    <a:pt x="1159" y="243"/>
                  </a:cubicBezTo>
                  <a:cubicBezTo>
                    <a:pt x="1096" y="145"/>
                    <a:pt x="1027" y="76"/>
                    <a:pt x="9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2" name="Google Shape;872;p33"/>
          <p:cNvGrpSpPr/>
          <p:nvPr/>
        </p:nvGrpSpPr>
        <p:grpSpPr>
          <a:xfrm>
            <a:off x="-108549" y="6186018"/>
            <a:ext cx="1059527" cy="671977"/>
            <a:chOff x="-183837" y="4639513"/>
            <a:chExt cx="794645" cy="503983"/>
          </a:xfrm>
        </p:grpSpPr>
        <p:sp>
          <p:nvSpPr>
            <p:cNvPr id="873" name="Google Shape;873;p33"/>
            <p:cNvSpPr/>
            <p:nvPr/>
          </p:nvSpPr>
          <p:spPr>
            <a:xfrm>
              <a:off x="20622" y="4928477"/>
              <a:ext cx="340319" cy="213200"/>
            </a:xfrm>
            <a:custGeom>
              <a:avLst/>
              <a:gdLst/>
              <a:ahLst/>
              <a:cxnLst/>
              <a:rect l="l" t="t" r="r" b="b"/>
              <a:pathLst>
                <a:path w="2803" h="1756" extrusionOk="0">
                  <a:moveTo>
                    <a:pt x="1956" y="1"/>
                  </a:moveTo>
                  <a:cubicBezTo>
                    <a:pt x="1940" y="1"/>
                    <a:pt x="1924" y="1"/>
                    <a:pt x="1909" y="2"/>
                  </a:cubicBezTo>
                  <a:cubicBezTo>
                    <a:pt x="1499" y="20"/>
                    <a:pt x="1107" y="221"/>
                    <a:pt x="773" y="458"/>
                  </a:cubicBezTo>
                  <a:cubicBezTo>
                    <a:pt x="663" y="544"/>
                    <a:pt x="548" y="636"/>
                    <a:pt x="438" y="740"/>
                  </a:cubicBezTo>
                  <a:cubicBezTo>
                    <a:pt x="334" y="896"/>
                    <a:pt x="248" y="1069"/>
                    <a:pt x="173" y="1236"/>
                  </a:cubicBezTo>
                  <a:cubicBezTo>
                    <a:pt x="104" y="1363"/>
                    <a:pt x="46" y="1501"/>
                    <a:pt x="0" y="1640"/>
                  </a:cubicBezTo>
                  <a:cubicBezTo>
                    <a:pt x="865" y="1680"/>
                    <a:pt x="1718" y="1732"/>
                    <a:pt x="2583" y="1755"/>
                  </a:cubicBezTo>
                  <a:lnTo>
                    <a:pt x="2797" y="1755"/>
                  </a:lnTo>
                  <a:cubicBezTo>
                    <a:pt x="2802" y="1513"/>
                    <a:pt x="2797" y="1271"/>
                    <a:pt x="2773" y="1029"/>
                  </a:cubicBezTo>
                  <a:cubicBezTo>
                    <a:pt x="2750" y="948"/>
                    <a:pt x="2727" y="861"/>
                    <a:pt x="2710" y="781"/>
                  </a:cubicBezTo>
                  <a:cubicBezTo>
                    <a:pt x="2606" y="469"/>
                    <a:pt x="2451" y="198"/>
                    <a:pt x="2180" y="31"/>
                  </a:cubicBezTo>
                  <a:cubicBezTo>
                    <a:pt x="2108" y="12"/>
                    <a:pt x="2032" y="1"/>
                    <a:pt x="1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-183837" y="4639513"/>
              <a:ext cx="794645" cy="503983"/>
            </a:xfrm>
            <a:custGeom>
              <a:avLst/>
              <a:gdLst/>
              <a:ahLst/>
              <a:cxnLst/>
              <a:rect l="l" t="t" r="r" b="b"/>
              <a:pathLst>
                <a:path w="6545" h="4151" extrusionOk="0">
                  <a:moveTo>
                    <a:pt x="3800" y="1"/>
                  </a:moveTo>
                  <a:cubicBezTo>
                    <a:pt x="3604" y="1"/>
                    <a:pt x="3420" y="53"/>
                    <a:pt x="3229" y="122"/>
                  </a:cubicBezTo>
                  <a:cubicBezTo>
                    <a:pt x="2272" y="456"/>
                    <a:pt x="1534" y="1154"/>
                    <a:pt x="981" y="1984"/>
                  </a:cubicBezTo>
                  <a:cubicBezTo>
                    <a:pt x="571" y="2596"/>
                    <a:pt x="254" y="3276"/>
                    <a:pt x="0" y="3968"/>
                  </a:cubicBezTo>
                  <a:cubicBezTo>
                    <a:pt x="122" y="3968"/>
                    <a:pt x="248" y="3968"/>
                    <a:pt x="369" y="3974"/>
                  </a:cubicBezTo>
                  <a:cubicBezTo>
                    <a:pt x="617" y="3985"/>
                    <a:pt x="865" y="3991"/>
                    <a:pt x="1113" y="3997"/>
                  </a:cubicBezTo>
                  <a:cubicBezTo>
                    <a:pt x="1344" y="3460"/>
                    <a:pt x="1615" y="2941"/>
                    <a:pt x="1978" y="2498"/>
                  </a:cubicBezTo>
                  <a:cubicBezTo>
                    <a:pt x="2332" y="2062"/>
                    <a:pt x="2819" y="1704"/>
                    <a:pt x="3397" y="1704"/>
                  </a:cubicBezTo>
                  <a:cubicBezTo>
                    <a:pt x="3431" y="1704"/>
                    <a:pt x="3465" y="1705"/>
                    <a:pt x="3500" y="1708"/>
                  </a:cubicBezTo>
                  <a:cubicBezTo>
                    <a:pt x="4757" y="1800"/>
                    <a:pt x="4780" y="3057"/>
                    <a:pt x="4775" y="4147"/>
                  </a:cubicBezTo>
                  <a:cubicBezTo>
                    <a:pt x="4890" y="4149"/>
                    <a:pt x="5006" y="4150"/>
                    <a:pt x="5121" y="4150"/>
                  </a:cubicBezTo>
                  <a:cubicBezTo>
                    <a:pt x="5559" y="4150"/>
                    <a:pt x="5997" y="4134"/>
                    <a:pt x="6435" y="4106"/>
                  </a:cubicBezTo>
                  <a:cubicBezTo>
                    <a:pt x="6545" y="3639"/>
                    <a:pt x="6527" y="3138"/>
                    <a:pt x="6424" y="2676"/>
                  </a:cubicBezTo>
                  <a:cubicBezTo>
                    <a:pt x="6158" y="1506"/>
                    <a:pt x="5582" y="445"/>
                    <a:pt x="4371" y="99"/>
                  </a:cubicBezTo>
                  <a:cubicBezTo>
                    <a:pt x="4181" y="47"/>
                    <a:pt x="3996" y="1"/>
                    <a:pt x="3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5" name="Google Shape;875;p33"/>
          <p:cNvSpPr txBox="1">
            <a:spLocks noGrp="1"/>
          </p:cNvSpPr>
          <p:nvPr>
            <p:ph type="title" hasCustomPrompt="1"/>
          </p:nvPr>
        </p:nvSpPr>
        <p:spPr>
          <a:xfrm>
            <a:off x="1767533" y="2616200"/>
            <a:ext cx="1865200" cy="54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6" name="Google Shape;876;p33"/>
          <p:cNvSpPr txBox="1">
            <a:spLocks noGrp="1"/>
          </p:cNvSpPr>
          <p:nvPr>
            <p:ph type="subTitle" idx="1"/>
          </p:nvPr>
        </p:nvSpPr>
        <p:spPr>
          <a:xfrm>
            <a:off x="1251333" y="4748400"/>
            <a:ext cx="2897600" cy="10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77" name="Google Shape;877;p33"/>
          <p:cNvSpPr txBox="1">
            <a:spLocks noGrp="1"/>
          </p:cNvSpPr>
          <p:nvPr>
            <p:ph type="subTitle" idx="2"/>
          </p:nvPr>
        </p:nvSpPr>
        <p:spPr>
          <a:xfrm>
            <a:off x="1251333" y="4262800"/>
            <a:ext cx="2897600" cy="5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78" name="Google Shape;878;p33"/>
          <p:cNvSpPr txBox="1">
            <a:spLocks noGrp="1"/>
          </p:cNvSpPr>
          <p:nvPr>
            <p:ph type="title" idx="3" hasCustomPrompt="1"/>
          </p:nvPr>
        </p:nvSpPr>
        <p:spPr>
          <a:xfrm>
            <a:off x="5164133" y="2616200"/>
            <a:ext cx="1863600" cy="54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9" name="Google Shape;879;p33"/>
          <p:cNvSpPr txBox="1">
            <a:spLocks noGrp="1"/>
          </p:cNvSpPr>
          <p:nvPr>
            <p:ph type="subTitle" idx="4"/>
          </p:nvPr>
        </p:nvSpPr>
        <p:spPr>
          <a:xfrm>
            <a:off x="4647200" y="4748400"/>
            <a:ext cx="2897600" cy="10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80" name="Google Shape;880;p33"/>
          <p:cNvSpPr txBox="1">
            <a:spLocks noGrp="1"/>
          </p:cNvSpPr>
          <p:nvPr>
            <p:ph type="subTitle" idx="5"/>
          </p:nvPr>
        </p:nvSpPr>
        <p:spPr>
          <a:xfrm>
            <a:off x="4647200" y="4262800"/>
            <a:ext cx="2897600" cy="5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1" name="Google Shape;881;p33"/>
          <p:cNvSpPr txBox="1">
            <a:spLocks noGrp="1"/>
          </p:cNvSpPr>
          <p:nvPr>
            <p:ph type="title" idx="6" hasCustomPrompt="1"/>
          </p:nvPr>
        </p:nvSpPr>
        <p:spPr>
          <a:xfrm>
            <a:off x="8556900" y="2616200"/>
            <a:ext cx="1863600" cy="54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2" name="Google Shape;882;p33"/>
          <p:cNvSpPr txBox="1">
            <a:spLocks noGrp="1"/>
          </p:cNvSpPr>
          <p:nvPr>
            <p:ph type="subTitle" idx="7"/>
          </p:nvPr>
        </p:nvSpPr>
        <p:spPr>
          <a:xfrm>
            <a:off x="8043067" y="4748400"/>
            <a:ext cx="2897600" cy="10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83" name="Google Shape;883;p33"/>
          <p:cNvSpPr txBox="1">
            <a:spLocks noGrp="1"/>
          </p:cNvSpPr>
          <p:nvPr>
            <p:ph type="subTitle" idx="8"/>
          </p:nvPr>
        </p:nvSpPr>
        <p:spPr>
          <a:xfrm>
            <a:off x="8043067" y="4262800"/>
            <a:ext cx="2897600" cy="5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4" name="Google Shape;884;p33"/>
          <p:cNvSpPr txBox="1">
            <a:spLocks noGrp="1"/>
          </p:cNvSpPr>
          <p:nvPr>
            <p:ph type="title" idx="9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55620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34"/>
          <p:cNvSpPr/>
          <p:nvPr/>
        </p:nvSpPr>
        <p:spPr>
          <a:xfrm rot="1800031">
            <a:off x="-1033045" y="5860420"/>
            <a:ext cx="3332641" cy="2041627"/>
          </a:xfrm>
          <a:custGeom>
            <a:avLst/>
            <a:gdLst/>
            <a:ahLst/>
            <a:cxnLst/>
            <a:rect l="l" t="t" r="r" b="b"/>
            <a:pathLst>
              <a:path w="32111" h="19672" extrusionOk="0">
                <a:moveTo>
                  <a:pt x="8681" y="1"/>
                </a:moveTo>
                <a:cubicBezTo>
                  <a:pt x="8240" y="1"/>
                  <a:pt x="7803" y="20"/>
                  <a:pt x="7375" y="68"/>
                </a:cubicBezTo>
                <a:cubicBezTo>
                  <a:pt x="7104" y="108"/>
                  <a:pt x="6856" y="189"/>
                  <a:pt x="6596" y="276"/>
                </a:cubicBezTo>
                <a:cubicBezTo>
                  <a:pt x="5864" y="518"/>
                  <a:pt x="5068" y="593"/>
                  <a:pt x="4290" y="598"/>
                </a:cubicBezTo>
                <a:cubicBezTo>
                  <a:pt x="3827" y="601"/>
                  <a:pt x="3320" y="636"/>
                  <a:pt x="2819" y="636"/>
                </a:cubicBezTo>
                <a:cubicBezTo>
                  <a:pt x="2378" y="636"/>
                  <a:pt x="1942" y="609"/>
                  <a:pt x="1545" y="512"/>
                </a:cubicBezTo>
                <a:cubicBezTo>
                  <a:pt x="1403" y="477"/>
                  <a:pt x="1276" y="455"/>
                  <a:pt x="1163" y="455"/>
                </a:cubicBezTo>
                <a:cubicBezTo>
                  <a:pt x="887" y="455"/>
                  <a:pt x="700" y="587"/>
                  <a:pt x="605" y="985"/>
                </a:cubicBezTo>
                <a:cubicBezTo>
                  <a:pt x="605" y="996"/>
                  <a:pt x="600" y="1002"/>
                  <a:pt x="611" y="1014"/>
                </a:cubicBezTo>
                <a:cubicBezTo>
                  <a:pt x="254" y="2634"/>
                  <a:pt x="530" y="4323"/>
                  <a:pt x="571" y="5949"/>
                </a:cubicBezTo>
                <a:cubicBezTo>
                  <a:pt x="605" y="7385"/>
                  <a:pt x="190" y="8786"/>
                  <a:pt x="369" y="10227"/>
                </a:cubicBezTo>
                <a:cubicBezTo>
                  <a:pt x="548" y="11680"/>
                  <a:pt x="75" y="13053"/>
                  <a:pt x="40" y="14500"/>
                </a:cubicBezTo>
                <a:cubicBezTo>
                  <a:pt x="0" y="15780"/>
                  <a:pt x="605" y="16835"/>
                  <a:pt x="1171" y="17930"/>
                </a:cubicBezTo>
                <a:cubicBezTo>
                  <a:pt x="1395" y="18363"/>
                  <a:pt x="1465" y="18749"/>
                  <a:pt x="1499" y="19228"/>
                </a:cubicBezTo>
                <a:cubicBezTo>
                  <a:pt x="1661" y="19276"/>
                  <a:pt x="1836" y="19291"/>
                  <a:pt x="2016" y="19291"/>
                </a:cubicBezTo>
                <a:cubicBezTo>
                  <a:pt x="2303" y="19291"/>
                  <a:pt x="2604" y="19254"/>
                  <a:pt x="2885" y="19254"/>
                </a:cubicBezTo>
                <a:cubicBezTo>
                  <a:pt x="2977" y="19254"/>
                  <a:pt x="3067" y="19258"/>
                  <a:pt x="3154" y="19268"/>
                </a:cubicBezTo>
                <a:cubicBezTo>
                  <a:pt x="3944" y="19372"/>
                  <a:pt x="4717" y="19516"/>
                  <a:pt x="5518" y="19539"/>
                </a:cubicBezTo>
                <a:cubicBezTo>
                  <a:pt x="6017" y="19552"/>
                  <a:pt x="6518" y="19556"/>
                  <a:pt x="7018" y="19556"/>
                </a:cubicBezTo>
                <a:cubicBezTo>
                  <a:pt x="7853" y="19556"/>
                  <a:pt x="8689" y="19545"/>
                  <a:pt x="9525" y="19545"/>
                </a:cubicBezTo>
                <a:cubicBezTo>
                  <a:pt x="12668" y="19545"/>
                  <a:pt x="15787" y="19608"/>
                  <a:pt x="18924" y="19666"/>
                </a:cubicBezTo>
                <a:cubicBezTo>
                  <a:pt x="19131" y="19670"/>
                  <a:pt x="19339" y="19672"/>
                  <a:pt x="19546" y="19672"/>
                </a:cubicBezTo>
                <a:cubicBezTo>
                  <a:pt x="22087" y="19672"/>
                  <a:pt x="24621" y="19399"/>
                  <a:pt x="27169" y="19383"/>
                </a:cubicBezTo>
                <a:cubicBezTo>
                  <a:pt x="27847" y="19383"/>
                  <a:pt x="28529" y="19398"/>
                  <a:pt x="29208" y="19398"/>
                </a:cubicBezTo>
                <a:cubicBezTo>
                  <a:pt x="29378" y="19398"/>
                  <a:pt x="29548" y="19397"/>
                  <a:pt x="29717" y="19395"/>
                </a:cubicBezTo>
                <a:cubicBezTo>
                  <a:pt x="29773" y="19395"/>
                  <a:pt x="29827" y="19397"/>
                  <a:pt x="29880" y="19397"/>
                </a:cubicBezTo>
                <a:cubicBezTo>
                  <a:pt x="30073" y="19397"/>
                  <a:pt x="30243" y="19375"/>
                  <a:pt x="30375" y="19176"/>
                </a:cubicBezTo>
                <a:cubicBezTo>
                  <a:pt x="30599" y="18830"/>
                  <a:pt x="30253" y="18680"/>
                  <a:pt x="30155" y="18357"/>
                </a:cubicBezTo>
                <a:cubicBezTo>
                  <a:pt x="30069" y="18063"/>
                  <a:pt x="30121" y="17631"/>
                  <a:pt x="30196" y="17331"/>
                </a:cubicBezTo>
                <a:cubicBezTo>
                  <a:pt x="30461" y="16593"/>
                  <a:pt x="30807" y="15837"/>
                  <a:pt x="30905" y="15053"/>
                </a:cubicBezTo>
                <a:cubicBezTo>
                  <a:pt x="30974" y="14575"/>
                  <a:pt x="30859" y="14154"/>
                  <a:pt x="30749" y="13687"/>
                </a:cubicBezTo>
                <a:cubicBezTo>
                  <a:pt x="30432" y="12280"/>
                  <a:pt x="30865" y="10700"/>
                  <a:pt x="30899" y="9276"/>
                </a:cubicBezTo>
                <a:cubicBezTo>
                  <a:pt x="30922" y="8157"/>
                  <a:pt x="31015" y="7068"/>
                  <a:pt x="31193" y="5966"/>
                </a:cubicBezTo>
                <a:cubicBezTo>
                  <a:pt x="31384" y="4779"/>
                  <a:pt x="31389" y="3447"/>
                  <a:pt x="31770" y="2294"/>
                </a:cubicBezTo>
                <a:cubicBezTo>
                  <a:pt x="31868" y="2017"/>
                  <a:pt x="32110" y="1596"/>
                  <a:pt x="31816" y="1365"/>
                </a:cubicBezTo>
                <a:cubicBezTo>
                  <a:pt x="31594" y="1196"/>
                  <a:pt x="31078" y="1159"/>
                  <a:pt x="30601" y="1159"/>
                </a:cubicBezTo>
                <a:cubicBezTo>
                  <a:pt x="30234" y="1159"/>
                  <a:pt x="29891" y="1181"/>
                  <a:pt x="29723" y="1181"/>
                </a:cubicBezTo>
                <a:cubicBezTo>
                  <a:pt x="29535" y="1178"/>
                  <a:pt x="29347" y="1177"/>
                  <a:pt x="29159" y="1177"/>
                </a:cubicBezTo>
                <a:cubicBezTo>
                  <a:pt x="28735" y="1177"/>
                  <a:pt x="28311" y="1182"/>
                  <a:pt x="27887" y="1182"/>
                </a:cubicBezTo>
                <a:cubicBezTo>
                  <a:pt x="27445" y="1182"/>
                  <a:pt x="27004" y="1176"/>
                  <a:pt x="26563" y="1152"/>
                </a:cubicBezTo>
                <a:cubicBezTo>
                  <a:pt x="24505" y="1031"/>
                  <a:pt x="22447" y="1002"/>
                  <a:pt x="20405" y="743"/>
                </a:cubicBezTo>
                <a:cubicBezTo>
                  <a:pt x="17644" y="391"/>
                  <a:pt x="14853" y="322"/>
                  <a:pt x="12074" y="178"/>
                </a:cubicBezTo>
                <a:cubicBezTo>
                  <a:pt x="10974" y="124"/>
                  <a:pt x="9814" y="1"/>
                  <a:pt x="86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87" name="Google Shape;887;p34"/>
          <p:cNvGrpSpPr/>
          <p:nvPr/>
        </p:nvGrpSpPr>
        <p:grpSpPr>
          <a:xfrm rot="-7362530">
            <a:off x="-1084647" y="-2518738"/>
            <a:ext cx="3618531" cy="3987705"/>
            <a:chOff x="853022" y="-1869325"/>
            <a:chExt cx="1612789" cy="1777331"/>
          </a:xfrm>
        </p:grpSpPr>
        <p:sp>
          <p:nvSpPr>
            <p:cNvPr id="888" name="Google Shape;888;p34"/>
            <p:cNvSpPr/>
            <p:nvPr/>
          </p:nvSpPr>
          <p:spPr>
            <a:xfrm>
              <a:off x="853022" y="-1869325"/>
              <a:ext cx="1612789" cy="1777331"/>
            </a:xfrm>
            <a:custGeom>
              <a:avLst/>
              <a:gdLst/>
              <a:ahLst/>
              <a:cxnLst/>
              <a:rect l="l" t="t" r="r" b="b"/>
              <a:pathLst>
                <a:path w="22240" h="24509" extrusionOk="0">
                  <a:moveTo>
                    <a:pt x="12377" y="0"/>
                  </a:moveTo>
                  <a:cubicBezTo>
                    <a:pt x="11004" y="0"/>
                    <a:pt x="9333" y="366"/>
                    <a:pt x="8119" y="981"/>
                  </a:cubicBezTo>
                  <a:cubicBezTo>
                    <a:pt x="7473" y="1310"/>
                    <a:pt x="6862" y="1691"/>
                    <a:pt x="6182" y="1967"/>
                  </a:cubicBezTo>
                  <a:cubicBezTo>
                    <a:pt x="5663" y="2175"/>
                    <a:pt x="5121" y="2319"/>
                    <a:pt x="4596" y="2509"/>
                  </a:cubicBezTo>
                  <a:cubicBezTo>
                    <a:pt x="4227" y="2659"/>
                    <a:pt x="3864" y="2826"/>
                    <a:pt x="3507" y="3005"/>
                  </a:cubicBezTo>
                  <a:cubicBezTo>
                    <a:pt x="3184" y="3161"/>
                    <a:pt x="2861" y="3322"/>
                    <a:pt x="2544" y="3472"/>
                  </a:cubicBezTo>
                  <a:cubicBezTo>
                    <a:pt x="1842" y="4034"/>
                    <a:pt x="2006" y="4714"/>
                    <a:pt x="2034" y="4714"/>
                  </a:cubicBezTo>
                  <a:cubicBezTo>
                    <a:pt x="2035" y="4714"/>
                    <a:pt x="2036" y="4714"/>
                    <a:pt x="2036" y="4712"/>
                  </a:cubicBezTo>
                  <a:lnTo>
                    <a:pt x="2036" y="4712"/>
                  </a:lnTo>
                  <a:cubicBezTo>
                    <a:pt x="2267" y="4971"/>
                    <a:pt x="1829" y="5986"/>
                    <a:pt x="1800" y="6073"/>
                  </a:cubicBezTo>
                  <a:cubicBezTo>
                    <a:pt x="1587" y="6811"/>
                    <a:pt x="1391" y="7554"/>
                    <a:pt x="1125" y="8281"/>
                  </a:cubicBezTo>
                  <a:cubicBezTo>
                    <a:pt x="756" y="9273"/>
                    <a:pt x="560" y="10270"/>
                    <a:pt x="433" y="11302"/>
                  </a:cubicBezTo>
                  <a:cubicBezTo>
                    <a:pt x="387" y="11631"/>
                    <a:pt x="353" y="11971"/>
                    <a:pt x="324" y="12317"/>
                  </a:cubicBezTo>
                  <a:cubicBezTo>
                    <a:pt x="289" y="12744"/>
                    <a:pt x="249" y="13164"/>
                    <a:pt x="174" y="13585"/>
                  </a:cubicBezTo>
                  <a:cubicBezTo>
                    <a:pt x="116" y="13914"/>
                    <a:pt x="1" y="14243"/>
                    <a:pt x="7" y="14577"/>
                  </a:cubicBezTo>
                  <a:cubicBezTo>
                    <a:pt x="12" y="15050"/>
                    <a:pt x="145" y="15557"/>
                    <a:pt x="232" y="16019"/>
                  </a:cubicBezTo>
                  <a:cubicBezTo>
                    <a:pt x="278" y="16272"/>
                    <a:pt x="353" y="16457"/>
                    <a:pt x="353" y="16722"/>
                  </a:cubicBezTo>
                  <a:cubicBezTo>
                    <a:pt x="358" y="17074"/>
                    <a:pt x="474" y="17397"/>
                    <a:pt x="583" y="17731"/>
                  </a:cubicBezTo>
                  <a:cubicBezTo>
                    <a:pt x="785" y="18365"/>
                    <a:pt x="837" y="18953"/>
                    <a:pt x="750" y="19616"/>
                  </a:cubicBezTo>
                  <a:cubicBezTo>
                    <a:pt x="635" y="20487"/>
                    <a:pt x="635" y="21323"/>
                    <a:pt x="987" y="22142"/>
                  </a:cubicBezTo>
                  <a:cubicBezTo>
                    <a:pt x="998" y="22176"/>
                    <a:pt x="1021" y="22211"/>
                    <a:pt x="1039" y="22246"/>
                  </a:cubicBezTo>
                  <a:cubicBezTo>
                    <a:pt x="1385" y="22949"/>
                    <a:pt x="2065" y="23451"/>
                    <a:pt x="2722" y="23849"/>
                  </a:cubicBezTo>
                  <a:cubicBezTo>
                    <a:pt x="3507" y="24327"/>
                    <a:pt x="4429" y="24437"/>
                    <a:pt x="5334" y="24483"/>
                  </a:cubicBezTo>
                  <a:cubicBezTo>
                    <a:pt x="5639" y="24498"/>
                    <a:pt x="5941" y="24509"/>
                    <a:pt x="6240" y="24509"/>
                  </a:cubicBezTo>
                  <a:cubicBezTo>
                    <a:pt x="6967" y="24509"/>
                    <a:pt x="7683" y="24446"/>
                    <a:pt x="8402" y="24229"/>
                  </a:cubicBezTo>
                  <a:cubicBezTo>
                    <a:pt x="9734" y="23831"/>
                    <a:pt x="11048" y="23185"/>
                    <a:pt x="12230" y="22430"/>
                  </a:cubicBezTo>
                  <a:cubicBezTo>
                    <a:pt x="13245" y="21715"/>
                    <a:pt x="14122" y="20873"/>
                    <a:pt x="14877" y="19893"/>
                  </a:cubicBezTo>
                  <a:cubicBezTo>
                    <a:pt x="15788" y="18850"/>
                    <a:pt x="16676" y="17777"/>
                    <a:pt x="17518" y="16676"/>
                  </a:cubicBezTo>
                  <a:cubicBezTo>
                    <a:pt x="17777" y="16336"/>
                    <a:pt x="18031" y="16001"/>
                    <a:pt x="18273" y="15650"/>
                  </a:cubicBezTo>
                  <a:cubicBezTo>
                    <a:pt x="19161" y="14427"/>
                    <a:pt x="19980" y="13164"/>
                    <a:pt x="20677" y="11821"/>
                  </a:cubicBezTo>
                  <a:cubicBezTo>
                    <a:pt x="21237" y="10841"/>
                    <a:pt x="21681" y="9803"/>
                    <a:pt x="21998" y="8708"/>
                  </a:cubicBezTo>
                  <a:cubicBezTo>
                    <a:pt x="22073" y="8142"/>
                    <a:pt x="22159" y="7589"/>
                    <a:pt x="22240" y="7024"/>
                  </a:cubicBezTo>
                  <a:cubicBezTo>
                    <a:pt x="22142" y="6286"/>
                    <a:pt x="21865" y="5617"/>
                    <a:pt x="21410" y="5035"/>
                  </a:cubicBezTo>
                  <a:cubicBezTo>
                    <a:pt x="20971" y="4251"/>
                    <a:pt x="20424" y="3547"/>
                    <a:pt x="19766" y="2919"/>
                  </a:cubicBezTo>
                  <a:cubicBezTo>
                    <a:pt x="18671" y="1910"/>
                    <a:pt x="17460" y="1125"/>
                    <a:pt x="16047" y="624"/>
                  </a:cubicBezTo>
                  <a:cubicBezTo>
                    <a:pt x="14894" y="214"/>
                    <a:pt x="13729" y="18"/>
                    <a:pt x="12501" y="1"/>
                  </a:cubicBezTo>
                  <a:cubicBezTo>
                    <a:pt x="12460" y="0"/>
                    <a:pt x="12419" y="0"/>
                    <a:pt x="12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1232721" y="-1260110"/>
              <a:ext cx="80784" cy="114215"/>
            </a:xfrm>
            <a:custGeom>
              <a:avLst/>
              <a:gdLst/>
              <a:ahLst/>
              <a:cxnLst/>
              <a:rect l="l" t="t" r="r" b="b"/>
              <a:pathLst>
                <a:path w="1114" h="1575" extrusionOk="0">
                  <a:moveTo>
                    <a:pt x="877" y="1"/>
                  </a:moveTo>
                  <a:cubicBezTo>
                    <a:pt x="577" y="468"/>
                    <a:pt x="300" y="952"/>
                    <a:pt x="0" y="1419"/>
                  </a:cubicBezTo>
                  <a:cubicBezTo>
                    <a:pt x="23" y="1460"/>
                    <a:pt x="70" y="1489"/>
                    <a:pt x="110" y="1494"/>
                  </a:cubicBezTo>
                  <a:cubicBezTo>
                    <a:pt x="139" y="1546"/>
                    <a:pt x="202" y="1575"/>
                    <a:pt x="260" y="1575"/>
                  </a:cubicBezTo>
                  <a:cubicBezTo>
                    <a:pt x="588" y="1229"/>
                    <a:pt x="848" y="825"/>
                    <a:pt x="1113" y="439"/>
                  </a:cubicBezTo>
                  <a:cubicBezTo>
                    <a:pt x="1113" y="433"/>
                    <a:pt x="1113" y="410"/>
                    <a:pt x="1107" y="399"/>
                  </a:cubicBezTo>
                  <a:cubicBezTo>
                    <a:pt x="1090" y="289"/>
                    <a:pt x="1055" y="180"/>
                    <a:pt x="992" y="93"/>
                  </a:cubicBezTo>
                  <a:lnTo>
                    <a:pt x="992" y="87"/>
                  </a:lnTo>
                  <a:cubicBezTo>
                    <a:pt x="963" y="47"/>
                    <a:pt x="917" y="18"/>
                    <a:pt x="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1378190" y="-1332047"/>
              <a:ext cx="82452" cy="60842"/>
            </a:xfrm>
            <a:custGeom>
              <a:avLst/>
              <a:gdLst/>
              <a:ahLst/>
              <a:cxnLst/>
              <a:rect l="l" t="t" r="r" b="b"/>
              <a:pathLst>
                <a:path w="1137" h="839" extrusionOk="0">
                  <a:moveTo>
                    <a:pt x="957" y="0"/>
                  </a:moveTo>
                  <a:cubicBezTo>
                    <a:pt x="771" y="0"/>
                    <a:pt x="583" y="38"/>
                    <a:pt x="404" y="99"/>
                  </a:cubicBezTo>
                  <a:cubicBezTo>
                    <a:pt x="324" y="220"/>
                    <a:pt x="243" y="336"/>
                    <a:pt x="168" y="457"/>
                  </a:cubicBezTo>
                  <a:cubicBezTo>
                    <a:pt x="122" y="532"/>
                    <a:pt x="82" y="601"/>
                    <a:pt x="41" y="682"/>
                  </a:cubicBezTo>
                  <a:cubicBezTo>
                    <a:pt x="24" y="728"/>
                    <a:pt x="7" y="762"/>
                    <a:pt x="1" y="797"/>
                  </a:cubicBezTo>
                  <a:cubicBezTo>
                    <a:pt x="131" y="826"/>
                    <a:pt x="261" y="839"/>
                    <a:pt x="395" y="839"/>
                  </a:cubicBezTo>
                  <a:cubicBezTo>
                    <a:pt x="474" y="839"/>
                    <a:pt x="554" y="834"/>
                    <a:pt x="635" y="826"/>
                  </a:cubicBezTo>
                  <a:cubicBezTo>
                    <a:pt x="647" y="808"/>
                    <a:pt x="670" y="785"/>
                    <a:pt x="681" y="768"/>
                  </a:cubicBezTo>
                  <a:cubicBezTo>
                    <a:pt x="871" y="537"/>
                    <a:pt x="993" y="272"/>
                    <a:pt x="1137" y="13"/>
                  </a:cubicBezTo>
                  <a:cubicBezTo>
                    <a:pt x="1077" y="4"/>
                    <a:pt x="1018" y="0"/>
                    <a:pt x="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1410388" y="-1431105"/>
              <a:ext cx="49820" cy="56564"/>
            </a:xfrm>
            <a:custGeom>
              <a:avLst/>
              <a:gdLst/>
              <a:ahLst/>
              <a:cxnLst/>
              <a:rect l="l" t="t" r="r" b="b"/>
              <a:pathLst>
                <a:path w="687" h="780" extrusionOk="0">
                  <a:moveTo>
                    <a:pt x="341" y="1"/>
                  </a:moveTo>
                  <a:cubicBezTo>
                    <a:pt x="226" y="185"/>
                    <a:pt x="116" y="370"/>
                    <a:pt x="1" y="548"/>
                  </a:cubicBezTo>
                  <a:lnTo>
                    <a:pt x="24" y="595"/>
                  </a:lnTo>
                  <a:cubicBezTo>
                    <a:pt x="41" y="618"/>
                    <a:pt x="47" y="635"/>
                    <a:pt x="70" y="658"/>
                  </a:cubicBezTo>
                  <a:lnTo>
                    <a:pt x="76" y="658"/>
                  </a:lnTo>
                  <a:lnTo>
                    <a:pt x="87" y="675"/>
                  </a:lnTo>
                  <a:cubicBezTo>
                    <a:pt x="105" y="681"/>
                    <a:pt x="116" y="693"/>
                    <a:pt x="128" y="704"/>
                  </a:cubicBezTo>
                  <a:lnTo>
                    <a:pt x="133" y="704"/>
                  </a:lnTo>
                  <a:cubicBezTo>
                    <a:pt x="139" y="710"/>
                    <a:pt x="145" y="710"/>
                    <a:pt x="156" y="716"/>
                  </a:cubicBezTo>
                  <a:lnTo>
                    <a:pt x="197" y="739"/>
                  </a:lnTo>
                  <a:lnTo>
                    <a:pt x="283" y="779"/>
                  </a:lnTo>
                  <a:cubicBezTo>
                    <a:pt x="433" y="572"/>
                    <a:pt x="583" y="370"/>
                    <a:pt x="687" y="133"/>
                  </a:cubicBezTo>
                  <a:cubicBezTo>
                    <a:pt x="583" y="70"/>
                    <a:pt x="456" y="30"/>
                    <a:pt x="341" y="1"/>
                  </a:cubicBezTo>
                  <a:close/>
                </a:path>
              </a:pathLst>
            </a:custGeom>
            <a:solidFill>
              <a:srgbClr val="162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1104366" y="-1093683"/>
              <a:ext cx="85353" cy="105440"/>
            </a:xfrm>
            <a:custGeom>
              <a:avLst/>
              <a:gdLst/>
              <a:ahLst/>
              <a:cxnLst/>
              <a:rect l="l" t="t" r="r" b="b"/>
              <a:pathLst>
                <a:path w="1177" h="1454" extrusionOk="0">
                  <a:moveTo>
                    <a:pt x="842" y="1"/>
                  </a:moveTo>
                  <a:cubicBezTo>
                    <a:pt x="560" y="445"/>
                    <a:pt x="254" y="871"/>
                    <a:pt x="0" y="1333"/>
                  </a:cubicBezTo>
                  <a:cubicBezTo>
                    <a:pt x="64" y="1367"/>
                    <a:pt x="127" y="1402"/>
                    <a:pt x="208" y="1425"/>
                  </a:cubicBezTo>
                  <a:cubicBezTo>
                    <a:pt x="254" y="1442"/>
                    <a:pt x="294" y="1448"/>
                    <a:pt x="340" y="1454"/>
                  </a:cubicBezTo>
                  <a:cubicBezTo>
                    <a:pt x="398" y="1431"/>
                    <a:pt x="444" y="1402"/>
                    <a:pt x="490" y="1385"/>
                  </a:cubicBezTo>
                  <a:cubicBezTo>
                    <a:pt x="663" y="1269"/>
                    <a:pt x="779" y="1079"/>
                    <a:pt x="888" y="900"/>
                  </a:cubicBezTo>
                  <a:cubicBezTo>
                    <a:pt x="986" y="739"/>
                    <a:pt x="1073" y="577"/>
                    <a:pt x="1153" y="404"/>
                  </a:cubicBezTo>
                  <a:cubicBezTo>
                    <a:pt x="1165" y="375"/>
                    <a:pt x="1176" y="335"/>
                    <a:pt x="1176" y="301"/>
                  </a:cubicBezTo>
                  <a:cubicBezTo>
                    <a:pt x="1067" y="203"/>
                    <a:pt x="957" y="99"/>
                    <a:pt x="8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1081378" y="-1334077"/>
              <a:ext cx="94128" cy="87311"/>
            </a:xfrm>
            <a:custGeom>
              <a:avLst/>
              <a:gdLst/>
              <a:ahLst/>
              <a:cxnLst/>
              <a:rect l="l" t="t" r="r" b="b"/>
              <a:pathLst>
                <a:path w="1298" h="1204" extrusionOk="0">
                  <a:moveTo>
                    <a:pt x="946" y="0"/>
                  </a:moveTo>
                  <a:cubicBezTo>
                    <a:pt x="732" y="214"/>
                    <a:pt x="548" y="450"/>
                    <a:pt x="352" y="675"/>
                  </a:cubicBezTo>
                  <a:cubicBezTo>
                    <a:pt x="231" y="813"/>
                    <a:pt x="115" y="952"/>
                    <a:pt x="0" y="1096"/>
                  </a:cubicBezTo>
                  <a:cubicBezTo>
                    <a:pt x="127" y="1142"/>
                    <a:pt x="260" y="1188"/>
                    <a:pt x="398" y="1200"/>
                  </a:cubicBezTo>
                  <a:cubicBezTo>
                    <a:pt x="420" y="1203"/>
                    <a:pt x="440" y="1204"/>
                    <a:pt x="461" y="1204"/>
                  </a:cubicBezTo>
                  <a:cubicBezTo>
                    <a:pt x="522" y="1204"/>
                    <a:pt x="580" y="1191"/>
                    <a:pt x="640" y="1165"/>
                  </a:cubicBezTo>
                  <a:cubicBezTo>
                    <a:pt x="698" y="1142"/>
                    <a:pt x="750" y="1125"/>
                    <a:pt x="802" y="1107"/>
                  </a:cubicBezTo>
                  <a:cubicBezTo>
                    <a:pt x="986" y="865"/>
                    <a:pt x="1147" y="594"/>
                    <a:pt x="1274" y="306"/>
                  </a:cubicBezTo>
                  <a:cubicBezTo>
                    <a:pt x="1297" y="260"/>
                    <a:pt x="1263" y="191"/>
                    <a:pt x="1222" y="162"/>
                  </a:cubicBezTo>
                  <a:cubicBezTo>
                    <a:pt x="1211" y="156"/>
                    <a:pt x="1194" y="150"/>
                    <a:pt x="1182" y="150"/>
                  </a:cubicBezTo>
                  <a:cubicBezTo>
                    <a:pt x="1176" y="121"/>
                    <a:pt x="1153" y="98"/>
                    <a:pt x="1130" y="87"/>
                  </a:cubicBezTo>
                  <a:cubicBezTo>
                    <a:pt x="1119" y="75"/>
                    <a:pt x="1101" y="70"/>
                    <a:pt x="1090" y="70"/>
                  </a:cubicBezTo>
                  <a:lnTo>
                    <a:pt x="1101" y="58"/>
                  </a:lnTo>
                  <a:cubicBezTo>
                    <a:pt x="1107" y="46"/>
                    <a:pt x="1107" y="41"/>
                    <a:pt x="1119" y="35"/>
                  </a:cubicBezTo>
                  <a:cubicBezTo>
                    <a:pt x="1078" y="18"/>
                    <a:pt x="1044" y="12"/>
                    <a:pt x="1009" y="6"/>
                  </a:cubicBezTo>
                  <a:cubicBezTo>
                    <a:pt x="986" y="6"/>
                    <a:pt x="963" y="0"/>
                    <a:pt x="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1117709" y="-1205722"/>
              <a:ext cx="53155" cy="71140"/>
            </a:xfrm>
            <a:custGeom>
              <a:avLst/>
              <a:gdLst/>
              <a:ahLst/>
              <a:cxnLst/>
              <a:rect l="l" t="t" r="r" b="b"/>
              <a:pathLst>
                <a:path w="733" h="981" extrusionOk="0">
                  <a:moveTo>
                    <a:pt x="462" y="0"/>
                  </a:moveTo>
                  <a:cubicBezTo>
                    <a:pt x="335" y="145"/>
                    <a:pt x="214" y="300"/>
                    <a:pt x="105" y="462"/>
                  </a:cubicBezTo>
                  <a:cubicBezTo>
                    <a:pt x="70" y="514"/>
                    <a:pt x="30" y="560"/>
                    <a:pt x="1" y="617"/>
                  </a:cubicBezTo>
                  <a:cubicBezTo>
                    <a:pt x="1" y="629"/>
                    <a:pt x="12" y="635"/>
                    <a:pt x="12" y="652"/>
                  </a:cubicBezTo>
                  <a:cubicBezTo>
                    <a:pt x="24" y="687"/>
                    <a:pt x="41" y="727"/>
                    <a:pt x="53" y="767"/>
                  </a:cubicBezTo>
                  <a:cubicBezTo>
                    <a:pt x="58" y="773"/>
                    <a:pt x="58" y="779"/>
                    <a:pt x="64" y="785"/>
                  </a:cubicBezTo>
                  <a:lnTo>
                    <a:pt x="76" y="802"/>
                  </a:lnTo>
                  <a:cubicBezTo>
                    <a:pt x="81" y="813"/>
                    <a:pt x="87" y="831"/>
                    <a:pt x="105" y="842"/>
                  </a:cubicBezTo>
                  <a:lnTo>
                    <a:pt x="168" y="929"/>
                  </a:lnTo>
                  <a:cubicBezTo>
                    <a:pt x="174" y="946"/>
                    <a:pt x="191" y="952"/>
                    <a:pt x="197" y="963"/>
                  </a:cubicBezTo>
                  <a:lnTo>
                    <a:pt x="197" y="975"/>
                  </a:lnTo>
                  <a:lnTo>
                    <a:pt x="203" y="981"/>
                  </a:lnTo>
                  <a:cubicBezTo>
                    <a:pt x="231" y="975"/>
                    <a:pt x="254" y="963"/>
                    <a:pt x="277" y="946"/>
                  </a:cubicBezTo>
                  <a:cubicBezTo>
                    <a:pt x="485" y="790"/>
                    <a:pt x="652" y="571"/>
                    <a:pt x="733" y="318"/>
                  </a:cubicBezTo>
                  <a:cubicBezTo>
                    <a:pt x="716" y="295"/>
                    <a:pt x="704" y="266"/>
                    <a:pt x="687" y="243"/>
                  </a:cubicBezTo>
                  <a:cubicBezTo>
                    <a:pt x="623" y="145"/>
                    <a:pt x="548" y="7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1188413" y="-1296513"/>
              <a:ext cx="41407" cy="44598"/>
            </a:xfrm>
            <a:custGeom>
              <a:avLst/>
              <a:gdLst/>
              <a:ahLst/>
              <a:cxnLst/>
              <a:rect l="l" t="t" r="r" b="b"/>
              <a:pathLst>
                <a:path w="571" h="615" extrusionOk="0">
                  <a:moveTo>
                    <a:pt x="353" y="0"/>
                  </a:moveTo>
                  <a:cubicBezTo>
                    <a:pt x="330" y="0"/>
                    <a:pt x="309" y="14"/>
                    <a:pt x="288" y="30"/>
                  </a:cubicBezTo>
                  <a:cubicBezTo>
                    <a:pt x="265" y="42"/>
                    <a:pt x="242" y="65"/>
                    <a:pt x="231" y="88"/>
                  </a:cubicBezTo>
                  <a:lnTo>
                    <a:pt x="213" y="99"/>
                  </a:lnTo>
                  <a:cubicBezTo>
                    <a:pt x="208" y="117"/>
                    <a:pt x="196" y="122"/>
                    <a:pt x="185" y="134"/>
                  </a:cubicBezTo>
                  <a:cubicBezTo>
                    <a:pt x="167" y="163"/>
                    <a:pt x="150" y="186"/>
                    <a:pt x="139" y="220"/>
                  </a:cubicBezTo>
                  <a:cubicBezTo>
                    <a:pt x="87" y="290"/>
                    <a:pt x="41" y="353"/>
                    <a:pt x="6" y="434"/>
                  </a:cubicBezTo>
                  <a:cubicBezTo>
                    <a:pt x="0" y="445"/>
                    <a:pt x="0" y="474"/>
                    <a:pt x="6" y="497"/>
                  </a:cubicBezTo>
                  <a:cubicBezTo>
                    <a:pt x="12" y="526"/>
                    <a:pt x="29" y="549"/>
                    <a:pt x="52" y="561"/>
                  </a:cubicBezTo>
                  <a:cubicBezTo>
                    <a:pt x="74" y="579"/>
                    <a:pt x="104" y="588"/>
                    <a:pt x="133" y="588"/>
                  </a:cubicBezTo>
                  <a:cubicBezTo>
                    <a:pt x="150" y="588"/>
                    <a:pt x="166" y="584"/>
                    <a:pt x="179" y="578"/>
                  </a:cubicBezTo>
                  <a:lnTo>
                    <a:pt x="179" y="584"/>
                  </a:lnTo>
                  <a:cubicBezTo>
                    <a:pt x="198" y="603"/>
                    <a:pt x="229" y="615"/>
                    <a:pt x="257" y="615"/>
                  </a:cubicBezTo>
                  <a:cubicBezTo>
                    <a:pt x="270" y="615"/>
                    <a:pt x="283" y="612"/>
                    <a:pt x="294" y="607"/>
                  </a:cubicBezTo>
                  <a:cubicBezTo>
                    <a:pt x="329" y="584"/>
                    <a:pt x="369" y="555"/>
                    <a:pt x="404" y="526"/>
                  </a:cubicBezTo>
                  <a:cubicBezTo>
                    <a:pt x="438" y="497"/>
                    <a:pt x="467" y="463"/>
                    <a:pt x="490" y="416"/>
                  </a:cubicBezTo>
                  <a:cubicBezTo>
                    <a:pt x="531" y="330"/>
                    <a:pt x="559" y="243"/>
                    <a:pt x="571" y="151"/>
                  </a:cubicBezTo>
                  <a:cubicBezTo>
                    <a:pt x="571" y="105"/>
                    <a:pt x="542" y="65"/>
                    <a:pt x="508" y="36"/>
                  </a:cubicBezTo>
                  <a:cubicBezTo>
                    <a:pt x="488" y="21"/>
                    <a:pt x="464" y="15"/>
                    <a:pt x="441" y="15"/>
                  </a:cubicBezTo>
                  <a:cubicBezTo>
                    <a:pt x="430" y="15"/>
                    <a:pt x="419" y="17"/>
                    <a:pt x="410" y="19"/>
                  </a:cubicBezTo>
                  <a:cubicBezTo>
                    <a:pt x="404" y="13"/>
                    <a:pt x="398" y="13"/>
                    <a:pt x="381" y="7"/>
                  </a:cubicBezTo>
                  <a:cubicBezTo>
                    <a:pt x="371" y="2"/>
                    <a:pt x="362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1209733" y="-1126098"/>
              <a:ext cx="94128" cy="93548"/>
            </a:xfrm>
            <a:custGeom>
              <a:avLst/>
              <a:gdLst/>
              <a:ahLst/>
              <a:cxnLst/>
              <a:rect l="l" t="t" r="r" b="b"/>
              <a:pathLst>
                <a:path w="1298" h="1290" extrusionOk="0">
                  <a:moveTo>
                    <a:pt x="1090" y="1"/>
                  </a:moveTo>
                  <a:cubicBezTo>
                    <a:pt x="1014" y="1"/>
                    <a:pt x="934" y="24"/>
                    <a:pt x="865" y="61"/>
                  </a:cubicBezTo>
                  <a:cubicBezTo>
                    <a:pt x="663" y="188"/>
                    <a:pt x="508" y="402"/>
                    <a:pt x="358" y="580"/>
                  </a:cubicBezTo>
                  <a:cubicBezTo>
                    <a:pt x="277" y="678"/>
                    <a:pt x="190" y="765"/>
                    <a:pt x="110" y="857"/>
                  </a:cubicBezTo>
                  <a:cubicBezTo>
                    <a:pt x="58" y="926"/>
                    <a:pt x="0" y="1007"/>
                    <a:pt x="0" y="1093"/>
                  </a:cubicBezTo>
                  <a:cubicBezTo>
                    <a:pt x="0" y="1122"/>
                    <a:pt x="12" y="1145"/>
                    <a:pt x="18" y="1168"/>
                  </a:cubicBezTo>
                  <a:cubicBezTo>
                    <a:pt x="0" y="1209"/>
                    <a:pt x="23" y="1261"/>
                    <a:pt x="58" y="1290"/>
                  </a:cubicBezTo>
                  <a:cubicBezTo>
                    <a:pt x="433" y="921"/>
                    <a:pt x="830" y="575"/>
                    <a:pt x="1211" y="217"/>
                  </a:cubicBezTo>
                  <a:cubicBezTo>
                    <a:pt x="1240" y="171"/>
                    <a:pt x="1269" y="119"/>
                    <a:pt x="1298" y="79"/>
                  </a:cubicBezTo>
                  <a:cubicBezTo>
                    <a:pt x="1240" y="24"/>
                    <a:pt x="1166" y="1"/>
                    <a:pt x="1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1315463" y="-1162212"/>
              <a:ext cx="85788" cy="113345"/>
            </a:xfrm>
            <a:custGeom>
              <a:avLst/>
              <a:gdLst/>
              <a:ahLst/>
              <a:cxnLst/>
              <a:rect l="l" t="t" r="r" b="b"/>
              <a:pathLst>
                <a:path w="1183" h="1563" extrusionOk="0">
                  <a:moveTo>
                    <a:pt x="843" y="0"/>
                  </a:moveTo>
                  <a:cubicBezTo>
                    <a:pt x="549" y="398"/>
                    <a:pt x="260" y="802"/>
                    <a:pt x="1" y="1217"/>
                  </a:cubicBezTo>
                  <a:cubicBezTo>
                    <a:pt x="70" y="1303"/>
                    <a:pt x="151" y="1384"/>
                    <a:pt x="237" y="1447"/>
                  </a:cubicBezTo>
                  <a:cubicBezTo>
                    <a:pt x="312" y="1499"/>
                    <a:pt x="387" y="1540"/>
                    <a:pt x="468" y="1563"/>
                  </a:cubicBezTo>
                  <a:cubicBezTo>
                    <a:pt x="762" y="1246"/>
                    <a:pt x="993" y="871"/>
                    <a:pt x="1183" y="473"/>
                  </a:cubicBezTo>
                  <a:cubicBezTo>
                    <a:pt x="1137" y="375"/>
                    <a:pt x="1091" y="288"/>
                    <a:pt x="1033" y="208"/>
                  </a:cubicBezTo>
                  <a:cubicBezTo>
                    <a:pt x="970" y="127"/>
                    <a:pt x="918" y="64"/>
                    <a:pt x="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8" name="Google Shape;898;p34"/>
          <p:cNvSpPr/>
          <p:nvPr/>
        </p:nvSpPr>
        <p:spPr>
          <a:xfrm rot="-1800031" flipH="1">
            <a:off x="9717232" y="5512353"/>
            <a:ext cx="3332641" cy="2041627"/>
          </a:xfrm>
          <a:custGeom>
            <a:avLst/>
            <a:gdLst/>
            <a:ahLst/>
            <a:cxnLst/>
            <a:rect l="l" t="t" r="r" b="b"/>
            <a:pathLst>
              <a:path w="32111" h="19672" extrusionOk="0">
                <a:moveTo>
                  <a:pt x="8681" y="1"/>
                </a:moveTo>
                <a:cubicBezTo>
                  <a:pt x="8240" y="1"/>
                  <a:pt x="7803" y="20"/>
                  <a:pt x="7375" y="68"/>
                </a:cubicBezTo>
                <a:cubicBezTo>
                  <a:pt x="7104" y="108"/>
                  <a:pt x="6856" y="189"/>
                  <a:pt x="6596" y="276"/>
                </a:cubicBezTo>
                <a:cubicBezTo>
                  <a:pt x="5864" y="518"/>
                  <a:pt x="5068" y="593"/>
                  <a:pt x="4290" y="598"/>
                </a:cubicBezTo>
                <a:cubicBezTo>
                  <a:pt x="3827" y="601"/>
                  <a:pt x="3320" y="636"/>
                  <a:pt x="2819" y="636"/>
                </a:cubicBezTo>
                <a:cubicBezTo>
                  <a:pt x="2378" y="636"/>
                  <a:pt x="1942" y="609"/>
                  <a:pt x="1545" y="512"/>
                </a:cubicBezTo>
                <a:cubicBezTo>
                  <a:pt x="1403" y="477"/>
                  <a:pt x="1276" y="455"/>
                  <a:pt x="1163" y="455"/>
                </a:cubicBezTo>
                <a:cubicBezTo>
                  <a:pt x="887" y="455"/>
                  <a:pt x="700" y="587"/>
                  <a:pt x="605" y="985"/>
                </a:cubicBezTo>
                <a:cubicBezTo>
                  <a:pt x="605" y="996"/>
                  <a:pt x="600" y="1002"/>
                  <a:pt x="611" y="1014"/>
                </a:cubicBezTo>
                <a:cubicBezTo>
                  <a:pt x="254" y="2634"/>
                  <a:pt x="530" y="4323"/>
                  <a:pt x="571" y="5949"/>
                </a:cubicBezTo>
                <a:cubicBezTo>
                  <a:pt x="605" y="7385"/>
                  <a:pt x="190" y="8786"/>
                  <a:pt x="369" y="10227"/>
                </a:cubicBezTo>
                <a:cubicBezTo>
                  <a:pt x="548" y="11680"/>
                  <a:pt x="75" y="13053"/>
                  <a:pt x="40" y="14500"/>
                </a:cubicBezTo>
                <a:cubicBezTo>
                  <a:pt x="0" y="15780"/>
                  <a:pt x="605" y="16835"/>
                  <a:pt x="1171" y="17930"/>
                </a:cubicBezTo>
                <a:cubicBezTo>
                  <a:pt x="1395" y="18363"/>
                  <a:pt x="1465" y="18749"/>
                  <a:pt x="1499" y="19228"/>
                </a:cubicBezTo>
                <a:cubicBezTo>
                  <a:pt x="1661" y="19276"/>
                  <a:pt x="1836" y="19291"/>
                  <a:pt x="2016" y="19291"/>
                </a:cubicBezTo>
                <a:cubicBezTo>
                  <a:pt x="2303" y="19291"/>
                  <a:pt x="2604" y="19254"/>
                  <a:pt x="2885" y="19254"/>
                </a:cubicBezTo>
                <a:cubicBezTo>
                  <a:pt x="2977" y="19254"/>
                  <a:pt x="3067" y="19258"/>
                  <a:pt x="3154" y="19268"/>
                </a:cubicBezTo>
                <a:cubicBezTo>
                  <a:pt x="3944" y="19372"/>
                  <a:pt x="4717" y="19516"/>
                  <a:pt x="5518" y="19539"/>
                </a:cubicBezTo>
                <a:cubicBezTo>
                  <a:pt x="6017" y="19552"/>
                  <a:pt x="6518" y="19556"/>
                  <a:pt x="7018" y="19556"/>
                </a:cubicBezTo>
                <a:cubicBezTo>
                  <a:pt x="7853" y="19556"/>
                  <a:pt x="8689" y="19545"/>
                  <a:pt x="9525" y="19545"/>
                </a:cubicBezTo>
                <a:cubicBezTo>
                  <a:pt x="12668" y="19545"/>
                  <a:pt x="15787" y="19608"/>
                  <a:pt x="18924" y="19666"/>
                </a:cubicBezTo>
                <a:cubicBezTo>
                  <a:pt x="19131" y="19670"/>
                  <a:pt x="19339" y="19672"/>
                  <a:pt x="19546" y="19672"/>
                </a:cubicBezTo>
                <a:cubicBezTo>
                  <a:pt x="22087" y="19672"/>
                  <a:pt x="24621" y="19399"/>
                  <a:pt x="27169" y="19383"/>
                </a:cubicBezTo>
                <a:cubicBezTo>
                  <a:pt x="27847" y="19383"/>
                  <a:pt x="28529" y="19398"/>
                  <a:pt x="29208" y="19398"/>
                </a:cubicBezTo>
                <a:cubicBezTo>
                  <a:pt x="29378" y="19398"/>
                  <a:pt x="29548" y="19397"/>
                  <a:pt x="29717" y="19395"/>
                </a:cubicBezTo>
                <a:cubicBezTo>
                  <a:pt x="29773" y="19395"/>
                  <a:pt x="29827" y="19397"/>
                  <a:pt x="29880" y="19397"/>
                </a:cubicBezTo>
                <a:cubicBezTo>
                  <a:pt x="30073" y="19397"/>
                  <a:pt x="30243" y="19375"/>
                  <a:pt x="30375" y="19176"/>
                </a:cubicBezTo>
                <a:cubicBezTo>
                  <a:pt x="30599" y="18830"/>
                  <a:pt x="30253" y="18680"/>
                  <a:pt x="30155" y="18357"/>
                </a:cubicBezTo>
                <a:cubicBezTo>
                  <a:pt x="30069" y="18063"/>
                  <a:pt x="30121" y="17631"/>
                  <a:pt x="30196" y="17331"/>
                </a:cubicBezTo>
                <a:cubicBezTo>
                  <a:pt x="30461" y="16593"/>
                  <a:pt x="30807" y="15837"/>
                  <a:pt x="30905" y="15053"/>
                </a:cubicBezTo>
                <a:cubicBezTo>
                  <a:pt x="30974" y="14575"/>
                  <a:pt x="30859" y="14154"/>
                  <a:pt x="30749" y="13687"/>
                </a:cubicBezTo>
                <a:cubicBezTo>
                  <a:pt x="30432" y="12280"/>
                  <a:pt x="30865" y="10700"/>
                  <a:pt x="30899" y="9276"/>
                </a:cubicBezTo>
                <a:cubicBezTo>
                  <a:pt x="30922" y="8157"/>
                  <a:pt x="31015" y="7068"/>
                  <a:pt x="31193" y="5966"/>
                </a:cubicBezTo>
                <a:cubicBezTo>
                  <a:pt x="31384" y="4779"/>
                  <a:pt x="31389" y="3447"/>
                  <a:pt x="31770" y="2294"/>
                </a:cubicBezTo>
                <a:cubicBezTo>
                  <a:pt x="31868" y="2017"/>
                  <a:pt x="32110" y="1596"/>
                  <a:pt x="31816" y="1365"/>
                </a:cubicBezTo>
                <a:cubicBezTo>
                  <a:pt x="31594" y="1196"/>
                  <a:pt x="31078" y="1159"/>
                  <a:pt x="30601" y="1159"/>
                </a:cubicBezTo>
                <a:cubicBezTo>
                  <a:pt x="30234" y="1159"/>
                  <a:pt x="29891" y="1181"/>
                  <a:pt x="29723" y="1181"/>
                </a:cubicBezTo>
                <a:cubicBezTo>
                  <a:pt x="29535" y="1178"/>
                  <a:pt x="29347" y="1177"/>
                  <a:pt x="29159" y="1177"/>
                </a:cubicBezTo>
                <a:cubicBezTo>
                  <a:pt x="28735" y="1177"/>
                  <a:pt x="28311" y="1182"/>
                  <a:pt x="27887" y="1182"/>
                </a:cubicBezTo>
                <a:cubicBezTo>
                  <a:pt x="27445" y="1182"/>
                  <a:pt x="27004" y="1176"/>
                  <a:pt x="26563" y="1152"/>
                </a:cubicBezTo>
                <a:cubicBezTo>
                  <a:pt x="24505" y="1031"/>
                  <a:pt x="22447" y="1002"/>
                  <a:pt x="20405" y="743"/>
                </a:cubicBezTo>
                <a:cubicBezTo>
                  <a:pt x="17644" y="391"/>
                  <a:pt x="14853" y="322"/>
                  <a:pt x="12074" y="178"/>
                </a:cubicBezTo>
                <a:cubicBezTo>
                  <a:pt x="10974" y="124"/>
                  <a:pt x="9814" y="1"/>
                  <a:pt x="868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34"/>
          <p:cNvSpPr/>
          <p:nvPr/>
        </p:nvSpPr>
        <p:spPr>
          <a:xfrm rot="6259922">
            <a:off x="6703696" y="-1180181"/>
            <a:ext cx="5118581" cy="3218201"/>
          </a:xfrm>
          <a:custGeom>
            <a:avLst/>
            <a:gdLst/>
            <a:ahLst/>
            <a:cxnLst/>
            <a:rect l="l" t="t" r="r" b="b"/>
            <a:pathLst>
              <a:path w="30180" h="16925" extrusionOk="0">
                <a:moveTo>
                  <a:pt x="7447" y="1"/>
                </a:moveTo>
                <a:cubicBezTo>
                  <a:pt x="5397" y="1"/>
                  <a:pt x="2585" y="788"/>
                  <a:pt x="1598" y="2388"/>
                </a:cubicBezTo>
                <a:cubicBezTo>
                  <a:pt x="1" y="4948"/>
                  <a:pt x="3051" y="7998"/>
                  <a:pt x="4786" y="9486"/>
                </a:cubicBezTo>
                <a:cubicBezTo>
                  <a:pt x="7150" y="11521"/>
                  <a:pt x="9607" y="13493"/>
                  <a:pt x="12368" y="14958"/>
                </a:cubicBezTo>
                <a:cubicBezTo>
                  <a:pt x="14450" y="16060"/>
                  <a:pt x="17273" y="16925"/>
                  <a:pt x="19940" y="16925"/>
                </a:cubicBezTo>
                <a:cubicBezTo>
                  <a:pt x="21918" y="16925"/>
                  <a:pt x="23810" y="16449"/>
                  <a:pt x="25249" y="15240"/>
                </a:cubicBezTo>
                <a:cubicBezTo>
                  <a:pt x="27066" y="13718"/>
                  <a:pt x="28767" y="11919"/>
                  <a:pt x="29476" y="9659"/>
                </a:cubicBezTo>
                <a:cubicBezTo>
                  <a:pt x="30179" y="7404"/>
                  <a:pt x="29631" y="4614"/>
                  <a:pt x="27671" y="3299"/>
                </a:cubicBezTo>
                <a:cubicBezTo>
                  <a:pt x="26713" y="2651"/>
                  <a:pt x="25567" y="2430"/>
                  <a:pt x="24395" y="2430"/>
                </a:cubicBezTo>
                <a:cubicBezTo>
                  <a:pt x="23669" y="2430"/>
                  <a:pt x="22934" y="2515"/>
                  <a:pt x="22228" y="2636"/>
                </a:cubicBezTo>
                <a:cubicBezTo>
                  <a:pt x="20721" y="2895"/>
                  <a:pt x="19206" y="3297"/>
                  <a:pt x="17686" y="3297"/>
                </a:cubicBezTo>
                <a:cubicBezTo>
                  <a:pt x="17346" y="3297"/>
                  <a:pt x="17005" y="3276"/>
                  <a:pt x="16664" y="3230"/>
                </a:cubicBezTo>
                <a:cubicBezTo>
                  <a:pt x="15903" y="3126"/>
                  <a:pt x="15176" y="2896"/>
                  <a:pt x="14461" y="2596"/>
                </a:cubicBezTo>
                <a:cubicBezTo>
                  <a:pt x="12478" y="1777"/>
                  <a:pt x="10627" y="457"/>
                  <a:pt x="8494" y="82"/>
                </a:cubicBezTo>
                <a:cubicBezTo>
                  <a:pt x="8182" y="28"/>
                  <a:pt x="7828" y="1"/>
                  <a:pt x="74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34"/>
          <p:cNvSpPr txBox="1">
            <a:spLocks noGrp="1"/>
          </p:cNvSpPr>
          <p:nvPr>
            <p:ph type="title"/>
          </p:nvPr>
        </p:nvSpPr>
        <p:spPr>
          <a:xfrm>
            <a:off x="1596267" y="929200"/>
            <a:ext cx="5930800" cy="1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93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1" name="Google Shape;901;p34"/>
          <p:cNvSpPr txBox="1">
            <a:spLocks noGrp="1"/>
          </p:cNvSpPr>
          <p:nvPr>
            <p:ph type="subTitle" idx="1"/>
          </p:nvPr>
        </p:nvSpPr>
        <p:spPr>
          <a:xfrm>
            <a:off x="1596267" y="2340800"/>
            <a:ext cx="5930800" cy="1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2" name="Google Shape;902;p34"/>
          <p:cNvSpPr txBox="1"/>
          <p:nvPr/>
        </p:nvSpPr>
        <p:spPr>
          <a:xfrm>
            <a:off x="1596267" y="5049867"/>
            <a:ext cx="65944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CREDITS:</a:t>
            </a:r>
            <a:r>
              <a:rPr lang="en" sz="16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 This presentation template was created by </a:t>
            </a:r>
            <a:r>
              <a:rPr lang="en" sz="1600" b="1">
                <a:solidFill>
                  <a:schemeClr val="hlink"/>
                </a:solidFill>
                <a:uFill>
                  <a:noFill/>
                </a:uFill>
                <a:latin typeface="Urbanist"/>
                <a:ea typeface="Urbanist"/>
                <a:cs typeface="Urbanist"/>
                <a:sym typeface="Urbanist"/>
                <a:hlinkClick r:id="rId2"/>
              </a:rPr>
              <a:t>Slidesgo</a:t>
            </a:r>
            <a:r>
              <a:rPr lang="en" sz="16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, and includes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Urbanist"/>
                <a:ea typeface="Urbanist"/>
                <a:cs typeface="Urbanist"/>
                <a:sym typeface="Urbanis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, 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Urbanist"/>
                <a:ea typeface="Urbanist"/>
                <a:cs typeface="Urbanist"/>
                <a:sym typeface="Urbanis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endParaRPr sz="16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  <p:extLst>
      <p:ext uri="{BB962C8B-B14F-4D97-AF65-F5344CB8AC3E}">
        <p14:creationId xmlns:p14="http://schemas.microsoft.com/office/powerpoint/2010/main" val="10261148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35"/>
          <p:cNvSpPr/>
          <p:nvPr/>
        </p:nvSpPr>
        <p:spPr>
          <a:xfrm rot="3109475">
            <a:off x="-2399410" y="4882147"/>
            <a:ext cx="4805783" cy="3021580"/>
          </a:xfrm>
          <a:custGeom>
            <a:avLst/>
            <a:gdLst/>
            <a:ahLst/>
            <a:cxnLst/>
            <a:rect l="l" t="t" r="r" b="b"/>
            <a:pathLst>
              <a:path w="30180" h="16925" extrusionOk="0">
                <a:moveTo>
                  <a:pt x="7447" y="1"/>
                </a:moveTo>
                <a:cubicBezTo>
                  <a:pt x="5397" y="1"/>
                  <a:pt x="2585" y="788"/>
                  <a:pt x="1598" y="2388"/>
                </a:cubicBezTo>
                <a:cubicBezTo>
                  <a:pt x="1" y="4948"/>
                  <a:pt x="3051" y="7998"/>
                  <a:pt x="4786" y="9486"/>
                </a:cubicBezTo>
                <a:cubicBezTo>
                  <a:pt x="7150" y="11521"/>
                  <a:pt x="9607" y="13493"/>
                  <a:pt x="12368" y="14958"/>
                </a:cubicBezTo>
                <a:cubicBezTo>
                  <a:pt x="14450" y="16060"/>
                  <a:pt x="17273" y="16925"/>
                  <a:pt x="19940" y="16925"/>
                </a:cubicBezTo>
                <a:cubicBezTo>
                  <a:pt x="21918" y="16925"/>
                  <a:pt x="23810" y="16449"/>
                  <a:pt x="25249" y="15240"/>
                </a:cubicBezTo>
                <a:cubicBezTo>
                  <a:pt x="27066" y="13718"/>
                  <a:pt x="28767" y="11919"/>
                  <a:pt x="29476" y="9659"/>
                </a:cubicBezTo>
                <a:cubicBezTo>
                  <a:pt x="30179" y="7404"/>
                  <a:pt x="29631" y="4614"/>
                  <a:pt x="27671" y="3299"/>
                </a:cubicBezTo>
                <a:cubicBezTo>
                  <a:pt x="26713" y="2651"/>
                  <a:pt x="25567" y="2430"/>
                  <a:pt x="24395" y="2430"/>
                </a:cubicBezTo>
                <a:cubicBezTo>
                  <a:pt x="23669" y="2430"/>
                  <a:pt x="22934" y="2515"/>
                  <a:pt x="22228" y="2636"/>
                </a:cubicBezTo>
                <a:cubicBezTo>
                  <a:pt x="20721" y="2895"/>
                  <a:pt x="19206" y="3297"/>
                  <a:pt x="17686" y="3297"/>
                </a:cubicBezTo>
                <a:cubicBezTo>
                  <a:pt x="17346" y="3297"/>
                  <a:pt x="17005" y="3276"/>
                  <a:pt x="16664" y="3230"/>
                </a:cubicBezTo>
                <a:cubicBezTo>
                  <a:pt x="15903" y="3126"/>
                  <a:pt x="15176" y="2896"/>
                  <a:pt x="14461" y="2596"/>
                </a:cubicBezTo>
                <a:cubicBezTo>
                  <a:pt x="12478" y="1777"/>
                  <a:pt x="10627" y="457"/>
                  <a:pt x="8494" y="82"/>
                </a:cubicBezTo>
                <a:cubicBezTo>
                  <a:pt x="8182" y="28"/>
                  <a:pt x="7828" y="1"/>
                  <a:pt x="744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35"/>
          <p:cNvSpPr/>
          <p:nvPr/>
        </p:nvSpPr>
        <p:spPr>
          <a:xfrm rot="-5005926">
            <a:off x="-654028" y="-1242079"/>
            <a:ext cx="2150488" cy="2369888"/>
          </a:xfrm>
          <a:custGeom>
            <a:avLst/>
            <a:gdLst/>
            <a:ahLst/>
            <a:cxnLst/>
            <a:rect l="l" t="t" r="r" b="b"/>
            <a:pathLst>
              <a:path w="22240" h="24509" extrusionOk="0">
                <a:moveTo>
                  <a:pt x="12377" y="0"/>
                </a:moveTo>
                <a:cubicBezTo>
                  <a:pt x="11004" y="0"/>
                  <a:pt x="9333" y="366"/>
                  <a:pt x="8119" y="981"/>
                </a:cubicBezTo>
                <a:cubicBezTo>
                  <a:pt x="7473" y="1310"/>
                  <a:pt x="6862" y="1691"/>
                  <a:pt x="6182" y="1967"/>
                </a:cubicBezTo>
                <a:cubicBezTo>
                  <a:pt x="5663" y="2175"/>
                  <a:pt x="5121" y="2319"/>
                  <a:pt x="4596" y="2509"/>
                </a:cubicBezTo>
                <a:cubicBezTo>
                  <a:pt x="4227" y="2659"/>
                  <a:pt x="3864" y="2826"/>
                  <a:pt x="3507" y="3005"/>
                </a:cubicBezTo>
                <a:cubicBezTo>
                  <a:pt x="3184" y="3161"/>
                  <a:pt x="2861" y="3322"/>
                  <a:pt x="2544" y="3472"/>
                </a:cubicBezTo>
                <a:cubicBezTo>
                  <a:pt x="1842" y="4034"/>
                  <a:pt x="2006" y="4714"/>
                  <a:pt x="2034" y="4714"/>
                </a:cubicBezTo>
                <a:cubicBezTo>
                  <a:pt x="2035" y="4714"/>
                  <a:pt x="2036" y="4714"/>
                  <a:pt x="2036" y="4712"/>
                </a:cubicBezTo>
                <a:lnTo>
                  <a:pt x="2036" y="4712"/>
                </a:lnTo>
                <a:cubicBezTo>
                  <a:pt x="2267" y="4971"/>
                  <a:pt x="1829" y="5986"/>
                  <a:pt x="1800" y="6073"/>
                </a:cubicBezTo>
                <a:cubicBezTo>
                  <a:pt x="1587" y="6811"/>
                  <a:pt x="1391" y="7554"/>
                  <a:pt x="1125" y="8281"/>
                </a:cubicBezTo>
                <a:cubicBezTo>
                  <a:pt x="756" y="9273"/>
                  <a:pt x="560" y="10270"/>
                  <a:pt x="433" y="11302"/>
                </a:cubicBezTo>
                <a:cubicBezTo>
                  <a:pt x="387" y="11631"/>
                  <a:pt x="353" y="11971"/>
                  <a:pt x="324" y="12317"/>
                </a:cubicBezTo>
                <a:cubicBezTo>
                  <a:pt x="289" y="12744"/>
                  <a:pt x="249" y="13164"/>
                  <a:pt x="174" y="13585"/>
                </a:cubicBezTo>
                <a:cubicBezTo>
                  <a:pt x="116" y="13914"/>
                  <a:pt x="1" y="14243"/>
                  <a:pt x="7" y="14577"/>
                </a:cubicBezTo>
                <a:cubicBezTo>
                  <a:pt x="12" y="15050"/>
                  <a:pt x="145" y="15557"/>
                  <a:pt x="232" y="16019"/>
                </a:cubicBezTo>
                <a:cubicBezTo>
                  <a:pt x="278" y="16272"/>
                  <a:pt x="353" y="16457"/>
                  <a:pt x="353" y="16722"/>
                </a:cubicBezTo>
                <a:cubicBezTo>
                  <a:pt x="358" y="17074"/>
                  <a:pt x="474" y="17397"/>
                  <a:pt x="583" y="17731"/>
                </a:cubicBezTo>
                <a:cubicBezTo>
                  <a:pt x="785" y="18365"/>
                  <a:pt x="837" y="18953"/>
                  <a:pt x="750" y="19616"/>
                </a:cubicBezTo>
                <a:cubicBezTo>
                  <a:pt x="635" y="20487"/>
                  <a:pt x="635" y="21323"/>
                  <a:pt x="987" y="22142"/>
                </a:cubicBezTo>
                <a:cubicBezTo>
                  <a:pt x="998" y="22176"/>
                  <a:pt x="1021" y="22211"/>
                  <a:pt x="1039" y="22246"/>
                </a:cubicBezTo>
                <a:cubicBezTo>
                  <a:pt x="1385" y="22949"/>
                  <a:pt x="2065" y="23451"/>
                  <a:pt x="2722" y="23849"/>
                </a:cubicBezTo>
                <a:cubicBezTo>
                  <a:pt x="3507" y="24327"/>
                  <a:pt x="4429" y="24437"/>
                  <a:pt x="5334" y="24483"/>
                </a:cubicBezTo>
                <a:cubicBezTo>
                  <a:pt x="5639" y="24498"/>
                  <a:pt x="5941" y="24509"/>
                  <a:pt x="6240" y="24509"/>
                </a:cubicBezTo>
                <a:cubicBezTo>
                  <a:pt x="6967" y="24509"/>
                  <a:pt x="7683" y="24446"/>
                  <a:pt x="8402" y="24229"/>
                </a:cubicBezTo>
                <a:cubicBezTo>
                  <a:pt x="9734" y="23831"/>
                  <a:pt x="11048" y="23185"/>
                  <a:pt x="12230" y="22430"/>
                </a:cubicBezTo>
                <a:cubicBezTo>
                  <a:pt x="13245" y="21715"/>
                  <a:pt x="14122" y="20873"/>
                  <a:pt x="14877" y="19893"/>
                </a:cubicBezTo>
                <a:cubicBezTo>
                  <a:pt x="15788" y="18850"/>
                  <a:pt x="16676" y="17777"/>
                  <a:pt x="17518" y="16676"/>
                </a:cubicBezTo>
                <a:cubicBezTo>
                  <a:pt x="17777" y="16336"/>
                  <a:pt x="18031" y="16001"/>
                  <a:pt x="18273" y="15650"/>
                </a:cubicBezTo>
                <a:cubicBezTo>
                  <a:pt x="19161" y="14427"/>
                  <a:pt x="19980" y="13164"/>
                  <a:pt x="20677" y="11821"/>
                </a:cubicBezTo>
                <a:cubicBezTo>
                  <a:pt x="21237" y="10841"/>
                  <a:pt x="21681" y="9803"/>
                  <a:pt x="21998" y="8708"/>
                </a:cubicBezTo>
                <a:cubicBezTo>
                  <a:pt x="22073" y="8142"/>
                  <a:pt x="22159" y="7589"/>
                  <a:pt x="22240" y="7024"/>
                </a:cubicBezTo>
                <a:cubicBezTo>
                  <a:pt x="22142" y="6286"/>
                  <a:pt x="21865" y="5617"/>
                  <a:pt x="21410" y="5035"/>
                </a:cubicBezTo>
                <a:cubicBezTo>
                  <a:pt x="20971" y="4251"/>
                  <a:pt x="20424" y="3547"/>
                  <a:pt x="19766" y="2919"/>
                </a:cubicBezTo>
                <a:cubicBezTo>
                  <a:pt x="18671" y="1910"/>
                  <a:pt x="17460" y="1125"/>
                  <a:pt x="16047" y="624"/>
                </a:cubicBezTo>
                <a:cubicBezTo>
                  <a:pt x="14894" y="214"/>
                  <a:pt x="13729" y="18"/>
                  <a:pt x="12501" y="1"/>
                </a:cubicBezTo>
                <a:cubicBezTo>
                  <a:pt x="12460" y="0"/>
                  <a:pt x="12419" y="0"/>
                  <a:pt x="123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6" name="Google Shape;906;p35"/>
          <p:cNvGrpSpPr/>
          <p:nvPr/>
        </p:nvGrpSpPr>
        <p:grpSpPr>
          <a:xfrm>
            <a:off x="-205300" y="376412"/>
            <a:ext cx="1425291" cy="1417461"/>
            <a:chOff x="4363113" y="194497"/>
            <a:chExt cx="1068968" cy="1063096"/>
          </a:xfrm>
        </p:grpSpPr>
        <p:sp>
          <p:nvSpPr>
            <p:cNvPr id="907" name="Google Shape;907;p35"/>
            <p:cNvSpPr/>
            <p:nvPr/>
          </p:nvSpPr>
          <p:spPr>
            <a:xfrm>
              <a:off x="4363113" y="194497"/>
              <a:ext cx="1068968" cy="1063096"/>
            </a:xfrm>
            <a:custGeom>
              <a:avLst/>
              <a:gdLst/>
              <a:ahLst/>
              <a:cxnLst/>
              <a:rect l="l" t="t" r="r" b="b"/>
              <a:pathLst>
                <a:path w="11469" h="11406" extrusionOk="0">
                  <a:moveTo>
                    <a:pt x="5456" y="1"/>
                  </a:moveTo>
                  <a:cubicBezTo>
                    <a:pt x="5448" y="1"/>
                    <a:pt x="5440" y="1"/>
                    <a:pt x="5432" y="1"/>
                  </a:cubicBezTo>
                  <a:cubicBezTo>
                    <a:pt x="5051" y="13"/>
                    <a:pt x="4624" y="226"/>
                    <a:pt x="4532" y="618"/>
                  </a:cubicBezTo>
                  <a:cubicBezTo>
                    <a:pt x="4446" y="993"/>
                    <a:pt x="4474" y="1402"/>
                    <a:pt x="4503" y="1789"/>
                  </a:cubicBezTo>
                  <a:cubicBezTo>
                    <a:pt x="4521" y="2048"/>
                    <a:pt x="4549" y="2302"/>
                    <a:pt x="4538" y="2550"/>
                  </a:cubicBezTo>
                  <a:cubicBezTo>
                    <a:pt x="4532" y="2746"/>
                    <a:pt x="4492" y="2936"/>
                    <a:pt x="4492" y="3126"/>
                  </a:cubicBezTo>
                  <a:cubicBezTo>
                    <a:pt x="4492" y="3236"/>
                    <a:pt x="4521" y="3380"/>
                    <a:pt x="4480" y="3490"/>
                  </a:cubicBezTo>
                  <a:cubicBezTo>
                    <a:pt x="4434" y="3455"/>
                    <a:pt x="4411" y="3386"/>
                    <a:pt x="4382" y="3328"/>
                  </a:cubicBezTo>
                  <a:cubicBezTo>
                    <a:pt x="4273" y="3126"/>
                    <a:pt x="4146" y="2953"/>
                    <a:pt x="4002" y="2780"/>
                  </a:cubicBezTo>
                  <a:cubicBezTo>
                    <a:pt x="3760" y="2492"/>
                    <a:pt x="3500" y="2221"/>
                    <a:pt x="3241" y="1956"/>
                  </a:cubicBezTo>
                  <a:cubicBezTo>
                    <a:pt x="3119" y="1823"/>
                    <a:pt x="2998" y="1737"/>
                    <a:pt x="2831" y="1679"/>
                  </a:cubicBezTo>
                  <a:cubicBezTo>
                    <a:pt x="2624" y="1598"/>
                    <a:pt x="2347" y="1500"/>
                    <a:pt x="2128" y="1495"/>
                  </a:cubicBezTo>
                  <a:cubicBezTo>
                    <a:pt x="2118" y="1494"/>
                    <a:pt x="2107" y="1494"/>
                    <a:pt x="2097" y="1494"/>
                  </a:cubicBezTo>
                  <a:cubicBezTo>
                    <a:pt x="1838" y="1494"/>
                    <a:pt x="1601" y="1633"/>
                    <a:pt x="1390" y="1771"/>
                  </a:cubicBezTo>
                  <a:cubicBezTo>
                    <a:pt x="1148" y="1939"/>
                    <a:pt x="992" y="2048"/>
                    <a:pt x="934" y="2336"/>
                  </a:cubicBezTo>
                  <a:cubicBezTo>
                    <a:pt x="923" y="2429"/>
                    <a:pt x="865" y="2532"/>
                    <a:pt x="865" y="2625"/>
                  </a:cubicBezTo>
                  <a:cubicBezTo>
                    <a:pt x="848" y="2861"/>
                    <a:pt x="975" y="3115"/>
                    <a:pt x="1096" y="3299"/>
                  </a:cubicBezTo>
                  <a:cubicBezTo>
                    <a:pt x="1321" y="3645"/>
                    <a:pt x="1695" y="3824"/>
                    <a:pt x="1903" y="4170"/>
                  </a:cubicBezTo>
                  <a:cubicBezTo>
                    <a:pt x="1984" y="4303"/>
                    <a:pt x="2053" y="4412"/>
                    <a:pt x="2162" y="4510"/>
                  </a:cubicBezTo>
                  <a:cubicBezTo>
                    <a:pt x="2237" y="4585"/>
                    <a:pt x="2347" y="4643"/>
                    <a:pt x="2405" y="4735"/>
                  </a:cubicBezTo>
                  <a:cubicBezTo>
                    <a:pt x="2394" y="4738"/>
                    <a:pt x="2384" y="4739"/>
                    <a:pt x="2373" y="4739"/>
                  </a:cubicBezTo>
                  <a:cubicBezTo>
                    <a:pt x="2198" y="4739"/>
                    <a:pt x="1934" y="4414"/>
                    <a:pt x="1793" y="4354"/>
                  </a:cubicBezTo>
                  <a:cubicBezTo>
                    <a:pt x="1659" y="4294"/>
                    <a:pt x="1498" y="4270"/>
                    <a:pt x="1330" y="4270"/>
                  </a:cubicBezTo>
                  <a:cubicBezTo>
                    <a:pt x="1050" y="4270"/>
                    <a:pt x="750" y="4337"/>
                    <a:pt x="519" y="4412"/>
                  </a:cubicBezTo>
                  <a:cubicBezTo>
                    <a:pt x="329" y="4470"/>
                    <a:pt x="271" y="4510"/>
                    <a:pt x="202" y="4706"/>
                  </a:cubicBezTo>
                  <a:cubicBezTo>
                    <a:pt x="115" y="4914"/>
                    <a:pt x="69" y="5139"/>
                    <a:pt x="35" y="5364"/>
                  </a:cubicBezTo>
                  <a:cubicBezTo>
                    <a:pt x="0" y="5588"/>
                    <a:pt x="46" y="5750"/>
                    <a:pt x="121" y="5963"/>
                  </a:cubicBezTo>
                  <a:cubicBezTo>
                    <a:pt x="185" y="6142"/>
                    <a:pt x="185" y="6315"/>
                    <a:pt x="329" y="6459"/>
                  </a:cubicBezTo>
                  <a:cubicBezTo>
                    <a:pt x="450" y="6586"/>
                    <a:pt x="583" y="6667"/>
                    <a:pt x="738" y="6747"/>
                  </a:cubicBezTo>
                  <a:cubicBezTo>
                    <a:pt x="986" y="6868"/>
                    <a:pt x="1165" y="7070"/>
                    <a:pt x="1442" y="7145"/>
                  </a:cubicBezTo>
                  <a:cubicBezTo>
                    <a:pt x="1538" y="7170"/>
                    <a:pt x="1666" y="7199"/>
                    <a:pt x="1784" y="7199"/>
                  </a:cubicBezTo>
                  <a:cubicBezTo>
                    <a:pt x="1827" y="7199"/>
                    <a:pt x="1870" y="7195"/>
                    <a:pt x="1909" y="7186"/>
                  </a:cubicBezTo>
                  <a:lnTo>
                    <a:pt x="1909" y="7186"/>
                  </a:lnTo>
                  <a:cubicBezTo>
                    <a:pt x="1505" y="7595"/>
                    <a:pt x="623" y="8241"/>
                    <a:pt x="1026" y="8915"/>
                  </a:cubicBezTo>
                  <a:cubicBezTo>
                    <a:pt x="1280" y="9330"/>
                    <a:pt x="1632" y="9722"/>
                    <a:pt x="2139" y="9774"/>
                  </a:cubicBezTo>
                  <a:cubicBezTo>
                    <a:pt x="2168" y="9776"/>
                    <a:pt x="2196" y="9777"/>
                    <a:pt x="2225" y="9777"/>
                  </a:cubicBezTo>
                  <a:cubicBezTo>
                    <a:pt x="2371" y="9777"/>
                    <a:pt x="2519" y="9752"/>
                    <a:pt x="2658" y="9699"/>
                  </a:cubicBezTo>
                  <a:cubicBezTo>
                    <a:pt x="2860" y="9601"/>
                    <a:pt x="3114" y="9521"/>
                    <a:pt x="3298" y="9377"/>
                  </a:cubicBezTo>
                  <a:cubicBezTo>
                    <a:pt x="3437" y="9279"/>
                    <a:pt x="3575" y="9146"/>
                    <a:pt x="3731" y="9082"/>
                  </a:cubicBezTo>
                  <a:cubicBezTo>
                    <a:pt x="3788" y="9054"/>
                    <a:pt x="3858" y="9048"/>
                    <a:pt x="3915" y="9025"/>
                  </a:cubicBezTo>
                  <a:cubicBezTo>
                    <a:pt x="3949" y="9008"/>
                    <a:pt x="4097" y="8979"/>
                    <a:pt x="4105" y="8945"/>
                  </a:cubicBezTo>
                  <a:lnTo>
                    <a:pt x="4105" y="8945"/>
                  </a:lnTo>
                  <a:cubicBezTo>
                    <a:pt x="4082" y="9060"/>
                    <a:pt x="4019" y="9163"/>
                    <a:pt x="3979" y="9267"/>
                  </a:cubicBezTo>
                  <a:cubicBezTo>
                    <a:pt x="3892" y="9498"/>
                    <a:pt x="3875" y="9746"/>
                    <a:pt x="3817" y="9982"/>
                  </a:cubicBezTo>
                  <a:cubicBezTo>
                    <a:pt x="3760" y="10213"/>
                    <a:pt x="3633" y="10472"/>
                    <a:pt x="3644" y="10720"/>
                  </a:cubicBezTo>
                  <a:cubicBezTo>
                    <a:pt x="3661" y="10899"/>
                    <a:pt x="3783" y="11141"/>
                    <a:pt x="3927" y="11250"/>
                  </a:cubicBezTo>
                  <a:cubicBezTo>
                    <a:pt x="4082" y="11383"/>
                    <a:pt x="4382" y="11395"/>
                    <a:pt x="4584" y="11400"/>
                  </a:cubicBezTo>
                  <a:cubicBezTo>
                    <a:pt x="4629" y="11403"/>
                    <a:pt x="4676" y="11405"/>
                    <a:pt x="4722" y="11405"/>
                  </a:cubicBezTo>
                  <a:cubicBezTo>
                    <a:pt x="4928" y="11405"/>
                    <a:pt x="5137" y="11366"/>
                    <a:pt x="5287" y="11210"/>
                  </a:cubicBezTo>
                  <a:cubicBezTo>
                    <a:pt x="5553" y="10933"/>
                    <a:pt x="5714" y="10530"/>
                    <a:pt x="5835" y="10184"/>
                  </a:cubicBezTo>
                  <a:cubicBezTo>
                    <a:pt x="5910" y="9988"/>
                    <a:pt x="5956" y="9786"/>
                    <a:pt x="5985" y="9584"/>
                  </a:cubicBezTo>
                  <a:cubicBezTo>
                    <a:pt x="5997" y="9463"/>
                    <a:pt x="6020" y="9342"/>
                    <a:pt x="6054" y="9221"/>
                  </a:cubicBezTo>
                  <a:cubicBezTo>
                    <a:pt x="6060" y="9348"/>
                    <a:pt x="6089" y="9440"/>
                    <a:pt x="6124" y="9573"/>
                  </a:cubicBezTo>
                  <a:cubicBezTo>
                    <a:pt x="6210" y="9884"/>
                    <a:pt x="6325" y="10155"/>
                    <a:pt x="6464" y="10449"/>
                  </a:cubicBezTo>
                  <a:cubicBezTo>
                    <a:pt x="6521" y="10576"/>
                    <a:pt x="6579" y="10697"/>
                    <a:pt x="6631" y="10824"/>
                  </a:cubicBezTo>
                  <a:cubicBezTo>
                    <a:pt x="6654" y="10904"/>
                    <a:pt x="6700" y="10956"/>
                    <a:pt x="6781" y="10979"/>
                  </a:cubicBezTo>
                  <a:cubicBezTo>
                    <a:pt x="6913" y="10979"/>
                    <a:pt x="7040" y="10979"/>
                    <a:pt x="7173" y="10968"/>
                  </a:cubicBezTo>
                  <a:cubicBezTo>
                    <a:pt x="7317" y="10979"/>
                    <a:pt x="7450" y="10985"/>
                    <a:pt x="7594" y="10991"/>
                  </a:cubicBezTo>
                  <a:cubicBezTo>
                    <a:pt x="7612" y="10991"/>
                    <a:pt x="7630" y="10991"/>
                    <a:pt x="7648" y="10991"/>
                  </a:cubicBezTo>
                  <a:cubicBezTo>
                    <a:pt x="7941" y="10991"/>
                    <a:pt x="8225" y="10945"/>
                    <a:pt x="8459" y="10760"/>
                  </a:cubicBezTo>
                  <a:cubicBezTo>
                    <a:pt x="8534" y="10703"/>
                    <a:pt x="8603" y="10645"/>
                    <a:pt x="8672" y="10576"/>
                  </a:cubicBezTo>
                  <a:cubicBezTo>
                    <a:pt x="8707" y="10472"/>
                    <a:pt x="8707" y="10380"/>
                    <a:pt x="8660" y="10276"/>
                  </a:cubicBezTo>
                  <a:cubicBezTo>
                    <a:pt x="8574" y="9895"/>
                    <a:pt x="8418" y="9538"/>
                    <a:pt x="8274" y="9175"/>
                  </a:cubicBezTo>
                  <a:cubicBezTo>
                    <a:pt x="8188" y="8950"/>
                    <a:pt x="8101" y="8731"/>
                    <a:pt x="8015" y="8512"/>
                  </a:cubicBezTo>
                  <a:cubicBezTo>
                    <a:pt x="7992" y="8460"/>
                    <a:pt x="7969" y="8414"/>
                    <a:pt x="7934" y="8368"/>
                  </a:cubicBezTo>
                  <a:lnTo>
                    <a:pt x="7934" y="8368"/>
                  </a:lnTo>
                  <a:cubicBezTo>
                    <a:pt x="8084" y="8460"/>
                    <a:pt x="8257" y="8517"/>
                    <a:pt x="8424" y="8569"/>
                  </a:cubicBezTo>
                  <a:cubicBezTo>
                    <a:pt x="8758" y="8656"/>
                    <a:pt x="9110" y="8713"/>
                    <a:pt x="9450" y="8748"/>
                  </a:cubicBezTo>
                  <a:cubicBezTo>
                    <a:pt x="9592" y="8763"/>
                    <a:pt x="9738" y="8772"/>
                    <a:pt x="9885" y="8772"/>
                  </a:cubicBezTo>
                  <a:cubicBezTo>
                    <a:pt x="10020" y="8772"/>
                    <a:pt x="10154" y="8765"/>
                    <a:pt x="10286" y="8748"/>
                  </a:cubicBezTo>
                  <a:cubicBezTo>
                    <a:pt x="10379" y="8737"/>
                    <a:pt x="10477" y="8719"/>
                    <a:pt x="10557" y="8656"/>
                  </a:cubicBezTo>
                  <a:cubicBezTo>
                    <a:pt x="10644" y="8587"/>
                    <a:pt x="10702" y="8460"/>
                    <a:pt x="10748" y="8362"/>
                  </a:cubicBezTo>
                  <a:cubicBezTo>
                    <a:pt x="10805" y="8223"/>
                    <a:pt x="10817" y="8056"/>
                    <a:pt x="10834" y="7906"/>
                  </a:cubicBezTo>
                  <a:cubicBezTo>
                    <a:pt x="10846" y="7785"/>
                    <a:pt x="10846" y="7670"/>
                    <a:pt x="10834" y="7555"/>
                  </a:cubicBezTo>
                  <a:cubicBezTo>
                    <a:pt x="10788" y="7324"/>
                    <a:pt x="10690" y="7174"/>
                    <a:pt x="10465" y="7093"/>
                  </a:cubicBezTo>
                  <a:cubicBezTo>
                    <a:pt x="10344" y="7047"/>
                    <a:pt x="10217" y="7030"/>
                    <a:pt x="10096" y="6978"/>
                  </a:cubicBezTo>
                  <a:cubicBezTo>
                    <a:pt x="9923" y="6915"/>
                    <a:pt x="9796" y="6776"/>
                    <a:pt x="9629" y="6713"/>
                  </a:cubicBezTo>
                  <a:cubicBezTo>
                    <a:pt x="9566" y="6690"/>
                    <a:pt x="9324" y="6684"/>
                    <a:pt x="9306" y="6609"/>
                  </a:cubicBezTo>
                  <a:cubicBezTo>
                    <a:pt x="9381" y="6557"/>
                    <a:pt x="9508" y="6528"/>
                    <a:pt x="9600" y="6499"/>
                  </a:cubicBezTo>
                  <a:cubicBezTo>
                    <a:pt x="9814" y="6424"/>
                    <a:pt x="10056" y="6401"/>
                    <a:pt x="10263" y="6298"/>
                  </a:cubicBezTo>
                  <a:cubicBezTo>
                    <a:pt x="10402" y="6228"/>
                    <a:pt x="10529" y="6142"/>
                    <a:pt x="10661" y="6061"/>
                  </a:cubicBezTo>
                  <a:cubicBezTo>
                    <a:pt x="10805" y="5980"/>
                    <a:pt x="10932" y="5888"/>
                    <a:pt x="11048" y="5779"/>
                  </a:cubicBezTo>
                  <a:cubicBezTo>
                    <a:pt x="11192" y="5629"/>
                    <a:pt x="11238" y="5450"/>
                    <a:pt x="11313" y="5260"/>
                  </a:cubicBezTo>
                  <a:cubicBezTo>
                    <a:pt x="11342" y="5202"/>
                    <a:pt x="11382" y="5144"/>
                    <a:pt x="11411" y="5087"/>
                  </a:cubicBezTo>
                  <a:cubicBezTo>
                    <a:pt x="11468" y="4960"/>
                    <a:pt x="11445" y="4770"/>
                    <a:pt x="11393" y="4649"/>
                  </a:cubicBezTo>
                  <a:cubicBezTo>
                    <a:pt x="11359" y="4562"/>
                    <a:pt x="11272" y="4499"/>
                    <a:pt x="11197" y="4435"/>
                  </a:cubicBezTo>
                  <a:cubicBezTo>
                    <a:pt x="11105" y="4349"/>
                    <a:pt x="11013" y="4251"/>
                    <a:pt x="10898" y="4193"/>
                  </a:cubicBezTo>
                  <a:cubicBezTo>
                    <a:pt x="10817" y="4159"/>
                    <a:pt x="10736" y="4150"/>
                    <a:pt x="10652" y="4150"/>
                  </a:cubicBezTo>
                  <a:cubicBezTo>
                    <a:pt x="10623" y="4150"/>
                    <a:pt x="10593" y="4151"/>
                    <a:pt x="10563" y="4153"/>
                  </a:cubicBezTo>
                  <a:cubicBezTo>
                    <a:pt x="10177" y="4158"/>
                    <a:pt x="9785" y="4216"/>
                    <a:pt x="9410" y="4331"/>
                  </a:cubicBezTo>
                  <a:cubicBezTo>
                    <a:pt x="9249" y="4383"/>
                    <a:pt x="9087" y="4424"/>
                    <a:pt x="8920" y="4470"/>
                  </a:cubicBezTo>
                  <a:cubicBezTo>
                    <a:pt x="8851" y="4481"/>
                    <a:pt x="8787" y="4504"/>
                    <a:pt x="8718" y="4539"/>
                  </a:cubicBezTo>
                  <a:cubicBezTo>
                    <a:pt x="8678" y="4579"/>
                    <a:pt x="8632" y="4597"/>
                    <a:pt x="8586" y="4597"/>
                  </a:cubicBezTo>
                  <a:cubicBezTo>
                    <a:pt x="8707" y="4470"/>
                    <a:pt x="8851" y="4354"/>
                    <a:pt x="8966" y="4216"/>
                  </a:cubicBezTo>
                  <a:cubicBezTo>
                    <a:pt x="9116" y="4043"/>
                    <a:pt x="9254" y="3859"/>
                    <a:pt x="9381" y="3668"/>
                  </a:cubicBezTo>
                  <a:cubicBezTo>
                    <a:pt x="9485" y="3524"/>
                    <a:pt x="9583" y="3374"/>
                    <a:pt x="9664" y="3213"/>
                  </a:cubicBezTo>
                  <a:cubicBezTo>
                    <a:pt x="9727" y="3115"/>
                    <a:pt x="9773" y="3011"/>
                    <a:pt x="9802" y="2896"/>
                  </a:cubicBezTo>
                  <a:cubicBezTo>
                    <a:pt x="9796" y="2746"/>
                    <a:pt x="9716" y="2596"/>
                    <a:pt x="9623" y="2481"/>
                  </a:cubicBezTo>
                  <a:cubicBezTo>
                    <a:pt x="9401" y="2207"/>
                    <a:pt x="9062" y="2006"/>
                    <a:pt x="8723" y="2006"/>
                  </a:cubicBezTo>
                  <a:cubicBezTo>
                    <a:pt x="8562" y="2006"/>
                    <a:pt x="8400" y="2052"/>
                    <a:pt x="8251" y="2158"/>
                  </a:cubicBezTo>
                  <a:cubicBezTo>
                    <a:pt x="8044" y="2302"/>
                    <a:pt x="7847" y="2504"/>
                    <a:pt x="7646" y="2659"/>
                  </a:cubicBezTo>
                  <a:cubicBezTo>
                    <a:pt x="7363" y="2861"/>
                    <a:pt x="7104" y="3086"/>
                    <a:pt x="6867" y="3328"/>
                  </a:cubicBezTo>
                  <a:cubicBezTo>
                    <a:pt x="6815" y="3518"/>
                    <a:pt x="6723" y="3616"/>
                    <a:pt x="6573" y="3640"/>
                  </a:cubicBezTo>
                  <a:cubicBezTo>
                    <a:pt x="6608" y="3524"/>
                    <a:pt x="6654" y="3415"/>
                    <a:pt x="6689" y="3299"/>
                  </a:cubicBezTo>
                  <a:cubicBezTo>
                    <a:pt x="6723" y="3201"/>
                    <a:pt x="6740" y="3086"/>
                    <a:pt x="6781" y="2982"/>
                  </a:cubicBezTo>
                  <a:cubicBezTo>
                    <a:pt x="6810" y="2919"/>
                    <a:pt x="6838" y="2861"/>
                    <a:pt x="6844" y="2792"/>
                  </a:cubicBezTo>
                  <a:cubicBezTo>
                    <a:pt x="6862" y="2619"/>
                    <a:pt x="6838" y="2429"/>
                    <a:pt x="6827" y="2256"/>
                  </a:cubicBezTo>
                  <a:cubicBezTo>
                    <a:pt x="6804" y="1991"/>
                    <a:pt x="6752" y="1714"/>
                    <a:pt x="6683" y="1454"/>
                  </a:cubicBezTo>
                  <a:cubicBezTo>
                    <a:pt x="6602" y="1183"/>
                    <a:pt x="6608" y="930"/>
                    <a:pt x="6435" y="682"/>
                  </a:cubicBezTo>
                  <a:cubicBezTo>
                    <a:pt x="6232" y="399"/>
                    <a:pt x="5840" y="1"/>
                    <a:pt x="5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4404868" y="223577"/>
              <a:ext cx="1017519" cy="976136"/>
            </a:xfrm>
            <a:custGeom>
              <a:avLst/>
              <a:gdLst/>
              <a:ahLst/>
              <a:cxnLst/>
              <a:rect l="l" t="t" r="r" b="b"/>
              <a:pathLst>
                <a:path w="10917" h="10473" extrusionOk="0">
                  <a:moveTo>
                    <a:pt x="5171" y="0"/>
                  </a:moveTo>
                  <a:cubicBezTo>
                    <a:pt x="5128" y="0"/>
                    <a:pt x="5085" y="6"/>
                    <a:pt x="5041" y="18"/>
                  </a:cubicBezTo>
                  <a:cubicBezTo>
                    <a:pt x="4707" y="110"/>
                    <a:pt x="4597" y="508"/>
                    <a:pt x="4551" y="831"/>
                  </a:cubicBezTo>
                  <a:cubicBezTo>
                    <a:pt x="4395" y="2140"/>
                    <a:pt x="4401" y="3518"/>
                    <a:pt x="4989" y="4706"/>
                  </a:cubicBezTo>
                  <a:cubicBezTo>
                    <a:pt x="4955" y="4648"/>
                    <a:pt x="4914" y="4590"/>
                    <a:pt x="4874" y="4538"/>
                  </a:cubicBezTo>
                  <a:cubicBezTo>
                    <a:pt x="4251" y="3650"/>
                    <a:pt x="3386" y="2930"/>
                    <a:pt x="2527" y="2220"/>
                  </a:cubicBezTo>
                  <a:cubicBezTo>
                    <a:pt x="2291" y="2024"/>
                    <a:pt x="2043" y="1823"/>
                    <a:pt x="1732" y="1748"/>
                  </a:cubicBezTo>
                  <a:cubicBezTo>
                    <a:pt x="1618" y="1722"/>
                    <a:pt x="1520" y="1710"/>
                    <a:pt x="1434" y="1710"/>
                  </a:cubicBezTo>
                  <a:cubicBezTo>
                    <a:pt x="753" y="1710"/>
                    <a:pt x="907" y="2458"/>
                    <a:pt x="1224" y="2884"/>
                  </a:cubicBezTo>
                  <a:cubicBezTo>
                    <a:pt x="1611" y="3420"/>
                    <a:pt x="2158" y="3881"/>
                    <a:pt x="2695" y="4302"/>
                  </a:cubicBezTo>
                  <a:cubicBezTo>
                    <a:pt x="3150" y="4659"/>
                    <a:pt x="3623" y="5075"/>
                    <a:pt x="4130" y="5369"/>
                  </a:cubicBezTo>
                  <a:cubicBezTo>
                    <a:pt x="3761" y="5203"/>
                    <a:pt x="1754" y="4395"/>
                    <a:pt x="688" y="4395"/>
                  </a:cubicBezTo>
                  <a:cubicBezTo>
                    <a:pt x="273" y="4395"/>
                    <a:pt x="1" y="4518"/>
                    <a:pt x="25" y="4850"/>
                  </a:cubicBezTo>
                  <a:cubicBezTo>
                    <a:pt x="83" y="5634"/>
                    <a:pt x="1709" y="5957"/>
                    <a:pt x="2326" y="6084"/>
                  </a:cubicBezTo>
                  <a:cubicBezTo>
                    <a:pt x="2520" y="6120"/>
                    <a:pt x="2713" y="6131"/>
                    <a:pt x="2904" y="6131"/>
                  </a:cubicBezTo>
                  <a:cubicBezTo>
                    <a:pt x="3172" y="6131"/>
                    <a:pt x="3438" y="6110"/>
                    <a:pt x="3702" y="6110"/>
                  </a:cubicBezTo>
                  <a:cubicBezTo>
                    <a:pt x="3872" y="6110"/>
                    <a:pt x="4042" y="6119"/>
                    <a:pt x="4211" y="6147"/>
                  </a:cubicBezTo>
                  <a:cubicBezTo>
                    <a:pt x="3704" y="6556"/>
                    <a:pt x="561" y="7906"/>
                    <a:pt x="1443" y="8857"/>
                  </a:cubicBezTo>
                  <a:cubicBezTo>
                    <a:pt x="1582" y="9004"/>
                    <a:pt x="1753" y="9067"/>
                    <a:pt x="1944" y="9067"/>
                  </a:cubicBezTo>
                  <a:cubicBezTo>
                    <a:pt x="2933" y="9067"/>
                    <a:pt x="4461" y="7381"/>
                    <a:pt x="4770" y="6874"/>
                  </a:cubicBezTo>
                  <a:lnTo>
                    <a:pt x="4770" y="6874"/>
                  </a:lnTo>
                  <a:cubicBezTo>
                    <a:pt x="4553" y="7285"/>
                    <a:pt x="2874" y="10472"/>
                    <a:pt x="4243" y="10472"/>
                  </a:cubicBezTo>
                  <a:cubicBezTo>
                    <a:pt x="4255" y="10472"/>
                    <a:pt x="4268" y="10472"/>
                    <a:pt x="4280" y="10471"/>
                  </a:cubicBezTo>
                  <a:cubicBezTo>
                    <a:pt x="5520" y="10419"/>
                    <a:pt x="5335" y="7710"/>
                    <a:pt x="5491" y="6954"/>
                  </a:cubicBezTo>
                  <a:lnTo>
                    <a:pt x="5491" y="6954"/>
                  </a:lnTo>
                  <a:cubicBezTo>
                    <a:pt x="5406" y="7662"/>
                    <a:pt x="6111" y="10272"/>
                    <a:pt x="7092" y="10272"/>
                  </a:cubicBezTo>
                  <a:cubicBezTo>
                    <a:pt x="7110" y="10272"/>
                    <a:pt x="7128" y="10271"/>
                    <a:pt x="7146" y="10270"/>
                  </a:cubicBezTo>
                  <a:cubicBezTo>
                    <a:pt x="8045" y="10183"/>
                    <a:pt x="7498" y="9174"/>
                    <a:pt x="7325" y="8753"/>
                  </a:cubicBezTo>
                  <a:cubicBezTo>
                    <a:pt x="7180" y="8401"/>
                    <a:pt x="7030" y="8056"/>
                    <a:pt x="6858" y="7715"/>
                  </a:cubicBezTo>
                  <a:cubicBezTo>
                    <a:pt x="6771" y="7542"/>
                    <a:pt x="6339" y="7093"/>
                    <a:pt x="6448" y="6920"/>
                  </a:cubicBezTo>
                  <a:lnTo>
                    <a:pt x="6448" y="6920"/>
                  </a:lnTo>
                  <a:cubicBezTo>
                    <a:pt x="6869" y="7110"/>
                    <a:pt x="7238" y="7387"/>
                    <a:pt x="7670" y="7565"/>
                  </a:cubicBezTo>
                  <a:cubicBezTo>
                    <a:pt x="8156" y="7766"/>
                    <a:pt x="8670" y="7903"/>
                    <a:pt x="9195" y="7903"/>
                  </a:cubicBezTo>
                  <a:cubicBezTo>
                    <a:pt x="9244" y="7903"/>
                    <a:pt x="9293" y="7902"/>
                    <a:pt x="9343" y="7900"/>
                  </a:cubicBezTo>
                  <a:cubicBezTo>
                    <a:pt x="9913" y="7854"/>
                    <a:pt x="9936" y="7364"/>
                    <a:pt x="9596" y="7070"/>
                  </a:cubicBezTo>
                  <a:cubicBezTo>
                    <a:pt x="9573" y="7052"/>
                    <a:pt x="9556" y="7035"/>
                    <a:pt x="9533" y="7018"/>
                  </a:cubicBezTo>
                  <a:cubicBezTo>
                    <a:pt x="9152" y="6752"/>
                    <a:pt x="8697" y="6579"/>
                    <a:pt x="8236" y="6447"/>
                  </a:cubicBezTo>
                  <a:cubicBezTo>
                    <a:pt x="7780" y="6320"/>
                    <a:pt x="7261" y="6285"/>
                    <a:pt x="6829" y="6101"/>
                  </a:cubicBezTo>
                  <a:cubicBezTo>
                    <a:pt x="7774" y="6037"/>
                    <a:pt x="8697" y="5807"/>
                    <a:pt x="9585" y="5490"/>
                  </a:cubicBezTo>
                  <a:cubicBezTo>
                    <a:pt x="9971" y="5351"/>
                    <a:pt x="10917" y="4815"/>
                    <a:pt x="10294" y="4412"/>
                  </a:cubicBezTo>
                  <a:cubicBezTo>
                    <a:pt x="10144" y="4313"/>
                    <a:pt x="9948" y="4302"/>
                    <a:pt x="9769" y="4302"/>
                  </a:cubicBezTo>
                  <a:cubicBezTo>
                    <a:pt x="8547" y="4308"/>
                    <a:pt x="7376" y="4757"/>
                    <a:pt x="6252" y="5207"/>
                  </a:cubicBezTo>
                  <a:cubicBezTo>
                    <a:pt x="6938" y="4648"/>
                    <a:pt x="7596" y="4071"/>
                    <a:pt x="8241" y="3477"/>
                  </a:cubicBezTo>
                  <a:cubicBezTo>
                    <a:pt x="8535" y="3206"/>
                    <a:pt x="9366" y="2440"/>
                    <a:pt x="8766" y="2094"/>
                  </a:cubicBezTo>
                  <a:cubicBezTo>
                    <a:pt x="8683" y="2046"/>
                    <a:pt x="8594" y="2025"/>
                    <a:pt x="8500" y="2025"/>
                  </a:cubicBezTo>
                  <a:cubicBezTo>
                    <a:pt x="8019" y="2025"/>
                    <a:pt x="7433" y="2577"/>
                    <a:pt x="7163" y="2837"/>
                  </a:cubicBezTo>
                  <a:cubicBezTo>
                    <a:pt x="6834" y="3149"/>
                    <a:pt x="6540" y="3477"/>
                    <a:pt x="6246" y="3812"/>
                  </a:cubicBezTo>
                  <a:cubicBezTo>
                    <a:pt x="6021" y="4048"/>
                    <a:pt x="5699" y="4313"/>
                    <a:pt x="5635" y="4642"/>
                  </a:cubicBezTo>
                  <a:cubicBezTo>
                    <a:pt x="5779" y="3852"/>
                    <a:pt x="5906" y="3068"/>
                    <a:pt x="6027" y="2284"/>
                  </a:cubicBezTo>
                  <a:cubicBezTo>
                    <a:pt x="6137" y="1598"/>
                    <a:pt x="6160" y="1004"/>
                    <a:pt x="5779" y="381"/>
                  </a:cubicBezTo>
                  <a:cubicBezTo>
                    <a:pt x="5647" y="180"/>
                    <a:pt x="5415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9" name="Google Shape;909;p35"/>
          <p:cNvGrpSpPr/>
          <p:nvPr/>
        </p:nvGrpSpPr>
        <p:grpSpPr>
          <a:xfrm>
            <a:off x="-108549" y="6186018"/>
            <a:ext cx="1059527" cy="671977"/>
            <a:chOff x="-183837" y="4639513"/>
            <a:chExt cx="794645" cy="503983"/>
          </a:xfrm>
        </p:grpSpPr>
        <p:sp>
          <p:nvSpPr>
            <p:cNvPr id="910" name="Google Shape;910;p35"/>
            <p:cNvSpPr/>
            <p:nvPr/>
          </p:nvSpPr>
          <p:spPr>
            <a:xfrm>
              <a:off x="20622" y="4928477"/>
              <a:ext cx="340319" cy="213200"/>
            </a:xfrm>
            <a:custGeom>
              <a:avLst/>
              <a:gdLst/>
              <a:ahLst/>
              <a:cxnLst/>
              <a:rect l="l" t="t" r="r" b="b"/>
              <a:pathLst>
                <a:path w="2803" h="1756" extrusionOk="0">
                  <a:moveTo>
                    <a:pt x="1956" y="1"/>
                  </a:moveTo>
                  <a:cubicBezTo>
                    <a:pt x="1940" y="1"/>
                    <a:pt x="1924" y="1"/>
                    <a:pt x="1909" y="2"/>
                  </a:cubicBezTo>
                  <a:cubicBezTo>
                    <a:pt x="1499" y="20"/>
                    <a:pt x="1107" y="221"/>
                    <a:pt x="773" y="458"/>
                  </a:cubicBezTo>
                  <a:cubicBezTo>
                    <a:pt x="663" y="544"/>
                    <a:pt x="548" y="636"/>
                    <a:pt x="438" y="740"/>
                  </a:cubicBezTo>
                  <a:cubicBezTo>
                    <a:pt x="334" y="896"/>
                    <a:pt x="248" y="1069"/>
                    <a:pt x="173" y="1236"/>
                  </a:cubicBezTo>
                  <a:cubicBezTo>
                    <a:pt x="104" y="1363"/>
                    <a:pt x="46" y="1501"/>
                    <a:pt x="0" y="1640"/>
                  </a:cubicBezTo>
                  <a:cubicBezTo>
                    <a:pt x="865" y="1680"/>
                    <a:pt x="1718" y="1732"/>
                    <a:pt x="2583" y="1755"/>
                  </a:cubicBezTo>
                  <a:lnTo>
                    <a:pt x="2797" y="1755"/>
                  </a:lnTo>
                  <a:cubicBezTo>
                    <a:pt x="2802" y="1513"/>
                    <a:pt x="2797" y="1271"/>
                    <a:pt x="2773" y="1029"/>
                  </a:cubicBezTo>
                  <a:cubicBezTo>
                    <a:pt x="2750" y="948"/>
                    <a:pt x="2727" y="861"/>
                    <a:pt x="2710" y="781"/>
                  </a:cubicBezTo>
                  <a:cubicBezTo>
                    <a:pt x="2606" y="469"/>
                    <a:pt x="2451" y="198"/>
                    <a:pt x="2180" y="31"/>
                  </a:cubicBezTo>
                  <a:cubicBezTo>
                    <a:pt x="2108" y="12"/>
                    <a:pt x="2032" y="1"/>
                    <a:pt x="1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-183837" y="4639513"/>
              <a:ext cx="794645" cy="503983"/>
            </a:xfrm>
            <a:custGeom>
              <a:avLst/>
              <a:gdLst/>
              <a:ahLst/>
              <a:cxnLst/>
              <a:rect l="l" t="t" r="r" b="b"/>
              <a:pathLst>
                <a:path w="6545" h="4151" extrusionOk="0">
                  <a:moveTo>
                    <a:pt x="3800" y="1"/>
                  </a:moveTo>
                  <a:cubicBezTo>
                    <a:pt x="3604" y="1"/>
                    <a:pt x="3420" y="53"/>
                    <a:pt x="3229" y="122"/>
                  </a:cubicBezTo>
                  <a:cubicBezTo>
                    <a:pt x="2272" y="456"/>
                    <a:pt x="1534" y="1154"/>
                    <a:pt x="981" y="1984"/>
                  </a:cubicBezTo>
                  <a:cubicBezTo>
                    <a:pt x="571" y="2596"/>
                    <a:pt x="254" y="3276"/>
                    <a:pt x="0" y="3968"/>
                  </a:cubicBezTo>
                  <a:cubicBezTo>
                    <a:pt x="122" y="3968"/>
                    <a:pt x="248" y="3968"/>
                    <a:pt x="369" y="3974"/>
                  </a:cubicBezTo>
                  <a:cubicBezTo>
                    <a:pt x="617" y="3985"/>
                    <a:pt x="865" y="3991"/>
                    <a:pt x="1113" y="3997"/>
                  </a:cubicBezTo>
                  <a:cubicBezTo>
                    <a:pt x="1344" y="3460"/>
                    <a:pt x="1615" y="2941"/>
                    <a:pt x="1978" y="2498"/>
                  </a:cubicBezTo>
                  <a:cubicBezTo>
                    <a:pt x="2332" y="2062"/>
                    <a:pt x="2819" y="1704"/>
                    <a:pt x="3397" y="1704"/>
                  </a:cubicBezTo>
                  <a:cubicBezTo>
                    <a:pt x="3431" y="1704"/>
                    <a:pt x="3465" y="1705"/>
                    <a:pt x="3500" y="1708"/>
                  </a:cubicBezTo>
                  <a:cubicBezTo>
                    <a:pt x="4757" y="1800"/>
                    <a:pt x="4780" y="3057"/>
                    <a:pt x="4775" y="4147"/>
                  </a:cubicBezTo>
                  <a:cubicBezTo>
                    <a:pt x="4890" y="4149"/>
                    <a:pt x="5006" y="4150"/>
                    <a:pt x="5121" y="4150"/>
                  </a:cubicBezTo>
                  <a:cubicBezTo>
                    <a:pt x="5559" y="4150"/>
                    <a:pt x="5997" y="4134"/>
                    <a:pt x="6435" y="4106"/>
                  </a:cubicBezTo>
                  <a:cubicBezTo>
                    <a:pt x="6545" y="3639"/>
                    <a:pt x="6527" y="3138"/>
                    <a:pt x="6424" y="2676"/>
                  </a:cubicBezTo>
                  <a:cubicBezTo>
                    <a:pt x="6158" y="1506"/>
                    <a:pt x="5582" y="445"/>
                    <a:pt x="4371" y="99"/>
                  </a:cubicBezTo>
                  <a:cubicBezTo>
                    <a:pt x="4181" y="47"/>
                    <a:pt x="3996" y="1"/>
                    <a:pt x="3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2" name="Google Shape;912;p35"/>
          <p:cNvGrpSpPr/>
          <p:nvPr/>
        </p:nvGrpSpPr>
        <p:grpSpPr>
          <a:xfrm>
            <a:off x="10549622" y="5349567"/>
            <a:ext cx="1792439" cy="1683663"/>
            <a:chOff x="834675" y="-1030956"/>
            <a:chExt cx="1344329" cy="1262747"/>
          </a:xfrm>
        </p:grpSpPr>
        <p:sp>
          <p:nvSpPr>
            <p:cNvPr id="913" name="Google Shape;913;p35"/>
            <p:cNvSpPr/>
            <p:nvPr/>
          </p:nvSpPr>
          <p:spPr>
            <a:xfrm>
              <a:off x="834675" y="-1030956"/>
              <a:ext cx="1344329" cy="1262747"/>
            </a:xfrm>
            <a:custGeom>
              <a:avLst/>
              <a:gdLst/>
              <a:ahLst/>
              <a:cxnLst/>
              <a:rect l="l" t="t" r="r" b="b"/>
              <a:pathLst>
                <a:path w="18538" h="17413" extrusionOk="0">
                  <a:moveTo>
                    <a:pt x="6813" y="16318"/>
                  </a:moveTo>
                  <a:cubicBezTo>
                    <a:pt x="6810" y="16322"/>
                    <a:pt x="6807" y="16328"/>
                    <a:pt x="6804" y="16335"/>
                  </a:cubicBezTo>
                  <a:cubicBezTo>
                    <a:pt x="6810" y="16329"/>
                    <a:pt x="6810" y="16324"/>
                    <a:pt x="6815" y="16318"/>
                  </a:cubicBezTo>
                  <a:cubicBezTo>
                    <a:pt x="6815" y="16318"/>
                    <a:pt x="6814" y="16318"/>
                    <a:pt x="6813" y="16318"/>
                  </a:cubicBezTo>
                  <a:close/>
                  <a:moveTo>
                    <a:pt x="6689" y="16301"/>
                  </a:moveTo>
                  <a:lnTo>
                    <a:pt x="6689" y="16301"/>
                  </a:lnTo>
                  <a:cubicBezTo>
                    <a:pt x="6614" y="16525"/>
                    <a:pt x="6562" y="16756"/>
                    <a:pt x="6516" y="16992"/>
                  </a:cubicBezTo>
                  <a:cubicBezTo>
                    <a:pt x="6487" y="17096"/>
                    <a:pt x="6464" y="17194"/>
                    <a:pt x="6441" y="17287"/>
                  </a:cubicBezTo>
                  <a:cubicBezTo>
                    <a:pt x="6481" y="17160"/>
                    <a:pt x="6510" y="17027"/>
                    <a:pt x="6550" y="16894"/>
                  </a:cubicBezTo>
                  <a:cubicBezTo>
                    <a:pt x="6602" y="16733"/>
                    <a:pt x="6614" y="16537"/>
                    <a:pt x="6689" y="16301"/>
                  </a:cubicBezTo>
                  <a:close/>
                  <a:moveTo>
                    <a:pt x="18537" y="1"/>
                  </a:moveTo>
                  <a:cubicBezTo>
                    <a:pt x="16963" y="1448"/>
                    <a:pt x="16612" y="4256"/>
                    <a:pt x="14426" y="5063"/>
                  </a:cubicBezTo>
                  <a:cubicBezTo>
                    <a:pt x="13665" y="5346"/>
                    <a:pt x="12841" y="5305"/>
                    <a:pt x="12028" y="5340"/>
                  </a:cubicBezTo>
                  <a:cubicBezTo>
                    <a:pt x="11745" y="5351"/>
                    <a:pt x="11463" y="5374"/>
                    <a:pt x="11192" y="5426"/>
                  </a:cubicBezTo>
                  <a:cubicBezTo>
                    <a:pt x="9727" y="5697"/>
                    <a:pt x="9364" y="6660"/>
                    <a:pt x="8332" y="7450"/>
                  </a:cubicBezTo>
                  <a:cubicBezTo>
                    <a:pt x="7438" y="8136"/>
                    <a:pt x="6320" y="8107"/>
                    <a:pt x="5224" y="8332"/>
                  </a:cubicBezTo>
                  <a:cubicBezTo>
                    <a:pt x="3696" y="8638"/>
                    <a:pt x="2364" y="9526"/>
                    <a:pt x="1298" y="10679"/>
                  </a:cubicBezTo>
                  <a:cubicBezTo>
                    <a:pt x="819" y="11198"/>
                    <a:pt x="404" y="11769"/>
                    <a:pt x="41" y="12357"/>
                  </a:cubicBezTo>
                  <a:lnTo>
                    <a:pt x="0" y="12426"/>
                  </a:lnTo>
                  <a:cubicBezTo>
                    <a:pt x="12" y="12437"/>
                    <a:pt x="35" y="12455"/>
                    <a:pt x="58" y="12466"/>
                  </a:cubicBezTo>
                  <a:cubicBezTo>
                    <a:pt x="634" y="12870"/>
                    <a:pt x="957" y="13550"/>
                    <a:pt x="1447" y="14040"/>
                  </a:cubicBezTo>
                  <a:cubicBezTo>
                    <a:pt x="1615" y="14196"/>
                    <a:pt x="1753" y="14375"/>
                    <a:pt x="1961" y="14479"/>
                  </a:cubicBezTo>
                  <a:cubicBezTo>
                    <a:pt x="2243" y="14617"/>
                    <a:pt x="2572" y="14605"/>
                    <a:pt x="2860" y="14761"/>
                  </a:cubicBezTo>
                  <a:cubicBezTo>
                    <a:pt x="3269" y="14974"/>
                    <a:pt x="3581" y="15297"/>
                    <a:pt x="3956" y="15545"/>
                  </a:cubicBezTo>
                  <a:cubicBezTo>
                    <a:pt x="4838" y="16116"/>
                    <a:pt x="5737" y="16203"/>
                    <a:pt x="6689" y="16301"/>
                  </a:cubicBezTo>
                  <a:cubicBezTo>
                    <a:pt x="6728" y="16306"/>
                    <a:pt x="6774" y="16317"/>
                    <a:pt x="6813" y="16318"/>
                  </a:cubicBezTo>
                  <a:lnTo>
                    <a:pt x="6813" y="16318"/>
                  </a:lnTo>
                  <a:cubicBezTo>
                    <a:pt x="6816" y="16315"/>
                    <a:pt x="6818" y="16313"/>
                    <a:pt x="6820" y="16313"/>
                  </a:cubicBezTo>
                  <a:lnTo>
                    <a:pt x="6820" y="16313"/>
                  </a:lnTo>
                  <a:cubicBezTo>
                    <a:pt x="6824" y="16313"/>
                    <a:pt x="6824" y="16323"/>
                    <a:pt x="6815" y="16347"/>
                  </a:cubicBezTo>
                  <a:cubicBezTo>
                    <a:pt x="6827" y="16329"/>
                    <a:pt x="6827" y="16324"/>
                    <a:pt x="6833" y="16306"/>
                  </a:cubicBezTo>
                  <a:cubicBezTo>
                    <a:pt x="7115" y="16335"/>
                    <a:pt x="7404" y="16364"/>
                    <a:pt x="7692" y="16416"/>
                  </a:cubicBezTo>
                  <a:cubicBezTo>
                    <a:pt x="8107" y="16491"/>
                    <a:pt x="8453" y="16675"/>
                    <a:pt x="8845" y="16825"/>
                  </a:cubicBezTo>
                  <a:cubicBezTo>
                    <a:pt x="9081" y="16923"/>
                    <a:pt x="9318" y="16981"/>
                    <a:pt x="9572" y="17021"/>
                  </a:cubicBezTo>
                  <a:cubicBezTo>
                    <a:pt x="10584" y="17196"/>
                    <a:pt x="11616" y="17222"/>
                    <a:pt x="12644" y="17222"/>
                  </a:cubicBezTo>
                  <a:cubicBezTo>
                    <a:pt x="13074" y="17222"/>
                    <a:pt x="13503" y="17217"/>
                    <a:pt x="13931" y="17217"/>
                  </a:cubicBezTo>
                  <a:cubicBezTo>
                    <a:pt x="14340" y="17217"/>
                    <a:pt x="14663" y="17298"/>
                    <a:pt x="15049" y="17390"/>
                  </a:cubicBezTo>
                  <a:cubicBezTo>
                    <a:pt x="15113" y="17407"/>
                    <a:pt x="15508" y="17413"/>
                    <a:pt x="16010" y="17413"/>
                  </a:cubicBezTo>
                  <a:cubicBezTo>
                    <a:pt x="16831" y="17413"/>
                    <a:pt x="17940" y="17398"/>
                    <a:pt x="18363" y="17398"/>
                  </a:cubicBezTo>
                  <a:cubicBezTo>
                    <a:pt x="18474" y="17398"/>
                    <a:pt x="18537" y="17399"/>
                    <a:pt x="18537" y="17402"/>
                  </a:cubicBezTo>
                  <a:lnTo>
                    <a:pt x="185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5"/>
            <p:cNvSpPr/>
            <p:nvPr/>
          </p:nvSpPr>
          <p:spPr>
            <a:xfrm>
              <a:off x="1351431" y="-356548"/>
              <a:ext cx="646929" cy="446635"/>
            </a:xfrm>
            <a:custGeom>
              <a:avLst/>
              <a:gdLst/>
              <a:ahLst/>
              <a:cxnLst/>
              <a:rect l="l" t="t" r="r" b="b"/>
              <a:pathLst>
                <a:path w="8921" h="6159" extrusionOk="0">
                  <a:moveTo>
                    <a:pt x="3048" y="2575"/>
                  </a:moveTo>
                  <a:cubicBezTo>
                    <a:pt x="3198" y="2575"/>
                    <a:pt x="3351" y="2586"/>
                    <a:pt x="3495" y="2613"/>
                  </a:cubicBezTo>
                  <a:cubicBezTo>
                    <a:pt x="3610" y="2624"/>
                    <a:pt x="3726" y="2653"/>
                    <a:pt x="3829" y="2688"/>
                  </a:cubicBezTo>
                  <a:cubicBezTo>
                    <a:pt x="3939" y="2728"/>
                    <a:pt x="4037" y="2786"/>
                    <a:pt x="4095" y="2855"/>
                  </a:cubicBezTo>
                  <a:cubicBezTo>
                    <a:pt x="4158" y="2936"/>
                    <a:pt x="4152" y="3045"/>
                    <a:pt x="4100" y="3137"/>
                  </a:cubicBezTo>
                  <a:cubicBezTo>
                    <a:pt x="4043" y="3224"/>
                    <a:pt x="3945" y="3293"/>
                    <a:pt x="3841" y="3351"/>
                  </a:cubicBezTo>
                  <a:cubicBezTo>
                    <a:pt x="3628" y="3460"/>
                    <a:pt x="3374" y="3518"/>
                    <a:pt x="3137" y="3524"/>
                  </a:cubicBezTo>
                  <a:lnTo>
                    <a:pt x="3051" y="3524"/>
                  </a:lnTo>
                  <a:cubicBezTo>
                    <a:pt x="3022" y="3524"/>
                    <a:pt x="2999" y="3518"/>
                    <a:pt x="2970" y="3512"/>
                  </a:cubicBezTo>
                  <a:lnTo>
                    <a:pt x="2884" y="3489"/>
                  </a:lnTo>
                  <a:cubicBezTo>
                    <a:pt x="2855" y="3483"/>
                    <a:pt x="2826" y="3478"/>
                    <a:pt x="2803" y="3460"/>
                  </a:cubicBezTo>
                  <a:cubicBezTo>
                    <a:pt x="2699" y="3420"/>
                    <a:pt x="2595" y="3368"/>
                    <a:pt x="2497" y="3293"/>
                  </a:cubicBezTo>
                  <a:cubicBezTo>
                    <a:pt x="2338" y="3185"/>
                    <a:pt x="2197" y="3050"/>
                    <a:pt x="2076" y="2898"/>
                  </a:cubicBezTo>
                  <a:lnTo>
                    <a:pt x="2076" y="2898"/>
                  </a:lnTo>
                  <a:cubicBezTo>
                    <a:pt x="2120" y="2878"/>
                    <a:pt x="2161" y="2855"/>
                    <a:pt x="2198" y="2832"/>
                  </a:cubicBezTo>
                  <a:cubicBezTo>
                    <a:pt x="2301" y="2774"/>
                    <a:pt x="2399" y="2717"/>
                    <a:pt x="2503" y="2670"/>
                  </a:cubicBezTo>
                  <a:cubicBezTo>
                    <a:pt x="2601" y="2619"/>
                    <a:pt x="2705" y="2590"/>
                    <a:pt x="2815" y="2584"/>
                  </a:cubicBezTo>
                  <a:cubicBezTo>
                    <a:pt x="2890" y="2578"/>
                    <a:pt x="2969" y="2575"/>
                    <a:pt x="3048" y="2575"/>
                  </a:cubicBezTo>
                  <a:close/>
                  <a:moveTo>
                    <a:pt x="2443" y="4848"/>
                  </a:moveTo>
                  <a:lnTo>
                    <a:pt x="2443" y="4848"/>
                  </a:lnTo>
                  <a:cubicBezTo>
                    <a:pt x="2479" y="4857"/>
                    <a:pt x="2515" y="4863"/>
                    <a:pt x="2561" y="4873"/>
                  </a:cubicBezTo>
                  <a:cubicBezTo>
                    <a:pt x="2515" y="4867"/>
                    <a:pt x="2469" y="4861"/>
                    <a:pt x="2422" y="4861"/>
                  </a:cubicBezTo>
                  <a:cubicBezTo>
                    <a:pt x="2459" y="4861"/>
                    <a:pt x="2459" y="4854"/>
                    <a:pt x="2443" y="4848"/>
                  </a:cubicBezTo>
                  <a:close/>
                  <a:moveTo>
                    <a:pt x="2561" y="4873"/>
                  </a:moveTo>
                  <a:cubicBezTo>
                    <a:pt x="2630" y="4890"/>
                    <a:pt x="2705" y="4925"/>
                    <a:pt x="2763" y="4983"/>
                  </a:cubicBezTo>
                  <a:cubicBezTo>
                    <a:pt x="2699" y="4925"/>
                    <a:pt x="2624" y="4896"/>
                    <a:pt x="2561" y="4873"/>
                  </a:cubicBezTo>
                  <a:close/>
                  <a:moveTo>
                    <a:pt x="1356" y="5190"/>
                  </a:moveTo>
                  <a:lnTo>
                    <a:pt x="1356" y="5190"/>
                  </a:lnTo>
                  <a:cubicBezTo>
                    <a:pt x="1517" y="5271"/>
                    <a:pt x="1638" y="5334"/>
                    <a:pt x="1759" y="5392"/>
                  </a:cubicBezTo>
                  <a:cubicBezTo>
                    <a:pt x="1633" y="5357"/>
                    <a:pt x="1465" y="5277"/>
                    <a:pt x="1356" y="5190"/>
                  </a:cubicBezTo>
                  <a:close/>
                  <a:moveTo>
                    <a:pt x="1759" y="5392"/>
                  </a:moveTo>
                  <a:lnTo>
                    <a:pt x="1759" y="5392"/>
                  </a:lnTo>
                  <a:cubicBezTo>
                    <a:pt x="1759" y="5392"/>
                    <a:pt x="1759" y="5392"/>
                    <a:pt x="1759" y="5392"/>
                  </a:cubicBezTo>
                  <a:lnTo>
                    <a:pt x="1759" y="5392"/>
                  </a:lnTo>
                  <a:cubicBezTo>
                    <a:pt x="1759" y="5392"/>
                    <a:pt x="1759" y="5392"/>
                    <a:pt x="1759" y="5392"/>
                  </a:cubicBezTo>
                  <a:close/>
                  <a:moveTo>
                    <a:pt x="1759" y="5392"/>
                  </a:moveTo>
                  <a:lnTo>
                    <a:pt x="1759" y="5392"/>
                  </a:lnTo>
                  <a:cubicBezTo>
                    <a:pt x="1834" y="5426"/>
                    <a:pt x="1898" y="5455"/>
                    <a:pt x="1955" y="5484"/>
                  </a:cubicBezTo>
                  <a:cubicBezTo>
                    <a:pt x="1892" y="5467"/>
                    <a:pt x="1823" y="5426"/>
                    <a:pt x="1759" y="5392"/>
                  </a:cubicBezTo>
                  <a:close/>
                  <a:moveTo>
                    <a:pt x="2382" y="4861"/>
                  </a:moveTo>
                  <a:cubicBezTo>
                    <a:pt x="2474" y="4861"/>
                    <a:pt x="2567" y="4885"/>
                    <a:pt x="2647" y="4925"/>
                  </a:cubicBezTo>
                  <a:cubicBezTo>
                    <a:pt x="2728" y="4971"/>
                    <a:pt x="2792" y="5034"/>
                    <a:pt x="2832" y="5115"/>
                  </a:cubicBezTo>
                  <a:cubicBezTo>
                    <a:pt x="2855" y="5150"/>
                    <a:pt x="2872" y="5184"/>
                    <a:pt x="2878" y="5219"/>
                  </a:cubicBezTo>
                  <a:cubicBezTo>
                    <a:pt x="2901" y="5282"/>
                    <a:pt x="2913" y="5352"/>
                    <a:pt x="2901" y="5409"/>
                  </a:cubicBezTo>
                  <a:cubicBezTo>
                    <a:pt x="2890" y="5438"/>
                    <a:pt x="2878" y="5461"/>
                    <a:pt x="2861" y="5478"/>
                  </a:cubicBezTo>
                  <a:cubicBezTo>
                    <a:pt x="2849" y="5496"/>
                    <a:pt x="2826" y="5507"/>
                    <a:pt x="2803" y="5519"/>
                  </a:cubicBezTo>
                  <a:cubicBezTo>
                    <a:pt x="2774" y="5530"/>
                    <a:pt x="2757" y="5536"/>
                    <a:pt x="2717" y="5548"/>
                  </a:cubicBezTo>
                  <a:lnTo>
                    <a:pt x="2705" y="5548"/>
                  </a:lnTo>
                  <a:cubicBezTo>
                    <a:pt x="2680" y="5550"/>
                    <a:pt x="2655" y="5551"/>
                    <a:pt x="2630" y="5551"/>
                  </a:cubicBezTo>
                  <a:cubicBezTo>
                    <a:pt x="2515" y="5551"/>
                    <a:pt x="2398" y="5531"/>
                    <a:pt x="2284" y="5507"/>
                  </a:cubicBezTo>
                  <a:cubicBezTo>
                    <a:pt x="2013" y="5444"/>
                    <a:pt x="1731" y="5380"/>
                    <a:pt x="1477" y="5248"/>
                  </a:cubicBezTo>
                  <a:cubicBezTo>
                    <a:pt x="1417" y="5212"/>
                    <a:pt x="1358" y="5177"/>
                    <a:pt x="1302" y="5139"/>
                  </a:cubicBezTo>
                  <a:lnTo>
                    <a:pt x="1302" y="5139"/>
                  </a:lnTo>
                  <a:cubicBezTo>
                    <a:pt x="1342" y="5121"/>
                    <a:pt x="1381" y="5104"/>
                    <a:pt x="1419" y="5086"/>
                  </a:cubicBezTo>
                  <a:cubicBezTo>
                    <a:pt x="1558" y="5029"/>
                    <a:pt x="1690" y="4977"/>
                    <a:pt x="1823" y="4942"/>
                  </a:cubicBezTo>
                  <a:cubicBezTo>
                    <a:pt x="1869" y="4919"/>
                    <a:pt x="1892" y="4902"/>
                    <a:pt x="1955" y="4896"/>
                  </a:cubicBezTo>
                  <a:cubicBezTo>
                    <a:pt x="1996" y="4890"/>
                    <a:pt x="2042" y="4890"/>
                    <a:pt x="2094" y="4885"/>
                  </a:cubicBezTo>
                  <a:cubicBezTo>
                    <a:pt x="2169" y="4867"/>
                    <a:pt x="2255" y="4861"/>
                    <a:pt x="2336" y="4861"/>
                  </a:cubicBezTo>
                  <a:close/>
                  <a:moveTo>
                    <a:pt x="154" y="5980"/>
                  </a:moveTo>
                  <a:cubicBezTo>
                    <a:pt x="145" y="5992"/>
                    <a:pt x="136" y="6003"/>
                    <a:pt x="126" y="6014"/>
                  </a:cubicBezTo>
                  <a:lnTo>
                    <a:pt x="126" y="6014"/>
                  </a:lnTo>
                  <a:cubicBezTo>
                    <a:pt x="133" y="6008"/>
                    <a:pt x="141" y="5999"/>
                    <a:pt x="151" y="5986"/>
                  </a:cubicBezTo>
                  <a:cubicBezTo>
                    <a:pt x="152" y="5984"/>
                    <a:pt x="153" y="5982"/>
                    <a:pt x="154" y="5980"/>
                  </a:cubicBezTo>
                  <a:close/>
                  <a:moveTo>
                    <a:pt x="6493" y="1"/>
                  </a:moveTo>
                  <a:cubicBezTo>
                    <a:pt x="6712" y="1"/>
                    <a:pt x="6776" y="7"/>
                    <a:pt x="6747" y="18"/>
                  </a:cubicBezTo>
                  <a:cubicBezTo>
                    <a:pt x="6718" y="24"/>
                    <a:pt x="6591" y="35"/>
                    <a:pt x="6401" y="53"/>
                  </a:cubicBezTo>
                  <a:cubicBezTo>
                    <a:pt x="6247" y="63"/>
                    <a:pt x="6054" y="77"/>
                    <a:pt x="5855" y="77"/>
                  </a:cubicBezTo>
                  <a:cubicBezTo>
                    <a:pt x="5824" y="77"/>
                    <a:pt x="5792" y="77"/>
                    <a:pt x="5761" y="76"/>
                  </a:cubicBezTo>
                  <a:cubicBezTo>
                    <a:pt x="5519" y="64"/>
                    <a:pt x="5277" y="53"/>
                    <a:pt x="5075" y="35"/>
                  </a:cubicBezTo>
                  <a:cubicBezTo>
                    <a:pt x="4917" y="22"/>
                    <a:pt x="4747" y="13"/>
                    <a:pt x="4568" y="13"/>
                  </a:cubicBezTo>
                  <a:cubicBezTo>
                    <a:pt x="4155" y="13"/>
                    <a:pt x="3697" y="57"/>
                    <a:pt x="3230" y="174"/>
                  </a:cubicBezTo>
                  <a:cubicBezTo>
                    <a:pt x="3063" y="220"/>
                    <a:pt x="2895" y="260"/>
                    <a:pt x="2722" y="318"/>
                  </a:cubicBezTo>
                  <a:cubicBezTo>
                    <a:pt x="2624" y="364"/>
                    <a:pt x="2544" y="399"/>
                    <a:pt x="2463" y="451"/>
                  </a:cubicBezTo>
                  <a:cubicBezTo>
                    <a:pt x="2388" y="491"/>
                    <a:pt x="2313" y="543"/>
                    <a:pt x="2244" y="583"/>
                  </a:cubicBezTo>
                  <a:cubicBezTo>
                    <a:pt x="2100" y="681"/>
                    <a:pt x="1955" y="779"/>
                    <a:pt x="1817" y="895"/>
                  </a:cubicBezTo>
                  <a:cubicBezTo>
                    <a:pt x="1742" y="952"/>
                    <a:pt x="1679" y="1010"/>
                    <a:pt x="1615" y="1073"/>
                  </a:cubicBezTo>
                  <a:cubicBezTo>
                    <a:pt x="1581" y="1102"/>
                    <a:pt x="1552" y="1148"/>
                    <a:pt x="1511" y="1183"/>
                  </a:cubicBezTo>
                  <a:lnTo>
                    <a:pt x="1465" y="1246"/>
                  </a:lnTo>
                  <a:cubicBezTo>
                    <a:pt x="1448" y="1269"/>
                    <a:pt x="1425" y="1304"/>
                    <a:pt x="1413" y="1344"/>
                  </a:cubicBezTo>
                  <a:cubicBezTo>
                    <a:pt x="1408" y="1356"/>
                    <a:pt x="1408" y="1373"/>
                    <a:pt x="1402" y="1385"/>
                  </a:cubicBezTo>
                  <a:lnTo>
                    <a:pt x="1390" y="1413"/>
                  </a:lnTo>
                  <a:lnTo>
                    <a:pt x="1379" y="1465"/>
                  </a:lnTo>
                  <a:lnTo>
                    <a:pt x="1356" y="1563"/>
                  </a:lnTo>
                  <a:cubicBezTo>
                    <a:pt x="1344" y="1633"/>
                    <a:pt x="1327" y="1702"/>
                    <a:pt x="1315" y="1765"/>
                  </a:cubicBezTo>
                  <a:lnTo>
                    <a:pt x="1292" y="1875"/>
                  </a:lnTo>
                  <a:lnTo>
                    <a:pt x="1287" y="1932"/>
                  </a:lnTo>
                  <a:lnTo>
                    <a:pt x="1275" y="1961"/>
                  </a:lnTo>
                  <a:lnTo>
                    <a:pt x="1275" y="1979"/>
                  </a:lnTo>
                  <a:lnTo>
                    <a:pt x="1275" y="1984"/>
                  </a:lnTo>
                  <a:lnTo>
                    <a:pt x="1287" y="1984"/>
                  </a:lnTo>
                  <a:lnTo>
                    <a:pt x="1304" y="1990"/>
                  </a:lnTo>
                  <a:lnTo>
                    <a:pt x="1350" y="1996"/>
                  </a:lnTo>
                  <a:lnTo>
                    <a:pt x="1437" y="2013"/>
                  </a:lnTo>
                  <a:lnTo>
                    <a:pt x="1469" y="2018"/>
                  </a:lnTo>
                  <a:lnTo>
                    <a:pt x="1469" y="2018"/>
                  </a:lnTo>
                  <a:cubicBezTo>
                    <a:pt x="1409" y="2013"/>
                    <a:pt x="1345" y="2013"/>
                    <a:pt x="1275" y="2007"/>
                  </a:cubicBezTo>
                  <a:lnTo>
                    <a:pt x="1275" y="2077"/>
                  </a:lnTo>
                  <a:lnTo>
                    <a:pt x="1275" y="2140"/>
                  </a:lnTo>
                  <a:cubicBezTo>
                    <a:pt x="1275" y="2186"/>
                    <a:pt x="1281" y="2238"/>
                    <a:pt x="1298" y="2284"/>
                  </a:cubicBezTo>
                  <a:cubicBezTo>
                    <a:pt x="1321" y="2382"/>
                    <a:pt x="1356" y="2480"/>
                    <a:pt x="1413" y="2561"/>
                  </a:cubicBezTo>
                  <a:cubicBezTo>
                    <a:pt x="1463" y="2638"/>
                    <a:pt x="1517" y="2704"/>
                    <a:pt x="1562" y="2765"/>
                  </a:cubicBezTo>
                  <a:lnTo>
                    <a:pt x="1562" y="2765"/>
                  </a:lnTo>
                  <a:cubicBezTo>
                    <a:pt x="1502" y="2783"/>
                    <a:pt x="1437" y="2810"/>
                    <a:pt x="1373" y="2849"/>
                  </a:cubicBezTo>
                  <a:cubicBezTo>
                    <a:pt x="1333" y="2872"/>
                    <a:pt x="1292" y="2890"/>
                    <a:pt x="1246" y="2918"/>
                  </a:cubicBezTo>
                  <a:cubicBezTo>
                    <a:pt x="1206" y="2947"/>
                    <a:pt x="1171" y="2988"/>
                    <a:pt x="1142" y="3022"/>
                  </a:cubicBezTo>
                  <a:cubicBezTo>
                    <a:pt x="1016" y="3161"/>
                    <a:pt x="946" y="3293"/>
                    <a:pt x="871" y="3437"/>
                  </a:cubicBezTo>
                  <a:cubicBezTo>
                    <a:pt x="802" y="3593"/>
                    <a:pt x="750" y="3743"/>
                    <a:pt x="710" y="3893"/>
                  </a:cubicBezTo>
                  <a:cubicBezTo>
                    <a:pt x="670" y="4043"/>
                    <a:pt x="641" y="4198"/>
                    <a:pt x="641" y="4371"/>
                  </a:cubicBezTo>
                  <a:cubicBezTo>
                    <a:pt x="652" y="4527"/>
                    <a:pt x="687" y="4694"/>
                    <a:pt x="756" y="4833"/>
                  </a:cubicBezTo>
                  <a:cubicBezTo>
                    <a:pt x="818" y="4952"/>
                    <a:pt x="896" y="5056"/>
                    <a:pt x="987" y="5140"/>
                  </a:cubicBezTo>
                  <a:lnTo>
                    <a:pt x="987" y="5140"/>
                  </a:lnTo>
                  <a:cubicBezTo>
                    <a:pt x="821" y="5242"/>
                    <a:pt x="651" y="5370"/>
                    <a:pt x="497" y="5519"/>
                  </a:cubicBezTo>
                  <a:cubicBezTo>
                    <a:pt x="341" y="5669"/>
                    <a:pt x="197" y="5847"/>
                    <a:pt x="82" y="6026"/>
                  </a:cubicBezTo>
                  <a:lnTo>
                    <a:pt x="87" y="6026"/>
                  </a:lnTo>
                  <a:cubicBezTo>
                    <a:pt x="226" y="5832"/>
                    <a:pt x="387" y="5653"/>
                    <a:pt x="589" y="5511"/>
                  </a:cubicBezTo>
                  <a:lnTo>
                    <a:pt x="589" y="5511"/>
                  </a:lnTo>
                  <a:cubicBezTo>
                    <a:pt x="569" y="5525"/>
                    <a:pt x="555" y="5532"/>
                    <a:pt x="550" y="5532"/>
                  </a:cubicBezTo>
                  <a:cubicBezTo>
                    <a:pt x="549" y="5532"/>
                    <a:pt x="549" y="5531"/>
                    <a:pt x="549" y="5530"/>
                  </a:cubicBezTo>
                  <a:cubicBezTo>
                    <a:pt x="549" y="5525"/>
                    <a:pt x="572" y="5496"/>
                    <a:pt x="618" y="5461"/>
                  </a:cubicBezTo>
                  <a:lnTo>
                    <a:pt x="704" y="5415"/>
                  </a:lnTo>
                  <a:lnTo>
                    <a:pt x="704" y="5415"/>
                  </a:lnTo>
                  <a:cubicBezTo>
                    <a:pt x="672" y="5442"/>
                    <a:pt x="640" y="5469"/>
                    <a:pt x="610" y="5497"/>
                  </a:cubicBezTo>
                  <a:lnTo>
                    <a:pt x="610" y="5497"/>
                  </a:lnTo>
                  <a:cubicBezTo>
                    <a:pt x="610" y="5497"/>
                    <a:pt x="611" y="5496"/>
                    <a:pt x="612" y="5496"/>
                  </a:cubicBezTo>
                  <a:lnTo>
                    <a:pt x="612" y="5496"/>
                  </a:lnTo>
                  <a:cubicBezTo>
                    <a:pt x="611" y="5496"/>
                    <a:pt x="610" y="5497"/>
                    <a:pt x="609" y="5498"/>
                  </a:cubicBezTo>
                  <a:lnTo>
                    <a:pt x="609" y="5498"/>
                  </a:lnTo>
                  <a:cubicBezTo>
                    <a:pt x="609" y="5498"/>
                    <a:pt x="609" y="5497"/>
                    <a:pt x="610" y="5497"/>
                  </a:cubicBezTo>
                  <a:lnTo>
                    <a:pt x="610" y="5497"/>
                  </a:lnTo>
                  <a:cubicBezTo>
                    <a:pt x="603" y="5502"/>
                    <a:pt x="596" y="5507"/>
                    <a:pt x="589" y="5511"/>
                  </a:cubicBezTo>
                  <a:lnTo>
                    <a:pt x="589" y="5511"/>
                  </a:lnTo>
                  <a:cubicBezTo>
                    <a:pt x="595" y="5507"/>
                    <a:pt x="602" y="5503"/>
                    <a:pt x="609" y="5498"/>
                  </a:cubicBezTo>
                  <a:lnTo>
                    <a:pt x="609" y="5498"/>
                  </a:lnTo>
                  <a:cubicBezTo>
                    <a:pt x="475" y="5619"/>
                    <a:pt x="353" y="5748"/>
                    <a:pt x="231" y="5865"/>
                  </a:cubicBezTo>
                  <a:cubicBezTo>
                    <a:pt x="231" y="5865"/>
                    <a:pt x="183" y="5934"/>
                    <a:pt x="154" y="5980"/>
                  </a:cubicBezTo>
                  <a:lnTo>
                    <a:pt x="154" y="5980"/>
                  </a:lnTo>
                  <a:cubicBezTo>
                    <a:pt x="159" y="5975"/>
                    <a:pt x="163" y="5969"/>
                    <a:pt x="168" y="5963"/>
                  </a:cubicBezTo>
                  <a:cubicBezTo>
                    <a:pt x="197" y="5928"/>
                    <a:pt x="231" y="5899"/>
                    <a:pt x="255" y="5870"/>
                  </a:cubicBezTo>
                  <a:cubicBezTo>
                    <a:pt x="312" y="5865"/>
                    <a:pt x="324" y="5847"/>
                    <a:pt x="324" y="5847"/>
                  </a:cubicBezTo>
                  <a:cubicBezTo>
                    <a:pt x="526" y="5611"/>
                    <a:pt x="768" y="5415"/>
                    <a:pt x="1027" y="5271"/>
                  </a:cubicBezTo>
                  <a:cubicBezTo>
                    <a:pt x="1051" y="5258"/>
                    <a:pt x="1074" y="5246"/>
                    <a:pt x="1098" y="5234"/>
                  </a:cubicBezTo>
                  <a:lnTo>
                    <a:pt x="1098" y="5234"/>
                  </a:lnTo>
                  <a:cubicBezTo>
                    <a:pt x="1424" y="5485"/>
                    <a:pt x="1821" y="5598"/>
                    <a:pt x="2105" y="5669"/>
                  </a:cubicBezTo>
                  <a:cubicBezTo>
                    <a:pt x="2226" y="5697"/>
                    <a:pt x="2348" y="5715"/>
                    <a:pt x="2474" y="5732"/>
                  </a:cubicBezTo>
                  <a:cubicBezTo>
                    <a:pt x="2506" y="5735"/>
                    <a:pt x="2538" y="5736"/>
                    <a:pt x="2570" y="5736"/>
                  </a:cubicBezTo>
                  <a:cubicBezTo>
                    <a:pt x="2601" y="5736"/>
                    <a:pt x="2633" y="5735"/>
                    <a:pt x="2665" y="5732"/>
                  </a:cubicBezTo>
                  <a:cubicBezTo>
                    <a:pt x="2705" y="5732"/>
                    <a:pt x="2740" y="5726"/>
                    <a:pt x="2774" y="5709"/>
                  </a:cubicBezTo>
                  <a:cubicBezTo>
                    <a:pt x="2820" y="5697"/>
                    <a:pt x="2861" y="5680"/>
                    <a:pt x="2895" y="5651"/>
                  </a:cubicBezTo>
                  <a:cubicBezTo>
                    <a:pt x="2970" y="5599"/>
                    <a:pt x="3022" y="5525"/>
                    <a:pt x="3039" y="5438"/>
                  </a:cubicBezTo>
                  <a:cubicBezTo>
                    <a:pt x="3051" y="5392"/>
                    <a:pt x="3051" y="5352"/>
                    <a:pt x="3051" y="5305"/>
                  </a:cubicBezTo>
                  <a:cubicBezTo>
                    <a:pt x="3051" y="5265"/>
                    <a:pt x="3034" y="5236"/>
                    <a:pt x="3028" y="5207"/>
                  </a:cubicBezTo>
                  <a:cubicBezTo>
                    <a:pt x="3011" y="5138"/>
                    <a:pt x="2993" y="5092"/>
                    <a:pt x="2964" y="5034"/>
                  </a:cubicBezTo>
                  <a:cubicBezTo>
                    <a:pt x="2936" y="4977"/>
                    <a:pt x="2890" y="4919"/>
                    <a:pt x="2838" y="4873"/>
                  </a:cubicBezTo>
                  <a:lnTo>
                    <a:pt x="2838" y="4873"/>
                  </a:lnTo>
                  <a:cubicBezTo>
                    <a:pt x="2895" y="4925"/>
                    <a:pt x="2936" y="4983"/>
                    <a:pt x="2964" y="5046"/>
                  </a:cubicBezTo>
                  <a:lnTo>
                    <a:pt x="2982" y="5092"/>
                  </a:lnTo>
                  <a:lnTo>
                    <a:pt x="2999" y="5132"/>
                  </a:lnTo>
                  <a:cubicBezTo>
                    <a:pt x="3005" y="5161"/>
                    <a:pt x="3022" y="5190"/>
                    <a:pt x="3028" y="5219"/>
                  </a:cubicBezTo>
                  <a:cubicBezTo>
                    <a:pt x="3039" y="5277"/>
                    <a:pt x="3051" y="5363"/>
                    <a:pt x="3034" y="5444"/>
                  </a:cubicBezTo>
                  <a:cubicBezTo>
                    <a:pt x="3011" y="5525"/>
                    <a:pt x="2970" y="5594"/>
                    <a:pt x="2907" y="5640"/>
                  </a:cubicBezTo>
                  <a:cubicBezTo>
                    <a:pt x="2866" y="5663"/>
                    <a:pt x="2832" y="5680"/>
                    <a:pt x="2797" y="5697"/>
                  </a:cubicBezTo>
                  <a:cubicBezTo>
                    <a:pt x="2751" y="5709"/>
                    <a:pt x="2722" y="5721"/>
                    <a:pt x="2688" y="5721"/>
                  </a:cubicBezTo>
                  <a:cubicBezTo>
                    <a:pt x="2624" y="5726"/>
                    <a:pt x="2567" y="5726"/>
                    <a:pt x="2503" y="5726"/>
                  </a:cubicBezTo>
                  <a:cubicBezTo>
                    <a:pt x="2376" y="5721"/>
                    <a:pt x="2261" y="5697"/>
                    <a:pt x="2134" y="5669"/>
                  </a:cubicBezTo>
                  <a:cubicBezTo>
                    <a:pt x="2028" y="5647"/>
                    <a:pt x="2013" y="5639"/>
                    <a:pt x="2049" y="5639"/>
                  </a:cubicBezTo>
                  <a:cubicBezTo>
                    <a:pt x="2070" y="5639"/>
                    <a:pt x="2109" y="5641"/>
                    <a:pt x="2157" y="5646"/>
                  </a:cubicBezTo>
                  <a:cubicBezTo>
                    <a:pt x="2256" y="5659"/>
                    <a:pt x="2402" y="5672"/>
                    <a:pt x="2522" y="5672"/>
                  </a:cubicBezTo>
                  <a:cubicBezTo>
                    <a:pt x="2557" y="5672"/>
                    <a:pt x="2590" y="5671"/>
                    <a:pt x="2619" y="5669"/>
                  </a:cubicBezTo>
                  <a:cubicBezTo>
                    <a:pt x="2665" y="5663"/>
                    <a:pt x="2740" y="5669"/>
                    <a:pt x="2832" y="5634"/>
                  </a:cubicBezTo>
                  <a:cubicBezTo>
                    <a:pt x="2918" y="5605"/>
                    <a:pt x="2993" y="5525"/>
                    <a:pt x="3005" y="5450"/>
                  </a:cubicBezTo>
                  <a:cubicBezTo>
                    <a:pt x="3034" y="5380"/>
                    <a:pt x="3028" y="5294"/>
                    <a:pt x="3011" y="5236"/>
                  </a:cubicBezTo>
                  <a:cubicBezTo>
                    <a:pt x="2999" y="5173"/>
                    <a:pt x="2982" y="5127"/>
                    <a:pt x="2953" y="5069"/>
                  </a:cubicBezTo>
                  <a:cubicBezTo>
                    <a:pt x="2936" y="5011"/>
                    <a:pt x="2890" y="4959"/>
                    <a:pt x="2849" y="4913"/>
                  </a:cubicBezTo>
                  <a:cubicBezTo>
                    <a:pt x="2803" y="4867"/>
                    <a:pt x="2745" y="4827"/>
                    <a:pt x="2688" y="4798"/>
                  </a:cubicBezTo>
                  <a:cubicBezTo>
                    <a:pt x="2636" y="4775"/>
                    <a:pt x="2619" y="4758"/>
                    <a:pt x="2601" y="4746"/>
                  </a:cubicBezTo>
                  <a:cubicBezTo>
                    <a:pt x="2590" y="4729"/>
                    <a:pt x="2578" y="4723"/>
                    <a:pt x="2549" y="4717"/>
                  </a:cubicBezTo>
                  <a:cubicBezTo>
                    <a:pt x="2493" y="4706"/>
                    <a:pt x="2439" y="4701"/>
                    <a:pt x="2388" y="4701"/>
                  </a:cubicBezTo>
                  <a:cubicBezTo>
                    <a:pt x="2282" y="4701"/>
                    <a:pt x="2187" y="4721"/>
                    <a:pt x="2105" y="4740"/>
                  </a:cubicBezTo>
                  <a:cubicBezTo>
                    <a:pt x="1984" y="4769"/>
                    <a:pt x="1881" y="4804"/>
                    <a:pt x="1782" y="4827"/>
                  </a:cubicBezTo>
                  <a:cubicBezTo>
                    <a:pt x="1638" y="4861"/>
                    <a:pt x="1506" y="4902"/>
                    <a:pt x="1385" y="4948"/>
                  </a:cubicBezTo>
                  <a:cubicBezTo>
                    <a:pt x="1310" y="4975"/>
                    <a:pt x="1246" y="5001"/>
                    <a:pt x="1173" y="5037"/>
                  </a:cubicBezTo>
                  <a:lnTo>
                    <a:pt x="1173" y="5037"/>
                  </a:lnTo>
                  <a:cubicBezTo>
                    <a:pt x="1103" y="4967"/>
                    <a:pt x="1039" y="4885"/>
                    <a:pt x="998" y="4804"/>
                  </a:cubicBezTo>
                  <a:cubicBezTo>
                    <a:pt x="895" y="4608"/>
                    <a:pt x="871" y="4383"/>
                    <a:pt x="923" y="4170"/>
                  </a:cubicBezTo>
                  <a:cubicBezTo>
                    <a:pt x="969" y="3950"/>
                    <a:pt x="1044" y="3737"/>
                    <a:pt x="1142" y="3541"/>
                  </a:cubicBezTo>
                  <a:cubicBezTo>
                    <a:pt x="1189" y="3437"/>
                    <a:pt x="1246" y="3345"/>
                    <a:pt x="1315" y="3259"/>
                  </a:cubicBezTo>
                  <a:cubicBezTo>
                    <a:pt x="1350" y="3218"/>
                    <a:pt x="1385" y="3178"/>
                    <a:pt x="1419" y="3149"/>
                  </a:cubicBezTo>
                  <a:cubicBezTo>
                    <a:pt x="1465" y="3120"/>
                    <a:pt x="1506" y="3103"/>
                    <a:pt x="1558" y="3080"/>
                  </a:cubicBezTo>
                  <a:cubicBezTo>
                    <a:pt x="1619" y="3052"/>
                    <a:pt x="1681" y="3031"/>
                    <a:pt x="1744" y="3011"/>
                  </a:cubicBezTo>
                  <a:lnTo>
                    <a:pt x="1744" y="3011"/>
                  </a:lnTo>
                  <a:cubicBezTo>
                    <a:pt x="1911" y="3232"/>
                    <a:pt x="2115" y="3435"/>
                    <a:pt x="2365" y="3593"/>
                  </a:cubicBezTo>
                  <a:cubicBezTo>
                    <a:pt x="2492" y="3679"/>
                    <a:pt x="2636" y="3743"/>
                    <a:pt x="2797" y="3783"/>
                  </a:cubicBezTo>
                  <a:cubicBezTo>
                    <a:pt x="2832" y="3801"/>
                    <a:pt x="2878" y="3806"/>
                    <a:pt x="2913" y="3812"/>
                  </a:cubicBezTo>
                  <a:cubicBezTo>
                    <a:pt x="2947" y="3824"/>
                    <a:pt x="2999" y="3829"/>
                    <a:pt x="3039" y="3829"/>
                  </a:cubicBezTo>
                  <a:cubicBezTo>
                    <a:pt x="3126" y="3829"/>
                    <a:pt x="3201" y="3829"/>
                    <a:pt x="3282" y="3812"/>
                  </a:cubicBezTo>
                  <a:cubicBezTo>
                    <a:pt x="3432" y="3795"/>
                    <a:pt x="3576" y="3766"/>
                    <a:pt x="3720" y="3714"/>
                  </a:cubicBezTo>
                  <a:cubicBezTo>
                    <a:pt x="3864" y="3662"/>
                    <a:pt x="4008" y="3604"/>
                    <a:pt x="4146" y="3506"/>
                  </a:cubicBezTo>
                  <a:cubicBezTo>
                    <a:pt x="4210" y="3455"/>
                    <a:pt x="4285" y="3391"/>
                    <a:pt x="4337" y="3310"/>
                  </a:cubicBezTo>
                  <a:cubicBezTo>
                    <a:pt x="4400" y="3230"/>
                    <a:pt x="4441" y="3114"/>
                    <a:pt x="4441" y="2999"/>
                  </a:cubicBezTo>
                  <a:cubicBezTo>
                    <a:pt x="4446" y="2890"/>
                    <a:pt x="4412" y="2763"/>
                    <a:pt x="4348" y="2676"/>
                  </a:cubicBezTo>
                  <a:cubicBezTo>
                    <a:pt x="4279" y="2584"/>
                    <a:pt x="4204" y="2526"/>
                    <a:pt x="4123" y="2480"/>
                  </a:cubicBezTo>
                  <a:cubicBezTo>
                    <a:pt x="3968" y="2394"/>
                    <a:pt x="3824" y="2359"/>
                    <a:pt x="3668" y="2330"/>
                  </a:cubicBezTo>
                  <a:cubicBezTo>
                    <a:pt x="3524" y="2301"/>
                    <a:pt x="3380" y="2284"/>
                    <a:pt x="3235" y="2278"/>
                  </a:cubicBezTo>
                  <a:cubicBezTo>
                    <a:pt x="3166" y="2278"/>
                    <a:pt x="3091" y="2273"/>
                    <a:pt x="3022" y="2273"/>
                  </a:cubicBezTo>
                  <a:cubicBezTo>
                    <a:pt x="2947" y="2273"/>
                    <a:pt x="2878" y="2273"/>
                    <a:pt x="2797" y="2278"/>
                  </a:cubicBezTo>
                  <a:cubicBezTo>
                    <a:pt x="2630" y="2296"/>
                    <a:pt x="2463" y="2353"/>
                    <a:pt x="2330" y="2423"/>
                  </a:cubicBezTo>
                  <a:cubicBezTo>
                    <a:pt x="2192" y="2497"/>
                    <a:pt x="2082" y="2567"/>
                    <a:pt x="1967" y="2624"/>
                  </a:cubicBezTo>
                  <a:cubicBezTo>
                    <a:pt x="1945" y="2637"/>
                    <a:pt x="1921" y="2647"/>
                    <a:pt x="1895" y="2658"/>
                  </a:cubicBezTo>
                  <a:lnTo>
                    <a:pt x="1895" y="2658"/>
                  </a:lnTo>
                  <a:lnTo>
                    <a:pt x="1852" y="2601"/>
                  </a:lnTo>
                  <a:cubicBezTo>
                    <a:pt x="1806" y="2538"/>
                    <a:pt x="1759" y="2480"/>
                    <a:pt x="1725" y="2423"/>
                  </a:cubicBezTo>
                  <a:cubicBezTo>
                    <a:pt x="1690" y="2365"/>
                    <a:pt x="1667" y="2307"/>
                    <a:pt x="1650" y="2250"/>
                  </a:cubicBezTo>
                  <a:cubicBezTo>
                    <a:pt x="1638" y="2192"/>
                    <a:pt x="1638" y="2123"/>
                    <a:pt x="1644" y="2065"/>
                  </a:cubicBezTo>
                  <a:cubicBezTo>
                    <a:pt x="1667" y="1961"/>
                    <a:pt x="1679" y="1863"/>
                    <a:pt x="1702" y="1759"/>
                  </a:cubicBezTo>
                  <a:lnTo>
                    <a:pt x="1731" y="1604"/>
                  </a:lnTo>
                  <a:lnTo>
                    <a:pt x="1748" y="1523"/>
                  </a:lnTo>
                  <a:lnTo>
                    <a:pt x="1754" y="1488"/>
                  </a:lnTo>
                  <a:cubicBezTo>
                    <a:pt x="1754" y="1471"/>
                    <a:pt x="1754" y="1471"/>
                    <a:pt x="1759" y="1465"/>
                  </a:cubicBezTo>
                  <a:cubicBezTo>
                    <a:pt x="1765" y="1460"/>
                    <a:pt x="1765" y="1448"/>
                    <a:pt x="1771" y="1437"/>
                  </a:cubicBezTo>
                  <a:lnTo>
                    <a:pt x="1806" y="1402"/>
                  </a:lnTo>
                  <a:cubicBezTo>
                    <a:pt x="1834" y="1373"/>
                    <a:pt x="1852" y="1344"/>
                    <a:pt x="1881" y="1321"/>
                  </a:cubicBezTo>
                  <a:cubicBezTo>
                    <a:pt x="1938" y="1264"/>
                    <a:pt x="2002" y="1212"/>
                    <a:pt x="2071" y="1160"/>
                  </a:cubicBezTo>
                  <a:cubicBezTo>
                    <a:pt x="2198" y="1062"/>
                    <a:pt x="2342" y="958"/>
                    <a:pt x="2480" y="871"/>
                  </a:cubicBezTo>
                  <a:cubicBezTo>
                    <a:pt x="2624" y="785"/>
                    <a:pt x="2774" y="693"/>
                    <a:pt x="2907" y="658"/>
                  </a:cubicBezTo>
                  <a:cubicBezTo>
                    <a:pt x="3063" y="606"/>
                    <a:pt x="3230" y="566"/>
                    <a:pt x="3397" y="526"/>
                  </a:cubicBezTo>
                  <a:cubicBezTo>
                    <a:pt x="3879" y="421"/>
                    <a:pt x="4380" y="386"/>
                    <a:pt x="4895" y="386"/>
                  </a:cubicBezTo>
                  <a:cubicBezTo>
                    <a:pt x="5088" y="386"/>
                    <a:pt x="5282" y="391"/>
                    <a:pt x="5478" y="399"/>
                  </a:cubicBezTo>
                  <a:cubicBezTo>
                    <a:pt x="5571" y="399"/>
                    <a:pt x="5680" y="404"/>
                    <a:pt x="5796" y="404"/>
                  </a:cubicBezTo>
                  <a:cubicBezTo>
                    <a:pt x="5911" y="404"/>
                    <a:pt x="6043" y="404"/>
                    <a:pt x="6170" y="399"/>
                  </a:cubicBezTo>
                  <a:cubicBezTo>
                    <a:pt x="6430" y="381"/>
                    <a:pt x="6695" y="364"/>
                    <a:pt x="6954" y="353"/>
                  </a:cubicBezTo>
                  <a:cubicBezTo>
                    <a:pt x="7087" y="353"/>
                    <a:pt x="7214" y="353"/>
                    <a:pt x="7329" y="370"/>
                  </a:cubicBezTo>
                  <a:cubicBezTo>
                    <a:pt x="7358" y="376"/>
                    <a:pt x="7387" y="376"/>
                    <a:pt x="7416" y="381"/>
                  </a:cubicBezTo>
                  <a:cubicBezTo>
                    <a:pt x="7445" y="393"/>
                    <a:pt x="7473" y="393"/>
                    <a:pt x="7496" y="399"/>
                  </a:cubicBezTo>
                  <a:cubicBezTo>
                    <a:pt x="7554" y="410"/>
                    <a:pt x="7606" y="428"/>
                    <a:pt x="7664" y="439"/>
                  </a:cubicBezTo>
                  <a:cubicBezTo>
                    <a:pt x="7877" y="514"/>
                    <a:pt x="8085" y="606"/>
                    <a:pt x="8269" y="681"/>
                  </a:cubicBezTo>
                  <a:cubicBezTo>
                    <a:pt x="8511" y="768"/>
                    <a:pt x="8684" y="785"/>
                    <a:pt x="8788" y="785"/>
                  </a:cubicBezTo>
                  <a:cubicBezTo>
                    <a:pt x="8886" y="785"/>
                    <a:pt x="8921" y="768"/>
                    <a:pt x="8915" y="739"/>
                  </a:cubicBezTo>
                  <a:cubicBezTo>
                    <a:pt x="8915" y="716"/>
                    <a:pt x="8880" y="687"/>
                    <a:pt x="8846" y="658"/>
                  </a:cubicBezTo>
                  <a:cubicBezTo>
                    <a:pt x="8805" y="635"/>
                    <a:pt x="8771" y="612"/>
                    <a:pt x="8759" y="606"/>
                  </a:cubicBezTo>
                  <a:cubicBezTo>
                    <a:pt x="8477" y="468"/>
                    <a:pt x="8252" y="335"/>
                    <a:pt x="7923" y="197"/>
                  </a:cubicBezTo>
                  <a:cubicBezTo>
                    <a:pt x="7837" y="162"/>
                    <a:pt x="7750" y="133"/>
                    <a:pt x="7646" y="93"/>
                  </a:cubicBezTo>
                  <a:cubicBezTo>
                    <a:pt x="7548" y="64"/>
                    <a:pt x="7439" y="47"/>
                    <a:pt x="7318" y="30"/>
                  </a:cubicBezTo>
                  <a:cubicBezTo>
                    <a:pt x="7076" y="1"/>
                    <a:pt x="6810" y="1"/>
                    <a:pt x="6493" y="1"/>
                  </a:cubicBezTo>
                  <a:close/>
                  <a:moveTo>
                    <a:pt x="126" y="6014"/>
                  </a:moveTo>
                  <a:lnTo>
                    <a:pt x="126" y="6014"/>
                  </a:lnTo>
                  <a:cubicBezTo>
                    <a:pt x="106" y="6033"/>
                    <a:pt x="99" y="6029"/>
                    <a:pt x="82" y="6038"/>
                  </a:cubicBezTo>
                  <a:cubicBezTo>
                    <a:pt x="53" y="6078"/>
                    <a:pt x="24" y="6113"/>
                    <a:pt x="1" y="6159"/>
                  </a:cubicBezTo>
                  <a:cubicBezTo>
                    <a:pt x="27" y="6123"/>
                    <a:pt x="78" y="6071"/>
                    <a:pt x="126" y="6014"/>
                  </a:cubicBezTo>
                  <a:close/>
                </a:path>
              </a:pathLst>
            </a:custGeom>
            <a:solidFill>
              <a:schemeClr val="lt1"/>
            </a:solidFill>
            <a:ln w="425" cap="flat" cmpd="sng">
              <a:solidFill>
                <a:srgbClr val="FFFFFF"/>
              </a:solidFill>
              <a:prstDash val="solid"/>
              <a:miter lim="5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5" name="Google Shape;915;p35"/>
          <p:cNvGrpSpPr/>
          <p:nvPr/>
        </p:nvGrpSpPr>
        <p:grpSpPr>
          <a:xfrm>
            <a:off x="10383115" y="-754067"/>
            <a:ext cx="2463669" cy="2398184"/>
            <a:chOff x="7815111" y="-79375"/>
            <a:chExt cx="1847752" cy="1798638"/>
          </a:xfrm>
        </p:grpSpPr>
        <p:sp>
          <p:nvSpPr>
            <p:cNvPr id="916" name="Google Shape;916;p35"/>
            <p:cNvSpPr/>
            <p:nvPr/>
          </p:nvSpPr>
          <p:spPr>
            <a:xfrm rot="-1833849">
              <a:off x="8038557" y="189152"/>
              <a:ext cx="1400860" cy="1261585"/>
            </a:xfrm>
            <a:custGeom>
              <a:avLst/>
              <a:gdLst/>
              <a:ahLst/>
              <a:cxnLst/>
              <a:rect l="l" t="t" r="r" b="b"/>
              <a:pathLst>
                <a:path w="10800" h="9726" extrusionOk="0">
                  <a:moveTo>
                    <a:pt x="7780" y="1"/>
                  </a:moveTo>
                  <a:cubicBezTo>
                    <a:pt x="7628" y="1"/>
                    <a:pt x="7469" y="25"/>
                    <a:pt x="7288" y="76"/>
                  </a:cubicBezTo>
                  <a:cubicBezTo>
                    <a:pt x="6395" y="319"/>
                    <a:pt x="5541" y="728"/>
                    <a:pt x="4648" y="976"/>
                  </a:cubicBezTo>
                  <a:cubicBezTo>
                    <a:pt x="4244" y="1091"/>
                    <a:pt x="3829" y="1178"/>
                    <a:pt x="3414" y="1270"/>
                  </a:cubicBezTo>
                  <a:cubicBezTo>
                    <a:pt x="3097" y="1345"/>
                    <a:pt x="2791" y="1431"/>
                    <a:pt x="2474" y="1437"/>
                  </a:cubicBezTo>
                  <a:cubicBezTo>
                    <a:pt x="2444" y="1438"/>
                    <a:pt x="2415" y="1439"/>
                    <a:pt x="2385" y="1439"/>
                  </a:cubicBezTo>
                  <a:cubicBezTo>
                    <a:pt x="2284" y="1439"/>
                    <a:pt x="2185" y="1431"/>
                    <a:pt x="2082" y="1408"/>
                  </a:cubicBezTo>
                  <a:cubicBezTo>
                    <a:pt x="1978" y="1388"/>
                    <a:pt x="1852" y="1376"/>
                    <a:pt x="1714" y="1376"/>
                  </a:cubicBezTo>
                  <a:cubicBezTo>
                    <a:pt x="1084" y="1376"/>
                    <a:pt x="206" y="1611"/>
                    <a:pt x="93" y="2244"/>
                  </a:cubicBezTo>
                  <a:cubicBezTo>
                    <a:pt x="0" y="2752"/>
                    <a:pt x="98" y="3374"/>
                    <a:pt x="98" y="3893"/>
                  </a:cubicBezTo>
                  <a:cubicBezTo>
                    <a:pt x="98" y="4493"/>
                    <a:pt x="254" y="4989"/>
                    <a:pt x="329" y="5583"/>
                  </a:cubicBezTo>
                  <a:cubicBezTo>
                    <a:pt x="352" y="5779"/>
                    <a:pt x="329" y="5952"/>
                    <a:pt x="381" y="6142"/>
                  </a:cubicBezTo>
                  <a:cubicBezTo>
                    <a:pt x="421" y="6327"/>
                    <a:pt x="438" y="6459"/>
                    <a:pt x="438" y="6649"/>
                  </a:cubicBezTo>
                  <a:cubicBezTo>
                    <a:pt x="433" y="6990"/>
                    <a:pt x="548" y="7289"/>
                    <a:pt x="548" y="7624"/>
                  </a:cubicBezTo>
                  <a:cubicBezTo>
                    <a:pt x="548" y="8074"/>
                    <a:pt x="917" y="8783"/>
                    <a:pt x="1217" y="9123"/>
                  </a:cubicBezTo>
                  <a:cubicBezTo>
                    <a:pt x="1404" y="9332"/>
                    <a:pt x="1595" y="9389"/>
                    <a:pt x="1862" y="9389"/>
                  </a:cubicBezTo>
                  <a:cubicBezTo>
                    <a:pt x="1876" y="9389"/>
                    <a:pt x="1889" y="9389"/>
                    <a:pt x="1903" y="9388"/>
                  </a:cubicBezTo>
                  <a:cubicBezTo>
                    <a:pt x="2037" y="9385"/>
                    <a:pt x="2171" y="9384"/>
                    <a:pt x="2305" y="9384"/>
                  </a:cubicBezTo>
                  <a:cubicBezTo>
                    <a:pt x="2605" y="9384"/>
                    <a:pt x="2906" y="9389"/>
                    <a:pt x="3209" y="9389"/>
                  </a:cubicBezTo>
                  <a:cubicBezTo>
                    <a:pt x="3287" y="9389"/>
                    <a:pt x="3364" y="9389"/>
                    <a:pt x="3442" y="9388"/>
                  </a:cubicBezTo>
                  <a:cubicBezTo>
                    <a:pt x="3460" y="9388"/>
                    <a:pt x="3477" y="9388"/>
                    <a:pt x="3495" y="9388"/>
                  </a:cubicBezTo>
                  <a:cubicBezTo>
                    <a:pt x="4398" y="9388"/>
                    <a:pt x="5264" y="9677"/>
                    <a:pt x="6152" y="9723"/>
                  </a:cubicBezTo>
                  <a:cubicBezTo>
                    <a:pt x="6186" y="9724"/>
                    <a:pt x="6220" y="9725"/>
                    <a:pt x="6254" y="9725"/>
                  </a:cubicBezTo>
                  <a:cubicBezTo>
                    <a:pt x="6563" y="9725"/>
                    <a:pt x="6877" y="9659"/>
                    <a:pt x="7173" y="9607"/>
                  </a:cubicBezTo>
                  <a:cubicBezTo>
                    <a:pt x="7358" y="9579"/>
                    <a:pt x="7415" y="9521"/>
                    <a:pt x="7582" y="9400"/>
                  </a:cubicBezTo>
                  <a:cubicBezTo>
                    <a:pt x="8245" y="8927"/>
                    <a:pt x="8937" y="8587"/>
                    <a:pt x="9347" y="7866"/>
                  </a:cubicBezTo>
                  <a:cubicBezTo>
                    <a:pt x="9843" y="6995"/>
                    <a:pt x="10350" y="6229"/>
                    <a:pt x="10575" y="5225"/>
                  </a:cubicBezTo>
                  <a:cubicBezTo>
                    <a:pt x="10765" y="4343"/>
                    <a:pt x="10800" y="3092"/>
                    <a:pt x="10327" y="2273"/>
                  </a:cubicBezTo>
                  <a:cubicBezTo>
                    <a:pt x="10223" y="2100"/>
                    <a:pt x="10073" y="1985"/>
                    <a:pt x="9958" y="1823"/>
                  </a:cubicBezTo>
                  <a:cubicBezTo>
                    <a:pt x="9658" y="1431"/>
                    <a:pt x="9820" y="861"/>
                    <a:pt x="9404" y="538"/>
                  </a:cubicBezTo>
                  <a:cubicBezTo>
                    <a:pt x="9133" y="324"/>
                    <a:pt x="8776" y="255"/>
                    <a:pt x="8459" y="140"/>
                  </a:cubicBezTo>
                  <a:cubicBezTo>
                    <a:pt x="8210" y="51"/>
                    <a:pt x="8001" y="1"/>
                    <a:pt x="7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5"/>
            <p:cNvSpPr/>
            <p:nvPr/>
          </p:nvSpPr>
          <p:spPr>
            <a:xfrm rot="-1833849">
              <a:off x="8713078" y="750103"/>
              <a:ext cx="162396" cy="229981"/>
            </a:xfrm>
            <a:custGeom>
              <a:avLst/>
              <a:gdLst/>
              <a:ahLst/>
              <a:cxnLst/>
              <a:rect l="l" t="t" r="r" b="b"/>
              <a:pathLst>
                <a:path w="1252" h="1773" extrusionOk="0">
                  <a:moveTo>
                    <a:pt x="981" y="0"/>
                  </a:moveTo>
                  <a:cubicBezTo>
                    <a:pt x="646" y="525"/>
                    <a:pt x="329" y="1067"/>
                    <a:pt x="1" y="1603"/>
                  </a:cubicBezTo>
                  <a:cubicBezTo>
                    <a:pt x="24" y="1643"/>
                    <a:pt x="70" y="1672"/>
                    <a:pt x="122" y="1689"/>
                  </a:cubicBezTo>
                  <a:cubicBezTo>
                    <a:pt x="147" y="1740"/>
                    <a:pt x="207" y="1772"/>
                    <a:pt x="268" y="1772"/>
                  </a:cubicBezTo>
                  <a:cubicBezTo>
                    <a:pt x="277" y="1772"/>
                    <a:pt x="286" y="1772"/>
                    <a:pt x="295" y="1770"/>
                  </a:cubicBezTo>
                  <a:cubicBezTo>
                    <a:pt x="658" y="1384"/>
                    <a:pt x="958" y="928"/>
                    <a:pt x="1252" y="496"/>
                  </a:cubicBezTo>
                  <a:cubicBezTo>
                    <a:pt x="1246" y="484"/>
                    <a:pt x="1246" y="461"/>
                    <a:pt x="1240" y="450"/>
                  </a:cubicBezTo>
                  <a:cubicBezTo>
                    <a:pt x="1217" y="323"/>
                    <a:pt x="1183" y="208"/>
                    <a:pt x="1108" y="110"/>
                  </a:cubicBezTo>
                  <a:lnTo>
                    <a:pt x="1108" y="104"/>
                  </a:lnTo>
                  <a:cubicBezTo>
                    <a:pt x="1073" y="58"/>
                    <a:pt x="1033" y="23"/>
                    <a:pt x="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5"/>
            <p:cNvSpPr/>
            <p:nvPr/>
          </p:nvSpPr>
          <p:spPr>
            <a:xfrm rot="-1833849">
              <a:off x="8863196" y="482212"/>
              <a:ext cx="166158" cy="122708"/>
            </a:xfrm>
            <a:custGeom>
              <a:avLst/>
              <a:gdLst/>
              <a:ahLst/>
              <a:cxnLst/>
              <a:rect l="l" t="t" r="r" b="b"/>
              <a:pathLst>
                <a:path w="1281" h="946" extrusionOk="0">
                  <a:moveTo>
                    <a:pt x="1091" y="1"/>
                  </a:moveTo>
                  <a:cubicBezTo>
                    <a:pt x="876" y="1"/>
                    <a:pt x="661" y="43"/>
                    <a:pt x="456" y="110"/>
                  </a:cubicBezTo>
                  <a:cubicBezTo>
                    <a:pt x="369" y="249"/>
                    <a:pt x="277" y="376"/>
                    <a:pt x="190" y="514"/>
                  </a:cubicBezTo>
                  <a:cubicBezTo>
                    <a:pt x="139" y="589"/>
                    <a:pt x="98" y="681"/>
                    <a:pt x="52" y="756"/>
                  </a:cubicBezTo>
                  <a:cubicBezTo>
                    <a:pt x="29" y="808"/>
                    <a:pt x="12" y="843"/>
                    <a:pt x="0" y="889"/>
                  </a:cubicBezTo>
                  <a:cubicBezTo>
                    <a:pt x="145" y="929"/>
                    <a:pt x="295" y="946"/>
                    <a:pt x="445" y="946"/>
                  </a:cubicBezTo>
                  <a:cubicBezTo>
                    <a:pt x="533" y="946"/>
                    <a:pt x="622" y="940"/>
                    <a:pt x="709" y="929"/>
                  </a:cubicBezTo>
                  <a:cubicBezTo>
                    <a:pt x="732" y="912"/>
                    <a:pt x="750" y="889"/>
                    <a:pt x="767" y="866"/>
                  </a:cubicBezTo>
                  <a:cubicBezTo>
                    <a:pt x="980" y="606"/>
                    <a:pt x="1119" y="301"/>
                    <a:pt x="1280" y="12"/>
                  </a:cubicBezTo>
                  <a:cubicBezTo>
                    <a:pt x="1217" y="4"/>
                    <a:pt x="1154" y="1"/>
                    <a:pt x="10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35"/>
            <p:cNvSpPr/>
            <p:nvPr/>
          </p:nvSpPr>
          <p:spPr>
            <a:xfrm rot="-1833849">
              <a:off x="8821219" y="295695"/>
              <a:ext cx="99617" cy="113109"/>
            </a:xfrm>
            <a:custGeom>
              <a:avLst/>
              <a:gdLst/>
              <a:ahLst/>
              <a:cxnLst/>
              <a:rect l="l" t="t" r="r" b="b"/>
              <a:pathLst>
                <a:path w="768" h="872" extrusionOk="0">
                  <a:moveTo>
                    <a:pt x="381" y="1"/>
                  </a:moveTo>
                  <a:cubicBezTo>
                    <a:pt x="248" y="208"/>
                    <a:pt x="127" y="410"/>
                    <a:pt x="1" y="618"/>
                  </a:cubicBezTo>
                  <a:cubicBezTo>
                    <a:pt x="1" y="629"/>
                    <a:pt x="12" y="641"/>
                    <a:pt x="24" y="658"/>
                  </a:cubicBezTo>
                  <a:cubicBezTo>
                    <a:pt x="35" y="681"/>
                    <a:pt x="52" y="710"/>
                    <a:pt x="64" y="727"/>
                  </a:cubicBezTo>
                  <a:lnTo>
                    <a:pt x="70" y="739"/>
                  </a:lnTo>
                  <a:cubicBezTo>
                    <a:pt x="75" y="745"/>
                    <a:pt x="87" y="745"/>
                    <a:pt x="87" y="750"/>
                  </a:cubicBezTo>
                  <a:cubicBezTo>
                    <a:pt x="99" y="762"/>
                    <a:pt x="116" y="773"/>
                    <a:pt x="127" y="779"/>
                  </a:cubicBezTo>
                  <a:cubicBezTo>
                    <a:pt x="127" y="779"/>
                    <a:pt x="133" y="779"/>
                    <a:pt x="133" y="785"/>
                  </a:cubicBezTo>
                  <a:cubicBezTo>
                    <a:pt x="145" y="791"/>
                    <a:pt x="150" y="791"/>
                    <a:pt x="156" y="802"/>
                  </a:cubicBezTo>
                  <a:cubicBezTo>
                    <a:pt x="174" y="808"/>
                    <a:pt x="185" y="814"/>
                    <a:pt x="208" y="831"/>
                  </a:cubicBezTo>
                  <a:cubicBezTo>
                    <a:pt x="243" y="843"/>
                    <a:pt x="272" y="860"/>
                    <a:pt x="306" y="871"/>
                  </a:cubicBezTo>
                  <a:cubicBezTo>
                    <a:pt x="473" y="635"/>
                    <a:pt x="652" y="410"/>
                    <a:pt x="767" y="145"/>
                  </a:cubicBezTo>
                  <a:cubicBezTo>
                    <a:pt x="652" y="64"/>
                    <a:pt x="508" y="30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5"/>
            <p:cNvSpPr/>
            <p:nvPr/>
          </p:nvSpPr>
          <p:spPr>
            <a:xfrm rot="-1833849">
              <a:off x="8655062" y="1168093"/>
              <a:ext cx="169919" cy="213248"/>
            </a:xfrm>
            <a:custGeom>
              <a:avLst/>
              <a:gdLst/>
              <a:ahLst/>
              <a:cxnLst/>
              <a:rect l="l" t="t" r="r" b="b"/>
              <a:pathLst>
                <a:path w="1310" h="1644" extrusionOk="0">
                  <a:moveTo>
                    <a:pt x="952" y="1"/>
                  </a:moveTo>
                  <a:cubicBezTo>
                    <a:pt x="641" y="508"/>
                    <a:pt x="289" y="992"/>
                    <a:pt x="1" y="1511"/>
                  </a:cubicBezTo>
                  <a:cubicBezTo>
                    <a:pt x="81" y="1552"/>
                    <a:pt x="145" y="1598"/>
                    <a:pt x="231" y="1615"/>
                  </a:cubicBezTo>
                  <a:cubicBezTo>
                    <a:pt x="283" y="1632"/>
                    <a:pt x="324" y="1638"/>
                    <a:pt x="375" y="1644"/>
                  </a:cubicBezTo>
                  <a:cubicBezTo>
                    <a:pt x="439" y="1621"/>
                    <a:pt x="497" y="1586"/>
                    <a:pt x="543" y="1557"/>
                  </a:cubicBezTo>
                  <a:cubicBezTo>
                    <a:pt x="733" y="1431"/>
                    <a:pt x="866" y="1211"/>
                    <a:pt x="987" y="1015"/>
                  </a:cubicBezTo>
                  <a:cubicBezTo>
                    <a:pt x="1102" y="837"/>
                    <a:pt x="1206" y="652"/>
                    <a:pt x="1292" y="462"/>
                  </a:cubicBezTo>
                  <a:cubicBezTo>
                    <a:pt x="1304" y="427"/>
                    <a:pt x="1310" y="393"/>
                    <a:pt x="1310" y="352"/>
                  </a:cubicBezTo>
                  <a:cubicBezTo>
                    <a:pt x="1194" y="231"/>
                    <a:pt x="1073" y="116"/>
                    <a:pt x="9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5"/>
            <p:cNvSpPr/>
            <p:nvPr/>
          </p:nvSpPr>
          <p:spPr>
            <a:xfrm rot="-1833849">
              <a:off x="8357269" y="773656"/>
              <a:ext cx="190802" cy="176150"/>
            </a:xfrm>
            <a:custGeom>
              <a:avLst/>
              <a:gdLst/>
              <a:ahLst/>
              <a:cxnLst/>
              <a:rect l="l" t="t" r="r" b="b"/>
              <a:pathLst>
                <a:path w="1471" h="1358" extrusionOk="0">
                  <a:moveTo>
                    <a:pt x="1067" y="1"/>
                  </a:moveTo>
                  <a:cubicBezTo>
                    <a:pt x="831" y="249"/>
                    <a:pt x="623" y="514"/>
                    <a:pt x="399" y="768"/>
                  </a:cubicBezTo>
                  <a:cubicBezTo>
                    <a:pt x="260" y="918"/>
                    <a:pt x="133" y="1073"/>
                    <a:pt x="1" y="1235"/>
                  </a:cubicBezTo>
                  <a:cubicBezTo>
                    <a:pt x="145" y="1292"/>
                    <a:pt x="289" y="1344"/>
                    <a:pt x="445" y="1356"/>
                  </a:cubicBezTo>
                  <a:cubicBezTo>
                    <a:pt x="467" y="1357"/>
                    <a:pt x="489" y="1358"/>
                    <a:pt x="510" y="1358"/>
                  </a:cubicBezTo>
                  <a:cubicBezTo>
                    <a:pt x="586" y="1358"/>
                    <a:pt x="655" y="1348"/>
                    <a:pt x="727" y="1321"/>
                  </a:cubicBezTo>
                  <a:cubicBezTo>
                    <a:pt x="785" y="1298"/>
                    <a:pt x="848" y="1269"/>
                    <a:pt x="912" y="1258"/>
                  </a:cubicBezTo>
                  <a:cubicBezTo>
                    <a:pt x="1125" y="975"/>
                    <a:pt x="1298" y="681"/>
                    <a:pt x="1442" y="353"/>
                  </a:cubicBezTo>
                  <a:cubicBezTo>
                    <a:pt x="1471" y="289"/>
                    <a:pt x="1436" y="220"/>
                    <a:pt x="1384" y="191"/>
                  </a:cubicBezTo>
                  <a:cubicBezTo>
                    <a:pt x="1373" y="180"/>
                    <a:pt x="1356" y="174"/>
                    <a:pt x="1333" y="174"/>
                  </a:cubicBezTo>
                  <a:cubicBezTo>
                    <a:pt x="1327" y="145"/>
                    <a:pt x="1304" y="116"/>
                    <a:pt x="1275" y="93"/>
                  </a:cubicBezTo>
                  <a:cubicBezTo>
                    <a:pt x="1263" y="87"/>
                    <a:pt x="1246" y="82"/>
                    <a:pt x="1235" y="82"/>
                  </a:cubicBezTo>
                  <a:lnTo>
                    <a:pt x="1246" y="64"/>
                  </a:lnTo>
                  <a:cubicBezTo>
                    <a:pt x="1258" y="59"/>
                    <a:pt x="1258" y="53"/>
                    <a:pt x="1263" y="35"/>
                  </a:cubicBezTo>
                  <a:cubicBezTo>
                    <a:pt x="1229" y="24"/>
                    <a:pt x="1183" y="7"/>
                    <a:pt x="1142" y="7"/>
                  </a:cubicBezTo>
                  <a:cubicBezTo>
                    <a:pt x="1119" y="1"/>
                    <a:pt x="1090" y="1"/>
                    <a:pt x="1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35"/>
            <p:cNvSpPr/>
            <p:nvPr/>
          </p:nvSpPr>
          <p:spPr>
            <a:xfrm rot="-1833849">
              <a:off x="8550098" y="981327"/>
              <a:ext cx="107788" cy="142165"/>
            </a:xfrm>
            <a:custGeom>
              <a:avLst/>
              <a:gdLst/>
              <a:ahLst/>
              <a:cxnLst/>
              <a:rect l="l" t="t" r="r" b="b"/>
              <a:pathLst>
                <a:path w="831" h="1096" extrusionOk="0">
                  <a:moveTo>
                    <a:pt x="525" y="0"/>
                  </a:moveTo>
                  <a:cubicBezTo>
                    <a:pt x="375" y="167"/>
                    <a:pt x="242" y="340"/>
                    <a:pt x="116" y="525"/>
                  </a:cubicBezTo>
                  <a:cubicBezTo>
                    <a:pt x="75" y="582"/>
                    <a:pt x="35" y="640"/>
                    <a:pt x="0" y="698"/>
                  </a:cubicBezTo>
                  <a:cubicBezTo>
                    <a:pt x="0" y="709"/>
                    <a:pt x="6" y="721"/>
                    <a:pt x="6" y="727"/>
                  </a:cubicBezTo>
                  <a:cubicBezTo>
                    <a:pt x="23" y="773"/>
                    <a:pt x="35" y="813"/>
                    <a:pt x="58" y="859"/>
                  </a:cubicBezTo>
                  <a:cubicBezTo>
                    <a:pt x="64" y="865"/>
                    <a:pt x="64" y="882"/>
                    <a:pt x="75" y="888"/>
                  </a:cubicBezTo>
                  <a:lnTo>
                    <a:pt x="81" y="900"/>
                  </a:lnTo>
                  <a:cubicBezTo>
                    <a:pt x="87" y="917"/>
                    <a:pt x="104" y="928"/>
                    <a:pt x="110" y="951"/>
                  </a:cubicBezTo>
                  <a:cubicBezTo>
                    <a:pt x="133" y="986"/>
                    <a:pt x="150" y="1015"/>
                    <a:pt x="179" y="1044"/>
                  </a:cubicBezTo>
                  <a:cubicBezTo>
                    <a:pt x="196" y="1061"/>
                    <a:pt x="202" y="1073"/>
                    <a:pt x="219" y="1084"/>
                  </a:cubicBezTo>
                  <a:lnTo>
                    <a:pt x="225" y="1090"/>
                  </a:lnTo>
                  <a:lnTo>
                    <a:pt x="231" y="1096"/>
                  </a:lnTo>
                  <a:cubicBezTo>
                    <a:pt x="260" y="1090"/>
                    <a:pt x="289" y="1084"/>
                    <a:pt x="317" y="1061"/>
                  </a:cubicBezTo>
                  <a:cubicBezTo>
                    <a:pt x="554" y="888"/>
                    <a:pt x="733" y="634"/>
                    <a:pt x="831" y="363"/>
                  </a:cubicBezTo>
                  <a:cubicBezTo>
                    <a:pt x="813" y="335"/>
                    <a:pt x="790" y="306"/>
                    <a:pt x="779" y="283"/>
                  </a:cubicBezTo>
                  <a:cubicBezTo>
                    <a:pt x="698" y="167"/>
                    <a:pt x="629" y="87"/>
                    <a:pt x="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35"/>
            <p:cNvSpPr/>
            <p:nvPr/>
          </p:nvSpPr>
          <p:spPr>
            <a:xfrm rot="-1833849">
              <a:off x="8568674" y="762970"/>
              <a:ext cx="83144" cy="89891"/>
            </a:xfrm>
            <a:custGeom>
              <a:avLst/>
              <a:gdLst/>
              <a:ahLst/>
              <a:cxnLst/>
              <a:rect l="l" t="t" r="r" b="b"/>
              <a:pathLst>
                <a:path w="641" h="693" extrusionOk="0">
                  <a:moveTo>
                    <a:pt x="401" y="1"/>
                  </a:moveTo>
                  <a:cubicBezTo>
                    <a:pt x="376" y="1"/>
                    <a:pt x="353" y="14"/>
                    <a:pt x="324" y="31"/>
                  </a:cubicBezTo>
                  <a:cubicBezTo>
                    <a:pt x="295" y="48"/>
                    <a:pt x="278" y="71"/>
                    <a:pt x="260" y="100"/>
                  </a:cubicBezTo>
                  <a:cubicBezTo>
                    <a:pt x="260" y="100"/>
                    <a:pt x="254" y="110"/>
                    <a:pt x="255" y="110"/>
                  </a:cubicBezTo>
                  <a:cubicBezTo>
                    <a:pt x="256" y="110"/>
                    <a:pt x="257" y="108"/>
                    <a:pt x="260" y="106"/>
                  </a:cubicBezTo>
                  <a:lnTo>
                    <a:pt x="260" y="106"/>
                  </a:lnTo>
                  <a:lnTo>
                    <a:pt x="249" y="123"/>
                  </a:lnTo>
                  <a:cubicBezTo>
                    <a:pt x="231" y="134"/>
                    <a:pt x="226" y="152"/>
                    <a:pt x="208" y="163"/>
                  </a:cubicBezTo>
                  <a:cubicBezTo>
                    <a:pt x="191" y="192"/>
                    <a:pt x="174" y="221"/>
                    <a:pt x="151" y="261"/>
                  </a:cubicBezTo>
                  <a:cubicBezTo>
                    <a:pt x="93" y="330"/>
                    <a:pt x="47" y="411"/>
                    <a:pt x="7" y="492"/>
                  </a:cubicBezTo>
                  <a:cubicBezTo>
                    <a:pt x="1" y="509"/>
                    <a:pt x="1" y="538"/>
                    <a:pt x="7" y="561"/>
                  </a:cubicBezTo>
                  <a:cubicBezTo>
                    <a:pt x="18" y="590"/>
                    <a:pt x="30" y="613"/>
                    <a:pt x="53" y="636"/>
                  </a:cubicBezTo>
                  <a:cubicBezTo>
                    <a:pt x="73" y="653"/>
                    <a:pt x="104" y="664"/>
                    <a:pt x="136" y="664"/>
                  </a:cubicBezTo>
                  <a:cubicBezTo>
                    <a:pt x="157" y="664"/>
                    <a:pt x="178" y="659"/>
                    <a:pt x="197" y="648"/>
                  </a:cubicBezTo>
                  <a:lnTo>
                    <a:pt x="197" y="653"/>
                  </a:lnTo>
                  <a:cubicBezTo>
                    <a:pt x="218" y="678"/>
                    <a:pt x="247" y="692"/>
                    <a:pt x="275" y="692"/>
                  </a:cubicBezTo>
                  <a:cubicBezTo>
                    <a:pt x="292" y="692"/>
                    <a:pt x="308" y="687"/>
                    <a:pt x="324" y="676"/>
                  </a:cubicBezTo>
                  <a:cubicBezTo>
                    <a:pt x="370" y="648"/>
                    <a:pt x="404" y="619"/>
                    <a:pt x="439" y="590"/>
                  </a:cubicBezTo>
                  <a:cubicBezTo>
                    <a:pt x="485" y="555"/>
                    <a:pt x="514" y="509"/>
                    <a:pt x="537" y="469"/>
                  </a:cubicBezTo>
                  <a:cubicBezTo>
                    <a:pt x="583" y="377"/>
                    <a:pt x="612" y="273"/>
                    <a:pt x="629" y="175"/>
                  </a:cubicBezTo>
                  <a:cubicBezTo>
                    <a:pt x="641" y="117"/>
                    <a:pt x="606" y="59"/>
                    <a:pt x="572" y="36"/>
                  </a:cubicBezTo>
                  <a:cubicBezTo>
                    <a:pt x="549" y="21"/>
                    <a:pt x="523" y="13"/>
                    <a:pt x="498" y="13"/>
                  </a:cubicBezTo>
                  <a:cubicBezTo>
                    <a:pt x="486" y="13"/>
                    <a:pt x="474" y="15"/>
                    <a:pt x="462" y="19"/>
                  </a:cubicBezTo>
                  <a:cubicBezTo>
                    <a:pt x="456" y="13"/>
                    <a:pt x="439" y="8"/>
                    <a:pt x="433" y="8"/>
                  </a:cubicBezTo>
                  <a:cubicBezTo>
                    <a:pt x="422" y="3"/>
                    <a:pt x="41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35"/>
            <p:cNvSpPr/>
            <p:nvPr/>
          </p:nvSpPr>
          <p:spPr>
            <a:xfrm rot="-1833849">
              <a:off x="8798485" y="1001234"/>
              <a:ext cx="188597" cy="189381"/>
            </a:xfrm>
            <a:custGeom>
              <a:avLst/>
              <a:gdLst/>
              <a:ahLst/>
              <a:cxnLst/>
              <a:rect l="l" t="t" r="r" b="b"/>
              <a:pathLst>
                <a:path w="1454" h="1460" extrusionOk="0">
                  <a:moveTo>
                    <a:pt x="1218" y="0"/>
                  </a:moveTo>
                  <a:cubicBezTo>
                    <a:pt x="1133" y="0"/>
                    <a:pt x="1047" y="27"/>
                    <a:pt x="975" y="76"/>
                  </a:cubicBezTo>
                  <a:cubicBezTo>
                    <a:pt x="745" y="208"/>
                    <a:pt x="572" y="456"/>
                    <a:pt x="399" y="658"/>
                  </a:cubicBezTo>
                  <a:cubicBezTo>
                    <a:pt x="312" y="756"/>
                    <a:pt x="214" y="866"/>
                    <a:pt x="122" y="969"/>
                  </a:cubicBezTo>
                  <a:cubicBezTo>
                    <a:pt x="70" y="1044"/>
                    <a:pt x="1" y="1131"/>
                    <a:pt x="1" y="1235"/>
                  </a:cubicBezTo>
                  <a:cubicBezTo>
                    <a:pt x="1" y="1263"/>
                    <a:pt x="7" y="1292"/>
                    <a:pt x="12" y="1315"/>
                  </a:cubicBezTo>
                  <a:cubicBezTo>
                    <a:pt x="1" y="1361"/>
                    <a:pt x="18" y="1419"/>
                    <a:pt x="59" y="1460"/>
                  </a:cubicBezTo>
                  <a:cubicBezTo>
                    <a:pt x="485" y="1044"/>
                    <a:pt x="924" y="652"/>
                    <a:pt x="1356" y="243"/>
                  </a:cubicBezTo>
                  <a:cubicBezTo>
                    <a:pt x="1391" y="197"/>
                    <a:pt x="1425" y="145"/>
                    <a:pt x="1454" y="93"/>
                  </a:cubicBezTo>
                  <a:cubicBezTo>
                    <a:pt x="1390" y="29"/>
                    <a:pt x="1305" y="0"/>
                    <a:pt x="1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35"/>
            <p:cNvSpPr/>
            <p:nvPr/>
          </p:nvSpPr>
          <p:spPr>
            <a:xfrm rot="-1833849">
              <a:off x="8954555" y="830761"/>
              <a:ext cx="172902" cy="227516"/>
            </a:xfrm>
            <a:custGeom>
              <a:avLst/>
              <a:gdLst/>
              <a:ahLst/>
              <a:cxnLst/>
              <a:rect l="l" t="t" r="r" b="b"/>
              <a:pathLst>
                <a:path w="1333" h="1754" extrusionOk="0">
                  <a:moveTo>
                    <a:pt x="952" y="1"/>
                  </a:moveTo>
                  <a:cubicBezTo>
                    <a:pt x="617" y="451"/>
                    <a:pt x="295" y="906"/>
                    <a:pt x="0" y="1373"/>
                  </a:cubicBezTo>
                  <a:cubicBezTo>
                    <a:pt x="75" y="1465"/>
                    <a:pt x="162" y="1558"/>
                    <a:pt x="266" y="1633"/>
                  </a:cubicBezTo>
                  <a:cubicBezTo>
                    <a:pt x="346" y="1690"/>
                    <a:pt x="433" y="1742"/>
                    <a:pt x="525" y="1754"/>
                  </a:cubicBezTo>
                  <a:lnTo>
                    <a:pt x="531" y="1754"/>
                  </a:lnTo>
                  <a:cubicBezTo>
                    <a:pt x="865" y="1391"/>
                    <a:pt x="1119" y="970"/>
                    <a:pt x="1332" y="526"/>
                  </a:cubicBezTo>
                  <a:cubicBezTo>
                    <a:pt x="1275" y="433"/>
                    <a:pt x="1223" y="335"/>
                    <a:pt x="1159" y="243"/>
                  </a:cubicBezTo>
                  <a:cubicBezTo>
                    <a:pt x="1096" y="145"/>
                    <a:pt x="1027" y="76"/>
                    <a:pt x="9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91207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7" name="Google Shape;927;p36"/>
          <p:cNvGrpSpPr/>
          <p:nvPr/>
        </p:nvGrpSpPr>
        <p:grpSpPr>
          <a:xfrm rot="5032154">
            <a:off x="11060180" y="4885750"/>
            <a:ext cx="2150427" cy="2369821"/>
            <a:chOff x="853022" y="-1869325"/>
            <a:chExt cx="1612789" cy="1777331"/>
          </a:xfrm>
        </p:grpSpPr>
        <p:sp>
          <p:nvSpPr>
            <p:cNvPr id="928" name="Google Shape;928;p36"/>
            <p:cNvSpPr/>
            <p:nvPr/>
          </p:nvSpPr>
          <p:spPr>
            <a:xfrm>
              <a:off x="853022" y="-1869325"/>
              <a:ext cx="1612789" cy="1777331"/>
            </a:xfrm>
            <a:custGeom>
              <a:avLst/>
              <a:gdLst/>
              <a:ahLst/>
              <a:cxnLst/>
              <a:rect l="l" t="t" r="r" b="b"/>
              <a:pathLst>
                <a:path w="22240" h="24509" extrusionOk="0">
                  <a:moveTo>
                    <a:pt x="12377" y="0"/>
                  </a:moveTo>
                  <a:cubicBezTo>
                    <a:pt x="11004" y="0"/>
                    <a:pt x="9333" y="366"/>
                    <a:pt x="8119" y="981"/>
                  </a:cubicBezTo>
                  <a:cubicBezTo>
                    <a:pt x="7473" y="1310"/>
                    <a:pt x="6862" y="1691"/>
                    <a:pt x="6182" y="1967"/>
                  </a:cubicBezTo>
                  <a:cubicBezTo>
                    <a:pt x="5663" y="2175"/>
                    <a:pt x="5121" y="2319"/>
                    <a:pt x="4596" y="2509"/>
                  </a:cubicBezTo>
                  <a:cubicBezTo>
                    <a:pt x="4227" y="2659"/>
                    <a:pt x="3864" y="2826"/>
                    <a:pt x="3507" y="3005"/>
                  </a:cubicBezTo>
                  <a:cubicBezTo>
                    <a:pt x="3184" y="3161"/>
                    <a:pt x="2861" y="3322"/>
                    <a:pt x="2544" y="3472"/>
                  </a:cubicBezTo>
                  <a:cubicBezTo>
                    <a:pt x="1842" y="4034"/>
                    <a:pt x="2006" y="4714"/>
                    <a:pt x="2034" y="4714"/>
                  </a:cubicBezTo>
                  <a:cubicBezTo>
                    <a:pt x="2035" y="4714"/>
                    <a:pt x="2036" y="4714"/>
                    <a:pt x="2036" y="4712"/>
                  </a:cubicBezTo>
                  <a:lnTo>
                    <a:pt x="2036" y="4712"/>
                  </a:lnTo>
                  <a:cubicBezTo>
                    <a:pt x="2267" y="4971"/>
                    <a:pt x="1829" y="5986"/>
                    <a:pt x="1800" y="6073"/>
                  </a:cubicBezTo>
                  <a:cubicBezTo>
                    <a:pt x="1587" y="6811"/>
                    <a:pt x="1391" y="7554"/>
                    <a:pt x="1125" y="8281"/>
                  </a:cubicBezTo>
                  <a:cubicBezTo>
                    <a:pt x="756" y="9273"/>
                    <a:pt x="560" y="10270"/>
                    <a:pt x="433" y="11302"/>
                  </a:cubicBezTo>
                  <a:cubicBezTo>
                    <a:pt x="387" y="11631"/>
                    <a:pt x="353" y="11971"/>
                    <a:pt x="324" y="12317"/>
                  </a:cubicBezTo>
                  <a:cubicBezTo>
                    <a:pt x="289" y="12744"/>
                    <a:pt x="249" y="13164"/>
                    <a:pt x="174" y="13585"/>
                  </a:cubicBezTo>
                  <a:cubicBezTo>
                    <a:pt x="116" y="13914"/>
                    <a:pt x="1" y="14243"/>
                    <a:pt x="7" y="14577"/>
                  </a:cubicBezTo>
                  <a:cubicBezTo>
                    <a:pt x="12" y="15050"/>
                    <a:pt x="145" y="15557"/>
                    <a:pt x="232" y="16019"/>
                  </a:cubicBezTo>
                  <a:cubicBezTo>
                    <a:pt x="278" y="16272"/>
                    <a:pt x="353" y="16457"/>
                    <a:pt x="353" y="16722"/>
                  </a:cubicBezTo>
                  <a:cubicBezTo>
                    <a:pt x="358" y="17074"/>
                    <a:pt x="474" y="17397"/>
                    <a:pt x="583" y="17731"/>
                  </a:cubicBezTo>
                  <a:cubicBezTo>
                    <a:pt x="785" y="18365"/>
                    <a:pt x="837" y="18953"/>
                    <a:pt x="750" y="19616"/>
                  </a:cubicBezTo>
                  <a:cubicBezTo>
                    <a:pt x="635" y="20487"/>
                    <a:pt x="635" y="21323"/>
                    <a:pt x="987" y="22142"/>
                  </a:cubicBezTo>
                  <a:cubicBezTo>
                    <a:pt x="998" y="22176"/>
                    <a:pt x="1021" y="22211"/>
                    <a:pt x="1039" y="22246"/>
                  </a:cubicBezTo>
                  <a:cubicBezTo>
                    <a:pt x="1385" y="22949"/>
                    <a:pt x="2065" y="23451"/>
                    <a:pt x="2722" y="23849"/>
                  </a:cubicBezTo>
                  <a:cubicBezTo>
                    <a:pt x="3507" y="24327"/>
                    <a:pt x="4429" y="24437"/>
                    <a:pt x="5334" y="24483"/>
                  </a:cubicBezTo>
                  <a:cubicBezTo>
                    <a:pt x="5639" y="24498"/>
                    <a:pt x="5941" y="24509"/>
                    <a:pt x="6240" y="24509"/>
                  </a:cubicBezTo>
                  <a:cubicBezTo>
                    <a:pt x="6967" y="24509"/>
                    <a:pt x="7683" y="24446"/>
                    <a:pt x="8402" y="24229"/>
                  </a:cubicBezTo>
                  <a:cubicBezTo>
                    <a:pt x="9734" y="23831"/>
                    <a:pt x="11048" y="23185"/>
                    <a:pt x="12230" y="22430"/>
                  </a:cubicBezTo>
                  <a:cubicBezTo>
                    <a:pt x="13245" y="21715"/>
                    <a:pt x="14122" y="20873"/>
                    <a:pt x="14877" y="19893"/>
                  </a:cubicBezTo>
                  <a:cubicBezTo>
                    <a:pt x="15788" y="18850"/>
                    <a:pt x="16676" y="17777"/>
                    <a:pt x="17518" y="16676"/>
                  </a:cubicBezTo>
                  <a:cubicBezTo>
                    <a:pt x="17777" y="16336"/>
                    <a:pt x="18031" y="16001"/>
                    <a:pt x="18273" y="15650"/>
                  </a:cubicBezTo>
                  <a:cubicBezTo>
                    <a:pt x="19161" y="14427"/>
                    <a:pt x="19980" y="13164"/>
                    <a:pt x="20677" y="11821"/>
                  </a:cubicBezTo>
                  <a:cubicBezTo>
                    <a:pt x="21237" y="10841"/>
                    <a:pt x="21681" y="9803"/>
                    <a:pt x="21998" y="8708"/>
                  </a:cubicBezTo>
                  <a:cubicBezTo>
                    <a:pt x="22073" y="8142"/>
                    <a:pt x="22159" y="7589"/>
                    <a:pt x="22240" y="7024"/>
                  </a:cubicBezTo>
                  <a:cubicBezTo>
                    <a:pt x="22142" y="6286"/>
                    <a:pt x="21865" y="5617"/>
                    <a:pt x="21410" y="5035"/>
                  </a:cubicBezTo>
                  <a:cubicBezTo>
                    <a:pt x="20971" y="4251"/>
                    <a:pt x="20424" y="3547"/>
                    <a:pt x="19766" y="2919"/>
                  </a:cubicBezTo>
                  <a:cubicBezTo>
                    <a:pt x="18671" y="1910"/>
                    <a:pt x="17460" y="1125"/>
                    <a:pt x="16047" y="624"/>
                  </a:cubicBezTo>
                  <a:cubicBezTo>
                    <a:pt x="14894" y="214"/>
                    <a:pt x="13729" y="18"/>
                    <a:pt x="12501" y="1"/>
                  </a:cubicBezTo>
                  <a:cubicBezTo>
                    <a:pt x="12460" y="0"/>
                    <a:pt x="12419" y="0"/>
                    <a:pt x="12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1232721" y="-1260110"/>
              <a:ext cx="80784" cy="114215"/>
            </a:xfrm>
            <a:custGeom>
              <a:avLst/>
              <a:gdLst/>
              <a:ahLst/>
              <a:cxnLst/>
              <a:rect l="l" t="t" r="r" b="b"/>
              <a:pathLst>
                <a:path w="1114" h="1575" extrusionOk="0">
                  <a:moveTo>
                    <a:pt x="877" y="1"/>
                  </a:moveTo>
                  <a:cubicBezTo>
                    <a:pt x="577" y="468"/>
                    <a:pt x="300" y="952"/>
                    <a:pt x="0" y="1419"/>
                  </a:cubicBezTo>
                  <a:cubicBezTo>
                    <a:pt x="23" y="1460"/>
                    <a:pt x="70" y="1489"/>
                    <a:pt x="110" y="1494"/>
                  </a:cubicBezTo>
                  <a:cubicBezTo>
                    <a:pt x="139" y="1546"/>
                    <a:pt x="202" y="1575"/>
                    <a:pt x="260" y="1575"/>
                  </a:cubicBezTo>
                  <a:cubicBezTo>
                    <a:pt x="588" y="1229"/>
                    <a:pt x="848" y="825"/>
                    <a:pt x="1113" y="439"/>
                  </a:cubicBezTo>
                  <a:cubicBezTo>
                    <a:pt x="1113" y="433"/>
                    <a:pt x="1113" y="410"/>
                    <a:pt x="1107" y="399"/>
                  </a:cubicBezTo>
                  <a:cubicBezTo>
                    <a:pt x="1090" y="289"/>
                    <a:pt x="1055" y="180"/>
                    <a:pt x="992" y="93"/>
                  </a:cubicBezTo>
                  <a:lnTo>
                    <a:pt x="992" y="87"/>
                  </a:lnTo>
                  <a:cubicBezTo>
                    <a:pt x="963" y="47"/>
                    <a:pt x="917" y="18"/>
                    <a:pt x="8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1378190" y="-1332047"/>
              <a:ext cx="82452" cy="60842"/>
            </a:xfrm>
            <a:custGeom>
              <a:avLst/>
              <a:gdLst/>
              <a:ahLst/>
              <a:cxnLst/>
              <a:rect l="l" t="t" r="r" b="b"/>
              <a:pathLst>
                <a:path w="1137" h="839" extrusionOk="0">
                  <a:moveTo>
                    <a:pt x="957" y="0"/>
                  </a:moveTo>
                  <a:cubicBezTo>
                    <a:pt x="771" y="0"/>
                    <a:pt x="583" y="38"/>
                    <a:pt x="404" y="99"/>
                  </a:cubicBezTo>
                  <a:cubicBezTo>
                    <a:pt x="324" y="220"/>
                    <a:pt x="243" y="336"/>
                    <a:pt x="168" y="457"/>
                  </a:cubicBezTo>
                  <a:cubicBezTo>
                    <a:pt x="122" y="532"/>
                    <a:pt x="82" y="601"/>
                    <a:pt x="41" y="682"/>
                  </a:cubicBezTo>
                  <a:cubicBezTo>
                    <a:pt x="24" y="728"/>
                    <a:pt x="7" y="762"/>
                    <a:pt x="1" y="797"/>
                  </a:cubicBezTo>
                  <a:cubicBezTo>
                    <a:pt x="131" y="826"/>
                    <a:pt x="261" y="839"/>
                    <a:pt x="395" y="839"/>
                  </a:cubicBezTo>
                  <a:cubicBezTo>
                    <a:pt x="474" y="839"/>
                    <a:pt x="554" y="834"/>
                    <a:pt x="635" y="826"/>
                  </a:cubicBezTo>
                  <a:cubicBezTo>
                    <a:pt x="647" y="808"/>
                    <a:pt x="670" y="785"/>
                    <a:pt x="681" y="768"/>
                  </a:cubicBezTo>
                  <a:cubicBezTo>
                    <a:pt x="871" y="537"/>
                    <a:pt x="993" y="272"/>
                    <a:pt x="1137" y="13"/>
                  </a:cubicBezTo>
                  <a:cubicBezTo>
                    <a:pt x="1077" y="4"/>
                    <a:pt x="1018" y="0"/>
                    <a:pt x="9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1410388" y="-1431105"/>
              <a:ext cx="49820" cy="56564"/>
            </a:xfrm>
            <a:custGeom>
              <a:avLst/>
              <a:gdLst/>
              <a:ahLst/>
              <a:cxnLst/>
              <a:rect l="l" t="t" r="r" b="b"/>
              <a:pathLst>
                <a:path w="687" h="780" extrusionOk="0">
                  <a:moveTo>
                    <a:pt x="341" y="1"/>
                  </a:moveTo>
                  <a:cubicBezTo>
                    <a:pt x="226" y="185"/>
                    <a:pt x="116" y="370"/>
                    <a:pt x="1" y="548"/>
                  </a:cubicBezTo>
                  <a:lnTo>
                    <a:pt x="24" y="595"/>
                  </a:lnTo>
                  <a:cubicBezTo>
                    <a:pt x="41" y="618"/>
                    <a:pt x="47" y="635"/>
                    <a:pt x="70" y="658"/>
                  </a:cubicBezTo>
                  <a:lnTo>
                    <a:pt x="76" y="658"/>
                  </a:lnTo>
                  <a:lnTo>
                    <a:pt x="87" y="675"/>
                  </a:lnTo>
                  <a:cubicBezTo>
                    <a:pt x="105" y="681"/>
                    <a:pt x="116" y="693"/>
                    <a:pt x="128" y="704"/>
                  </a:cubicBezTo>
                  <a:lnTo>
                    <a:pt x="133" y="704"/>
                  </a:lnTo>
                  <a:cubicBezTo>
                    <a:pt x="139" y="710"/>
                    <a:pt x="145" y="710"/>
                    <a:pt x="156" y="716"/>
                  </a:cubicBezTo>
                  <a:lnTo>
                    <a:pt x="197" y="739"/>
                  </a:lnTo>
                  <a:lnTo>
                    <a:pt x="283" y="779"/>
                  </a:lnTo>
                  <a:cubicBezTo>
                    <a:pt x="433" y="572"/>
                    <a:pt x="583" y="370"/>
                    <a:pt x="687" y="133"/>
                  </a:cubicBezTo>
                  <a:cubicBezTo>
                    <a:pt x="583" y="70"/>
                    <a:pt x="456" y="30"/>
                    <a:pt x="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1104366" y="-1093683"/>
              <a:ext cx="85353" cy="105440"/>
            </a:xfrm>
            <a:custGeom>
              <a:avLst/>
              <a:gdLst/>
              <a:ahLst/>
              <a:cxnLst/>
              <a:rect l="l" t="t" r="r" b="b"/>
              <a:pathLst>
                <a:path w="1177" h="1454" extrusionOk="0">
                  <a:moveTo>
                    <a:pt x="842" y="1"/>
                  </a:moveTo>
                  <a:cubicBezTo>
                    <a:pt x="560" y="445"/>
                    <a:pt x="254" y="871"/>
                    <a:pt x="0" y="1333"/>
                  </a:cubicBezTo>
                  <a:cubicBezTo>
                    <a:pt x="64" y="1367"/>
                    <a:pt x="127" y="1402"/>
                    <a:pt x="208" y="1425"/>
                  </a:cubicBezTo>
                  <a:cubicBezTo>
                    <a:pt x="254" y="1442"/>
                    <a:pt x="294" y="1448"/>
                    <a:pt x="340" y="1454"/>
                  </a:cubicBezTo>
                  <a:cubicBezTo>
                    <a:pt x="398" y="1431"/>
                    <a:pt x="444" y="1402"/>
                    <a:pt x="490" y="1385"/>
                  </a:cubicBezTo>
                  <a:cubicBezTo>
                    <a:pt x="663" y="1269"/>
                    <a:pt x="779" y="1079"/>
                    <a:pt x="888" y="900"/>
                  </a:cubicBezTo>
                  <a:cubicBezTo>
                    <a:pt x="986" y="739"/>
                    <a:pt x="1073" y="577"/>
                    <a:pt x="1153" y="404"/>
                  </a:cubicBezTo>
                  <a:cubicBezTo>
                    <a:pt x="1165" y="375"/>
                    <a:pt x="1176" y="335"/>
                    <a:pt x="1176" y="301"/>
                  </a:cubicBezTo>
                  <a:cubicBezTo>
                    <a:pt x="1067" y="203"/>
                    <a:pt x="957" y="99"/>
                    <a:pt x="8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1081378" y="-1334077"/>
              <a:ext cx="94128" cy="87311"/>
            </a:xfrm>
            <a:custGeom>
              <a:avLst/>
              <a:gdLst/>
              <a:ahLst/>
              <a:cxnLst/>
              <a:rect l="l" t="t" r="r" b="b"/>
              <a:pathLst>
                <a:path w="1298" h="1204" extrusionOk="0">
                  <a:moveTo>
                    <a:pt x="946" y="0"/>
                  </a:moveTo>
                  <a:cubicBezTo>
                    <a:pt x="732" y="214"/>
                    <a:pt x="548" y="450"/>
                    <a:pt x="352" y="675"/>
                  </a:cubicBezTo>
                  <a:cubicBezTo>
                    <a:pt x="231" y="813"/>
                    <a:pt x="115" y="952"/>
                    <a:pt x="0" y="1096"/>
                  </a:cubicBezTo>
                  <a:cubicBezTo>
                    <a:pt x="127" y="1142"/>
                    <a:pt x="260" y="1188"/>
                    <a:pt x="398" y="1200"/>
                  </a:cubicBezTo>
                  <a:cubicBezTo>
                    <a:pt x="420" y="1203"/>
                    <a:pt x="440" y="1204"/>
                    <a:pt x="461" y="1204"/>
                  </a:cubicBezTo>
                  <a:cubicBezTo>
                    <a:pt x="522" y="1204"/>
                    <a:pt x="580" y="1191"/>
                    <a:pt x="640" y="1165"/>
                  </a:cubicBezTo>
                  <a:cubicBezTo>
                    <a:pt x="698" y="1142"/>
                    <a:pt x="750" y="1125"/>
                    <a:pt x="802" y="1107"/>
                  </a:cubicBezTo>
                  <a:cubicBezTo>
                    <a:pt x="986" y="865"/>
                    <a:pt x="1147" y="594"/>
                    <a:pt x="1274" y="306"/>
                  </a:cubicBezTo>
                  <a:cubicBezTo>
                    <a:pt x="1297" y="260"/>
                    <a:pt x="1263" y="191"/>
                    <a:pt x="1222" y="162"/>
                  </a:cubicBezTo>
                  <a:cubicBezTo>
                    <a:pt x="1211" y="156"/>
                    <a:pt x="1194" y="150"/>
                    <a:pt x="1182" y="150"/>
                  </a:cubicBezTo>
                  <a:cubicBezTo>
                    <a:pt x="1176" y="121"/>
                    <a:pt x="1153" y="98"/>
                    <a:pt x="1130" y="87"/>
                  </a:cubicBezTo>
                  <a:cubicBezTo>
                    <a:pt x="1119" y="75"/>
                    <a:pt x="1101" y="70"/>
                    <a:pt x="1090" y="70"/>
                  </a:cubicBezTo>
                  <a:lnTo>
                    <a:pt x="1101" y="58"/>
                  </a:lnTo>
                  <a:cubicBezTo>
                    <a:pt x="1107" y="46"/>
                    <a:pt x="1107" y="41"/>
                    <a:pt x="1119" y="35"/>
                  </a:cubicBezTo>
                  <a:cubicBezTo>
                    <a:pt x="1078" y="18"/>
                    <a:pt x="1044" y="12"/>
                    <a:pt x="1009" y="6"/>
                  </a:cubicBezTo>
                  <a:cubicBezTo>
                    <a:pt x="986" y="6"/>
                    <a:pt x="963" y="0"/>
                    <a:pt x="9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36"/>
            <p:cNvSpPr/>
            <p:nvPr/>
          </p:nvSpPr>
          <p:spPr>
            <a:xfrm>
              <a:off x="1117709" y="-1205722"/>
              <a:ext cx="53155" cy="71140"/>
            </a:xfrm>
            <a:custGeom>
              <a:avLst/>
              <a:gdLst/>
              <a:ahLst/>
              <a:cxnLst/>
              <a:rect l="l" t="t" r="r" b="b"/>
              <a:pathLst>
                <a:path w="733" h="981" extrusionOk="0">
                  <a:moveTo>
                    <a:pt x="462" y="0"/>
                  </a:moveTo>
                  <a:cubicBezTo>
                    <a:pt x="335" y="145"/>
                    <a:pt x="214" y="300"/>
                    <a:pt x="105" y="462"/>
                  </a:cubicBezTo>
                  <a:cubicBezTo>
                    <a:pt x="70" y="514"/>
                    <a:pt x="30" y="560"/>
                    <a:pt x="1" y="617"/>
                  </a:cubicBezTo>
                  <a:cubicBezTo>
                    <a:pt x="1" y="629"/>
                    <a:pt x="12" y="635"/>
                    <a:pt x="12" y="652"/>
                  </a:cubicBezTo>
                  <a:cubicBezTo>
                    <a:pt x="24" y="687"/>
                    <a:pt x="41" y="727"/>
                    <a:pt x="53" y="767"/>
                  </a:cubicBezTo>
                  <a:cubicBezTo>
                    <a:pt x="58" y="773"/>
                    <a:pt x="58" y="779"/>
                    <a:pt x="64" y="785"/>
                  </a:cubicBezTo>
                  <a:lnTo>
                    <a:pt x="76" y="802"/>
                  </a:lnTo>
                  <a:cubicBezTo>
                    <a:pt x="81" y="813"/>
                    <a:pt x="87" y="831"/>
                    <a:pt x="105" y="842"/>
                  </a:cubicBezTo>
                  <a:lnTo>
                    <a:pt x="168" y="929"/>
                  </a:lnTo>
                  <a:cubicBezTo>
                    <a:pt x="174" y="946"/>
                    <a:pt x="191" y="952"/>
                    <a:pt x="197" y="963"/>
                  </a:cubicBezTo>
                  <a:lnTo>
                    <a:pt x="197" y="975"/>
                  </a:lnTo>
                  <a:lnTo>
                    <a:pt x="203" y="981"/>
                  </a:lnTo>
                  <a:cubicBezTo>
                    <a:pt x="231" y="975"/>
                    <a:pt x="254" y="963"/>
                    <a:pt x="277" y="946"/>
                  </a:cubicBezTo>
                  <a:cubicBezTo>
                    <a:pt x="485" y="790"/>
                    <a:pt x="652" y="571"/>
                    <a:pt x="733" y="318"/>
                  </a:cubicBezTo>
                  <a:cubicBezTo>
                    <a:pt x="716" y="295"/>
                    <a:pt x="704" y="266"/>
                    <a:pt x="687" y="243"/>
                  </a:cubicBezTo>
                  <a:cubicBezTo>
                    <a:pt x="623" y="145"/>
                    <a:pt x="548" y="70"/>
                    <a:pt x="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36"/>
            <p:cNvSpPr/>
            <p:nvPr/>
          </p:nvSpPr>
          <p:spPr>
            <a:xfrm>
              <a:off x="1188413" y="-1296513"/>
              <a:ext cx="41407" cy="44598"/>
            </a:xfrm>
            <a:custGeom>
              <a:avLst/>
              <a:gdLst/>
              <a:ahLst/>
              <a:cxnLst/>
              <a:rect l="l" t="t" r="r" b="b"/>
              <a:pathLst>
                <a:path w="571" h="615" extrusionOk="0">
                  <a:moveTo>
                    <a:pt x="353" y="0"/>
                  </a:moveTo>
                  <a:cubicBezTo>
                    <a:pt x="330" y="0"/>
                    <a:pt x="309" y="14"/>
                    <a:pt x="288" y="30"/>
                  </a:cubicBezTo>
                  <a:cubicBezTo>
                    <a:pt x="265" y="42"/>
                    <a:pt x="242" y="65"/>
                    <a:pt x="231" y="88"/>
                  </a:cubicBezTo>
                  <a:lnTo>
                    <a:pt x="213" y="99"/>
                  </a:lnTo>
                  <a:cubicBezTo>
                    <a:pt x="208" y="117"/>
                    <a:pt x="196" y="122"/>
                    <a:pt x="185" y="134"/>
                  </a:cubicBezTo>
                  <a:cubicBezTo>
                    <a:pt x="167" y="163"/>
                    <a:pt x="150" y="186"/>
                    <a:pt x="139" y="220"/>
                  </a:cubicBezTo>
                  <a:cubicBezTo>
                    <a:pt x="87" y="290"/>
                    <a:pt x="41" y="353"/>
                    <a:pt x="6" y="434"/>
                  </a:cubicBezTo>
                  <a:cubicBezTo>
                    <a:pt x="0" y="445"/>
                    <a:pt x="0" y="474"/>
                    <a:pt x="6" y="497"/>
                  </a:cubicBezTo>
                  <a:cubicBezTo>
                    <a:pt x="12" y="526"/>
                    <a:pt x="29" y="549"/>
                    <a:pt x="52" y="561"/>
                  </a:cubicBezTo>
                  <a:cubicBezTo>
                    <a:pt x="74" y="579"/>
                    <a:pt x="104" y="588"/>
                    <a:pt x="133" y="588"/>
                  </a:cubicBezTo>
                  <a:cubicBezTo>
                    <a:pt x="150" y="588"/>
                    <a:pt x="166" y="584"/>
                    <a:pt x="179" y="578"/>
                  </a:cubicBezTo>
                  <a:lnTo>
                    <a:pt x="179" y="584"/>
                  </a:lnTo>
                  <a:cubicBezTo>
                    <a:pt x="198" y="603"/>
                    <a:pt x="229" y="615"/>
                    <a:pt x="257" y="615"/>
                  </a:cubicBezTo>
                  <a:cubicBezTo>
                    <a:pt x="270" y="615"/>
                    <a:pt x="283" y="612"/>
                    <a:pt x="294" y="607"/>
                  </a:cubicBezTo>
                  <a:cubicBezTo>
                    <a:pt x="329" y="584"/>
                    <a:pt x="369" y="555"/>
                    <a:pt x="404" y="526"/>
                  </a:cubicBezTo>
                  <a:cubicBezTo>
                    <a:pt x="438" y="497"/>
                    <a:pt x="467" y="463"/>
                    <a:pt x="490" y="416"/>
                  </a:cubicBezTo>
                  <a:cubicBezTo>
                    <a:pt x="531" y="330"/>
                    <a:pt x="559" y="243"/>
                    <a:pt x="571" y="151"/>
                  </a:cubicBezTo>
                  <a:cubicBezTo>
                    <a:pt x="571" y="105"/>
                    <a:pt x="542" y="65"/>
                    <a:pt x="508" y="36"/>
                  </a:cubicBezTo>
                  <a:cubicBezTo>
                    <a:pt x="488" y="21"/>
                    <a:pt x="464" y="15"/>
                    <a:pt x="441" y="15"/>
                  </a:cubicBezTo>
                  <a:cubicBezTo>
                    <a:pt x="430" y="15"/>
                    <a:pt x="419" y="17"/>
                    <a:pt x="410" y="19"/>
                  </a:cubicBezTo>
                  <a:cubicBezTo>
                    <a:pt x="404" y="13"/>
                    <a:pt x="398" y="13"/>
                    <a:pt x="381" y="7"/>
                  </a:cubicBezTo>
                  <a:cubicBezTo>
                    <a:pt x="371" y="2"/>
                    <a:pt x="362" y="0"/>
                    <a:pt x="3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36"/>
            <p:cNvSpPr/>
            <p:nvPr/>
          </p:nvSpPr>
          <p:spPr>
            <a:xfrm>
              <a:off x="1209733" y="-1126098"/>
              <a:ext cx="94128" cy="93548"/>
            </a:xfrm>
            <a:custGeom>
              <a:avLst/>
              <a:gdLst/>
              <a:ahLst/>
              <a:cxnLst/>
              <a:rect l="l" t="t" r="r" b="b"/>
              <a:pathLst>
                <a:path w="1298" h="1290" extrusionOk="0">
                  <a:moveTo>
                    <a:pt x="1090" y="1"/>
                  </a:moveTo>
                  <a:cubicBezTo>
                    <a:pt x="1014" y="1"/>
                    <a:pt x="934" y="24"/>
                    <a:pt x="865" y="61"/>
                  </a:cubicBezTo>
                  <a:cubicBezTo>
                    <a:pt x="663" y="188"/>
                    <a:pt x="508" y="402"/>
                    <a:pt x="358" y="580"/>
                  </a:cubicBezTo>
                  <a:cubicBezTo>
                    <a:pt x="277" y="678"/>
                    <a:pt x="190" y="765"/>
                    <a:pt x="110" y="857"/>
                  </a:cubicBezTo>
                  <a:cubicBezTo>
                    <a:pt x="58" y="926"/>
                    <a:pt x="0" y="1007"/>
                    <a:pt x="0" y="1093"/>
                  </a:cubicBezTo>
                  <a:cubicBezTo>
                    <a:pt x="0" y="1122"/>
                    <a:pt x="12" y="1145"/>
                    <a:pt x="18" y="1168"/>
                  </a:cubicBezTo>
                  <a:cubicBezTo>
                    <a:pt x="0" y="1209"/>
                    <a:pt x="23" y="1261"/>
                    <a:pt x="58" y="1290"/>
                  </a:cubicBezTo>
                  <a:cubicBezTo>
                    <a:pt x="433" y="921"/>
                    <a:pt x="830" y="575"/>
                    <a:pt x="1211" y="217"/>
                  </a:cubicBezTo>
                  <a:cubicBezTo>
                    <a:pt x="1240" y="171"/>
                    <a:pt x="1269" y="119"/>
                    <a:pt x="1298" y="79"/>
                  </a:cubicBezTo>
                  <a:cubicBezTo>
                    <a:pt x="1240" y="24"/>
                    <a:pt x="1166" y="1"/>
                    <a:pt x="1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1315463" y="-1162212"/>
              <a:ext cx="85788" cy="113345"/>
            </a:xfrm>
            <a:custGeom>
              <a:avLst/>
              <a:gdLst/>
              <a:ahLst/>
              <a:cxnLst/>
              <a:rect l="l" t="t" r="r" b="b"/>
              <a:pathLst>
                <a:path w="1183" h="1563" extrusionOk="0">
                  <a:moveTo>
                    <a:pt x="843" y="0"/>
                  </a:moveTo>
                  <a:cubicBezTo>
                    <a:pt x="549" y="398"/>
                    <a:pt x="260" y="802"/>
                    <a:pt x="1" y="1217"/>
                  </a:cubicBezTo>
                  <a:cubicBezTo>
                    <a:pt x="70" y="1303"/>
                    <a:pt x="151" y="1384"/>
                    <a:pt x="237" y="1447"/>
                  </a:cubicBezTo>
                  <a:cubicBezTo>
                    <a:pt x="312" y="1499"/>
                    <a:pt x="387" y="1540"/>
                    <a:pt x="468" y="1563"/>
                  </a:cubicBezTo>
                  <a:cubicBezTo>
                    <a:pt x="762" y="1246"/>
                    <a:pt x="993" y="871"/>
                    <a:pt x="1183" y="473"/>
                  </a:cubicBezTo>
                  <a:cubicBezTo>
                    <a:pt x="1137" y="375"/>
                    <a:pt x="1091" y="288"/>
                    <a:pt x="1033" y="208"/>
                  </a:cubicBezTo>
                  <a:cubicBezTo>
                    <a:pt x="970" y="127"/>
                    <a:pt x="918" y="64"/>
                    <a:pt x="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36"/>
            <p:cNvSpPr/>
            <p:nvPr/>
          </p:nvSpPr>
          <p:spPr>
            <a:xfrm>
              <a:off x="1267384" y="-1011449"/>
              <a:ext cx="499356" cy="358164"/>
            </a:xfrm>
            <a:custGeom>
              <a:avLst/>
              <a:gdLst/>
              <a:ahLst/>
              <a:cxnLst/>
              <a:rect l="l" t="t" r="r" b="b"/>
              <a:pathLst>
                <a:path w="6886" h="4939" extrusionOk="0">
                  <a:moveTo>
                    <a:pt x="3011" y="960"/>
                  </a:moveTo>
                  <a:lnTo>
                    <a:pt x="3011" y="960"/>
                  </a:lnTo>
                  <a:cubicBezTo>
                    <a:pt x="2966" y="982"/>
                    <a:pt x="2922" y="1004"/>
                    <a:pt x="2879" y="1026"/>
                  </a:cubicBezTo>
                  <a:lnTo>
                    <a:pt x="2879" y="1026"/>
                  </a:lnTo>
                  <a:cubicBezTo>
                    <a:pt x="2915" y="1008"/>
                    <a:pt x="2959" y="986"/>
                    <a:pt x="3011" y="960"/>
                  </a:cubicBezTo>
                  <a:close/>
                  <a:moveTo>
                    <a:pt x="6435" y="2678"/>
                  </a:moveTo>
                  <a:cubicBezTo>
                    <a:pt x="6504" y="2678"/>
                    <a:pt x="6564" y="2686"/>
                    <a:pt x="6614" y="2701"/>
                  </a:cubicBezTo>
                  <a:cubicBezTo>
                    <a:pt x="6522" y="2684"/>
                    <a:pt x="6430" y="2684"/>
                    <a:pt x="6326" y="2684"/>
                  </a:cubicBezTo>
                  <a:cubicBezTo>
                    <a:pt x="6364" y="2680"/>
                    <a:pt x="6401" y="2678"/>
                    <a:pt x="6435" y="2678"/>
                  </a:cubicBezTo>
                  <a:close/>
                  <a:moveTo>
                    <a:pt x="6812" y="2773"/>
                  </a:moveTo>
                  <a:lnTo>
                    <a:pt x="6812" y="2773"/>
                  </a:lnTo>
                  <a:cubicBezTo>
                    <a:pt x="6817" y="2778"/>
                    <a:pt x="6822" y="2783"/>
                    <a:pt x="6828" y="2787"/>
                  </a:cubicBezTo>
                  <a:cubicBezTo>
                    <a:pt x="6822" y="2782"/>
                    <a:pt x="6817" y="2777"/>
                    <a:pt x="6812" y="2773"/>
                  </a:cubicBezTo>
                  <a:close/>
                  <a:moveTo>
                    <a:pt x="6753" y="2764"/>
                  </a:moveTo>
                  <a:lnTo>
                    <a:pt x="6753" y="2764"/>
                  </a:lnTo>
                  <a:cubicBezTo>
                    <a:pt x="6782" y="2787"/>
                    <a:pt x="6799" y="2816"/>
                    <a:pt x="6799" y="2845"/>
                  </a:cubicBezTo>
                  <a:cubicBezTo>
                    <a:pt x="6799" y="2828"/>
                    <a:pt x="6776" y="2787"/>
                    <a:pt x="6753" y="2764"/>
                  </a:cubicBezTo>
                  <a:close/>
                  <a:moveTo>
                    <a:pt x="6251" y="2920"/>
                  </a:moveTo>
                  <a:cubicBezTo>
                    <a:pt x="6234" y="2920"/>
                    <a:pt x="6228" y="2920"/>
                    <a:pt x="6211" y="2932"/>
                  </a:cubicBezTo>
                  <a:lnTo>
                    <a:pt x="6251" y="2920"/>
                  </a:lnTo>
                  <a:close/>
                  <a:moveTo>
                    <a:pt x="4978" y="3035"/>
                  </a:moveTo>
                  <a:cubicBezTo>
                    <a:pt x="4981" y="3035"/>
                    <a:pt x="4985" y="3035"/>
                    <a:pt x="4988" y="3035"/>
                  </a:cubicBezTo>
                  <a:lnTo>
                    <a:pt x="4988" y="3035"/>
                  </a:lnTo>
                  <a:cubicBezTo>
                    <a:pt x="4985" y="3035"/>
                    <a:pt x="4982" y="3035"/>
                    <a:pt x="4978" y="3035"/>
                  </a:cubicBezTo>
                  <a:cubicBezTo>
                    <a:pt x="4839" y="3035"/>
                    <a:pt x="4732" y="3151"/>
                    <a:pt x="4619" y="3162"/>
                  </a:cubicBezTo>
                  <a:cubicBezTo>
                    <a:pt x="4732" y="3145"/>
                    <a:pt x="4839" y="3035"/>
                    <a:pt x="4978" y="3035"/>
                  </a:cubicBezTo>
                  <a:close/>
                  <a:moveTo>
                    <a:pt x="4539" y="3116"/>
                  </a:moveTo>
                  <a:cubicBezTo>
                    <a:pt x="4504" y="3145"/>
                    <a:pt x="4441" y="3174"/>
                    <a:pt x="4366" y="3203"/>
                  </a:cubicBezTo>
                  <a:cubicBezTo>
                    <a:pt x="4441" y="3174"/>
                    <a:pt x="4498" y="3145"/>
                    <a:pt x="4539" y="3116"/>
                  </a:cubicBezTo>
                  <a:close/>
                  <a:moveTo>
                    <a:pt x="4366" y="3203"/>
                  </a:moveTo>
                  <a:lnTo>
                    <a:pt x="4366" y="3203"/>
                  </a:lnTo>
                  <a:cubicBezTo>
                    <a:pt x="4222" y="3266"/>
                    <a:pt x="4020" y="3324"/>
                    <a:pt x="3858" y="3364"/>
                  </a:cubicBezTo>
                  <a:cubicBezTo>
                    <a:pt x="4043" y="3266"/>
                    <a:pt x="4216" y="3231"/>
                    <a:pt x="4366" y="3203"/>
                  </a:cubicBezTo>
                  <a:close/>
                  <a:moveTo>
                    <a:pt x="4136" y="1"/>
                  </a:moveTo>
                  <a:cubicBezTo>
                    <a:pt x="4115" y="1"/>
                    <a:pt x="4093" y="1"/>
                    <a:pt x="4072" y="3"/>
                  </a:cubicBezTo>
                  <a:cubicBezTo>
                    <a:pt x="4020" y="3"/>
                    <a:pt x="3962" y="8"/>
                    <a:pt x="3916" y="26"/>
                  </a:cubicBezTo>
                  <a:cubicBezTo>
                    <a:pt x="3864" y="31"/>
                    <a:pt x="3789" y="54"/>
                    <a:pt x="3772" y="60"/>
                  </a:cubicBezTo>
                  <a:cubicBezTo>
                    <a:pt x="3697" y="83"/>
                    <a:pt x="3633" y="106"/>
                    <a:pt x="3558" y="124"/>
                  </a:cubicBezTo>
                  <a:cubicBezTo>
                    <a:pt x="3426" y="176"/>
                    <a:pt x="3287" y="239"/>
                    <a:pt x="3143" y="308"/>
                  </a:cubicBezTo>
                  <a:cubicBezTo>
                    <a:pt x="2861" y="441"/>
                    <a:pt x="2578" y="614"/>
                    <a:pt x="2307" y="798"/>
                  </a:cubicBezTo>
                  <a:cubicBezTo>
                    <a:pt x="1759" y="1150"/>
                    <a:pt x="1252" y="1548"/>
                    <a:pt x="906" y="1813"/>
                  </a:cubicBezTo>
                  <a:cubicBezTo>
                    <a:pt x="468" y="2211"/>
                    <a:pt x="410" y="2361"/>
                    <a:pt x="462" y="2401"/>
                  </a:cubicBezTo>
                  <a:cubicBezTo>
                    <a:pt x="476" y="2414"/>
                    <a:pt x="499" y="2419"/>
                    <a:pt x="525" y="2419"/>
                  </a:cubicBezTo>
                  <a:cubicBezTo>
                    <a:pt x="592" y="2419"/>
                    <a:pt x="682" y="2385"/>
                    <a:pt x="699" y="2372"/>
                  </a:cubicBezTo>
                  <a:cubicBezTo>
                    <a:pt x="1039" y="2222"/>
                    <a:pt x="1298" y="2044"/>
                    <a:pt x="1627" y="1813"/>
                  </a:cubicBezTo>
                  <a:cubicBezTo>
                    <a:pt x="1938" y="1599"/>
                    <a:pt x="2314" y="1319"/>
                    <a:pt x="2879" y="1026"/>
                  </a:cubicBezTo>
                  <a:lnTo>
                    <a:pt x="2879" y="1026"/>
                  </a:lnTo>
                  <a:cubicBezTo>
                    <a:pt x="2804" y="1064"/>
                    <a:pt x="2761" y="1082"/>
                    <a:pt x="2747" y="1082"/>
                  </a:cubicBezTo>
                  <a:cubicBezTo>
                    <a:pt x="2740" y="1082"/>
                    <a:pt x="2740" y="1078"/>
                    <a:pt x="2745" y="1069"/>
                  </a:cubicBezTo>
                  <a:cubicBezTo>
                    <a:pt x="2769" y="1040"/>
                    <a:pt x="2890" y="954"/>
                    <a:pt x="3068" y="844"/>
                  </a:cubicBezTo>
                  <a:cubicBezTo>
                    <a:pt x="3253" y="741"/>
                    <a:pt x="3489" y="614"/>
                    <a:pt x="3743" y="527"/>
                  </a:cubicBezTo>
                  <a:cubicBezTo>
                    <a:pt x="3801" y="510"/>
                    <a:pt x="3870" y="487"/>
                    <a:pt x="3922" y="481"/>
                  </a:cubicBezTo>
                  <a:cubicBezTo>
                    <a:pt x="3956" y="470"/>
                    <a:pt x="3991" y="470"/>
                    <a:pt x="4020" y="470"/>
                  </a:cubicBezTo>
                  <a:cubicBezTo>
                    <a:pt x="4089" y="470"/>
                    <a:pt x="4135" y="510"/>
                    <a:pt x="4135" y="556"/>
                  </a:cubicBezTo>
                  <a:cubicBezTo>
                    <a:pt x="4147" y="579"/>
                    <a:pt x="4118" y="602"/>
                    <a:pt x="4100" y="625"/>
                  </a:cubicBezTo>
                  <a:cubicBezTo>
                    <a:pt x="4072" y="654"/>
                    <a:pt x="4049" y="666"/>
                    <a:pt x="4031" y="683"/>
                  </a:cubicBezTo>
                  <a:lnTo>
                    <a:pt x="4014" y="689"/>
                  </a:lnTo>
                  <a:lnTo>
                    <a:pt x="4008" y="694"/>
                  </a:lnTo>
                  <a:lnTo>
                    <a:pt x="3985" y="718"/>
                  </a:lnTo>
                  <a:cubicBezTo>
                    <a:pt x="3956" y="746"/>
                    <a:pt x="3927" y="781"/>
                    <a:pt x="3899" y="810"/>
                  </a:cubicBezTo>
                  <a:cubicBezTo>
                    <a:pt x="3783" y="931"/>
                    <a:pt x="3656" y="1046"/>
                    <a:pt x="3518" y="1173"/>
                  </a:cubicBezTo>
                  <a:cubicBezTo>
                    <a:pt x="3241" y="1409"/>
                    <a:pt x="2924" y="1652"/>
                    <a:pt x="2601" y="1894"/>
                  </a:cubicBezTo>
                  <a:cubicBezTo>
                    <a:pt x="2273" y="2130"/>
                    <a:pt x="1927" y="2367"/>
                    <a:pt x="1581" y="2615"/>
                  </a:cubicBezTo>
                  <a:cubicBezTo>
                    <a:pt x="1241" y="2857"/>
                    <a:pt x="906" y="3093"/>
                    <a:pt x="577" y="3266"/>
                  </a:cubicBezTo>
                  <a:cubicBezTo>
                    <a:pt x="387" y="3364"/>
                    <a:pt x="203" y="3456"/>
                    <a:pt x="1" y="3514"/>
                  </a:cubicBezTo>
                  <a:lnTo>
                    <a:pt x="34" y="3602"/>
                  </a:lnTo>
                  <a:lnTo>
                    <a:pt x="34" y="3602"/>
                  </a:lnTo>
                  <a:cubicBezTo>
                    <a:pt x="27" y="3605"/>
                    <a:pt x="20" y="3609"/>
                    <a:pt x="12" y="3612"/>
                  </a:cubicBezTo>
                  <a:lnTo>
                    <a:pt x="151" y="3975"/>
                  </a:lnTo>
                  <a:cubicBezTo>
                    <a:pt x="158" y="3973"/>
                    <a:pt x="166" y="3971"/>
                    <a:pt x="173" y="3968"/>
                  </a:cubicBezTo>
                  <a:lnTo>
                    <a:pt x="173" y="3968"/>
                  </a:lnTo>
                  <a:lnTo>
                    <a:pt x="208" y="4062"/>
                  </a:lnTo>
                  <a:cubicBezTo>
                    <a:pt x="312" y="4010"/>
                    <a:pt x="405" y="3958"/>
                    <a:pt x="514" y="3900"/>
                  </a:cubicBezTo>
                  <a:lnTo>
                    <a:pt x="814" y="3727"/>
                  </a:lnTo>
                  <a:cubicBezTo>
                    <a:pt x="1390" y="3399"/>
                    <a:pt x="1909" y="3018"/>
                    <a:pt x="2423" y="2661"/>
                  </a:cubicBezTo>
                  <a:cubicBezTo>
                    <a:pt x="2682" y="2482"/>
                    <a:pt x="2936" y="2315"/>
                    <a:pt x="3195" y="2165"/>
                  </a:cubicBezTo>
                  <a:cubicBezTo>
                    <a:pt x="3455" y="2009"/>
                    <a:pt x="3720" y="1871"/>
                    <a:pt x="3991" y="1761"/>
                  </a:cubicBezTo>
                  <a:lnTo>
                    <a:pt x="4095" y="1721"/>
                  </a:lnTo>
                  <a:lnTo>
                    <a:pt x="4135" y="1704"/>
                  </a:lnTo>
                  <a:lnTo>
                    <a:pt x="4152" y="1698"/>
                  </a:lnTo>
                  <a:cubicBezTo>
                    <a:pt x="4158" y="1698"/>
                    <a:pt x="4164" y="1704"/>
                    <a:pt x="4158" y="1709"/>
                  </a:cubicBezTo>
                  <a:lnTo>
                    <a:pt x="4158" y="1721"/>
                  </a:lnTo>
                  <a:lnTo>
                    <a:pt x="4152" y="1727"/>
                  </a:lnTo>
                  <a:cubicBezTo>
                    <a:pt x="4135" y="1755"/>
                    <a:pt x="4129" y="1778"/>
                    <a:pt x="4118" y="1807"/>
                  </a:cubicBezTo>
                  <a:cubicBezTo>
                    <a:pt x="4089" y="1865"/>
                    <a:pt x="4049" y="1923"/>
                    <a:pt x="4008" y="1969"/>
                  </a:cubicBezTo>
                  <a:cubicBezTo>
                    <a:pt x="3927" y="2084"/>
                    <a:pt x="3829" y="2199"/>
                    <a:pt x="3720" y="2309"/>
                  </a:cubicBezTo>
                  <a:cubicBezTo>
                    <a:pt x="3293" y="2759"/>
                    <a:pt x="2780" y="3162"/>
                    <a:pt x="2244" y="3566"/>
                  </a:cubicBezTo>
                  <a:cubicBezTo>
                    <a:pt x="2140" y="3641"/>
                    <a:pt x="2042" y="3716"/>
                    <a:pt x="1938" y="3802"/>
                  </a:cubicBezTo>
                  <a:lnTo>
                    <a:pt x="1033" y="4563"/>
                  </a:lnTo>
                  <a:lnTo>
                    <a:pt x="2175" y="4315"/>
                  </a:lnTo>
                  <a:cubicBezTo>
                    <a:pt x="2273" y="4292"/>
                    <a:pt x="2342" y="4269"/>
                    <a:pt x="2417" y="4240"/>
                  </a:cubicBezTo>
                  <a:cubicBezTo>
                    <a:pt x="2486" y="4217"/>
                    <a:pt x="2549" y="4189"/>
                    <a:pt x="2619" y="4171"/>
                  </a:cubicBezTo>
                  <a:cubicBezTo>
                    <a:pt x="2745" y="4119"/>
                    <a:pt x="2867" y="4067"/>
                    <a:pt x="2993" y="4010"/>
                  </a:cubicBezTo>
                  <a:cubicBezTo>
                    <a:pt x="3230" y="3900"/>
                    <a:pt x="3466" y="3802"/>
                    <a:pt x="3697" y="3710"/>
                  </a:cubicBezTo>
                  <a:cubicBezTo>
                    <a:pt x="4106" y="3543"/>
                    <a:pt x="4556" y="3404"/>
                    <a:pt x="4896" y="3295"/>
                  </a:cubicBezTo>
                  <a:cubicBezTo>
                    <a:pt x="5161" y="3208"/>
                    <a:pt x="5404" y="3133"/>
                    <a:pt x="5634" y="3064"/>
                  </a:cubicBezTo>
                  <a:cubicBezTo>
                    <a:pt x="5749" y="3030"/>
                    <a:pt x="5865" y="3001"/>
                    <a:pt x="5980" y="2978"/>
                  </a:cubicBezTo>
                  <a:cubicBezTo>
                    <a:pt x="6038" y="2966"/>
                    <a:pt x="6090" y="2960"/>
                    <a:pt x="6147" y="2943"/>
                  </a:cubicBezTo>
                  <a:lnTo>
                    <a:pt x="6193" y="2937"/>
                  </a:lnTo>
                  <a:cubicBezTo>
                    <a:pt x="6205" y="2937"/>
                    <a:pt x="6205" y="2937"/>
                    <a:pt x="6211" y="2932"/>
                  </a:cubicBezTo>
                  <a:lnTo>
                    <a:pt x="6211" y="2932"/>
                  </a:lnTo>
                  <a:cubicBezTo>
                    <a:pt x="6193" y="2937"/>
                    <a:pt x="6165" y="2937"/>
                    <a:pt x="6142" y="2943"/>
                  </a:cubicBezTo>
                  <a:cubicBezTo>
                    <a:pt x="6084" y="2949"/>
                    <a:pt x="6026" y="2966"/>
                    <a:pt x="5974" y="2972"/>
                  </a:cubicBezTo>
                  <a:cubicBezTo>
                    <a:pt x="5865" y="2995"/>
                    <a:pt x="5761" y="3024"/>
                    <a:pt x="5651" y="3053"/>
                  </a:cubicBezTo>
                  <a:cubicBezTo>
                    <a:pt x="5432" y="3110"/>
                    <a:pt x="5202" y="3180"/>
                    <a:pt x="4936" y="3278"/>
                  </a:cubicBezTo>
                  <a:cubicBezTo>
                    <a:pt x="4874" y="3299"/>
                    <a:pt x="4840" y="3308"/>
                    <a:pt x="4829" y="3308"/>
                  </a:cubicBezTo>
                  <a:cubicBezTo>
                    <a:pt x="4775" y="3308"/>
                    <a:pt x="5211" y="3109"/>
                    <a:pt x="5415" y="3047"/>
                  </a:cubicBezTo>
                  <a:cubicBezTo>
                    <a:pt x="5513" y="3001"/>
                    <a:pt x="5692" y="3018"/>
                    <a:pt x="5796" y="2978"/>
                  </a:cubicBezTo>
                  <a:cubicBezTo>
                    <a:pt x="5905" y="2949"/>
                    <a:pt x="6009" y="2932"/>
                    <a:pt x="6124" y="2903"/>
                  </a:cubicBezTo>
                  <a:cubicBezTo>
                    <a:pt x="6153" y="2891"/>
                    <a:pt x="6182" y="2885"/>
                    <a:pt x="6205" y="2885"/>
                  </a:cubicBezTo>
                  <a:lnTo>
                    <a:pt x="6257" y="2874"/>
                  </a:lnTo>
                  <a:cubicBezTo>
                    <a:pt x="6286" y="2862"/>
                    <a:pt x="6320" y="2857"/>
                    <a:pt x="6366" y="2857"/>
                  </a:cubicBezTo>
                  <a:cubicBezTo>
                    <a:pt x="6370" y="2856"/>
                    <a:pt x="6373" y="2856"/>
                    <a:pt x="6376" y="2856"/>
                  </a:cubicBezTo>
                  <a:cubicBezTo>
                    <a:pt x="6430" y="2856"/>
                    <a:pt x="6379" y="2903"/>
                    <a:pt x="6407" y="2903"/>
                  </a:cubicBezTo>
                  <a:cubicBezTo>
                    <a:pt x="6453" y="2909"/>
                    <a:pt x="6493" y="2914"/>
                    <a:pt x="6528" y="2943"/>
                  </a:cubicBezTo>
                  <a:cubicBezTo>
                    <a:pt x="6539" y="2949"/>
                    <a:pt x="6545" y="2960"/>
                    <a:pt x="6557" y="2966"/>
                  </a:cubicBezTo>
                  <a:cubicBezTo>
                    <a:pt x="6557" y="2972"/>
                    <a:pt x="6551" y="2978"/>
                    <a:pt x="6551" y="2978"/>
                  </a:cubicBezTo>
                  <a:cubicBezTo>
                    <a:pt x="6545" y="2995"/>
                    <a:pt x="6539" y="3007"/>
                    <a:pt x="6528" y="3018"/>
                  </a:cubicBezTo>
                  <a:cubicBezTo>
                    <a:pt x="6499" y="3064"/>
                    <a:pt x="6453" y="3133"/>
                    <a:pt x="6384" y="3180"/>
                  </a:cubicBezTo>
                  <a:cubicBezTo>
                    <a:pt x="6257" y="3289"/>
                    <a:pt x="6142" y="3381"/>
                    <a:pt x="6032" y="3479"/>
                  </a:cubicBezTo>
                  <a:cubicBezTo>
                    <a:pt x="5963" y="3537"/>
                    <a:pt x="5888" y="3600"/>
                    <a:pt x="5819" y="3664"/>
                  </a:cubicBezTo>
                  <a:cubicBezTo>
                    <a:pt x="5773" y="3710"/>
                    <a:pt x="5732" y="3750"/>
                    <a:pt x="5686" y="3802"/>
                  </a:cubicBezTo>
                  <a:cubicBezTo>
                    <a:pt x="5721" y="3787"/>
                    <a:pt x="5742" y="3782"/>
                    <a:pt x="5762" y="3782"/>
                  </a:cubicBezTo>
                  <a:cubicBezTo>
                    <a:pt x="5771" y="3782"/>
                    <a:pt x="5780" y="3783"/>
                    <a:pt x="5790" y="3785"/>
                  </a:cubicBezTo>
                  <a:cubicBezTo>
                    <a:pt x="5780" y="3785"/>
                    <a:pt x="5771" y="3784"/>
                    <a:pt x="5762" y="3784"/>
                  </a:cubicBezTo>
                  <a:cubicBezTo>
                    <a:pt x="5742" y="3784"/>
                    <a:pt x="5721" y="3787"/>
                    <a:pt x="5686" y="3802"/>
                  </a:cubicBezTo>
                  <a:cubicBezTo>
                    <a:pt x="5363" y="4125"/>
                    <a:pt x="4983" y="4494"/>
                    <a:pt x="4614" y="4823"/>
                  </a:cubicBezTo>
                  <a:lnTo>
                    <a:pt x="4619" y="4823"/>
                  </a:lnTo>
                  <a:cubicBezTo>
                    <a:pt x="4838" y="4638"/>
                    <a:pt x="5058" y="4460"/>
                    <a:pt x="5305" y="4287"/>
                  </a:cubicBezTo>
                  <a:lnTo>
                    <a:pt x="5305" y="4287"/>
                  </a:lnTo>
                  <a:cubicBezTo>
                    <a:pt x="5260" y="4317"/>
                    <a:pt x="5235" y="4333"/>
                    <a:pt x="5228" y="4333"/>
                  </a:cubicBezTo>
                  <a:cubicBezTo>
                    <a:pt x="5218" y="4333"/>
                    <a:pt x="5247" y="4302"/>
                    <a:pt x="5311" y="4240"/>
                  </a:cubicBezTo>
                  <a:cubicBezTo>
                    <a:pt x="5346" y="4217"/>
                    <a:pt x="5375" y="4206"/>
                    <a:pt x="5415" y="4183"/>
                  </a:cubicBezTo>
                  <a:lnTo>
                    <a:pt x="5415" y="4183"/>
                  </a:lnTo>
                  <a:cubicBezTo>
                    <a:pt x="5225" y="4362"/>
                    <a:pt x="5046" y="4546"/>
                    <a:pt x="4827" y="4667"/>
                  </a:cubicBezTo>
                  <a:cubicBezTo>
                    <a:pt x="4827" y="4667"/>
                    <a:pt x="4752" y="4748"/>
                    <a:pt x="4712" y="4788"/>
                  </a:cubicBezTo>
                  <a:cubicBezTo>
                    <a:pt x="4669" y="4819"/>
                    <a:pt x="4653" y="4822"/>
                    <a:pt x="4639" y="4822"/>
                  </a:cubicBezTo>
                  <a:cubicBezTo>
                    <a:pt x="4637" y="4822"/>
                    <a:pt x="4634" y="4821"/>
                    <a:pt x="4632" y="4821"/>
                  </a:cubicBezTo>
                  <a:cubicBezTo>
                    <a:pt x="4628" y="4821"/>
                    <a:pt x="4624" y="4822"/>
                    <a:pt x="4619" y="4823"/>
                  </a:cubicBezTo>
                  <a:cubicBezTo>
                    <a:pt x="4579" y="4863"/>
                    <a:pt x="4533" y="4898"/>
                    <a:pt x="4492" y="4938"/>
                  </a:cubicBezTo>
                  <a:cubicBezTo>
                    <a:pt x="4550" y="4909"/>
                    <a:pt x="4648" y="4840"/>
                    <a:pt x="4740" y="4782"/>
                  </a:cubicBezTo>
                  <a:cubicBezTo>
                    <a:pt x="4815" y="4707"/>
                    <a:pt x="4896" y="4661"/>
                    <a:pt x="4896" y="4661"/>
                  </a:cubicBezTo>
                  <a:cubicBezTo>
                    <a:pt x="5450" y="4183"/>
                    <a:pt x="5969" y="3739"/>
                    <a:pt x="6464" y="3283"/>
                  </a:cubicBezTo>
                  <a:cubicBezTo>
                    <a:pt x="6499" y="3237"/>
                    <a:pt x="6516" y="3208"/>
                    <a:pt x="6574" y="3162"/>
                  </a:cubicBezTo>
                  <a:lnTo>
                    <a:pt x="6701" y="3053"/>
                  </a:lnTo>
                  <a:lnTo>
                    <a:pt x="6810" y="2943"/>
                  </a:lnTo>
                  <a:lnTo>
                    <a:pt x="6868" y="2891"/>
                  </a:lnTo>
                  <a:cubicBezTo>
                    <a:pt x="6868" y="2885"/>
                    <a:pt x="6885" y="2885"/>
                    <a:pt x="6885" y="2880"/>
                  </a:cubicBezTo>
                  <a:lnTo>
                    <a:pt x="6874" y="2862"/>
                  </a:lnTo>
                  <a:cubicBezTo>
                    <a:pt x="6868" y="2851"/>
                    <a:pt x="6862" y="2845"/>
                    <a:pt x="6856" y="2828"/>
                  </a:cubicBezTo>
                  <a:cubicBezTo>
                    <a:pt x="6833" y="2799"/>
                    <a:pt x="6805" y="2776"/>
                    <a:pt x="6776" y="2759"/>
                  </a:cubicBezTo>
                  <a:cubicBezTo>
                    <a:pt x="6750" y="2749"/>
                    <a:pt x="6737" y="2744"/>
                    <a:pt x="6733" y="2744"/>
                  </a:cubicBezTo>
                  <a:cubicBezTo>
                    <a:pt x="6728" y="2744"/>
                    <a:pt x="6734" y="2749"/>
                    <a:pt x="6746" y="2759"/>
                  </a:cubicBezTo>
                  <a:lnTo>
                    <a:pt x="6746" y="2759"/>
                  </a:lnTo>
                  <a:cubicBezTo>
                    <a:pt x="6712" y="2733"/>
                    <a:pt x="6668" y="2712"/>
                    <a:pt x="6614" y="2701"/>
                  </a:cubicBezTo>
                  <a:lnTo>
                    <a:pt x="6614" y="2701"/>
                  </a:lnTo>
                  <a:cubicBezTo>
                    <a:pt x="6672" y="2707"/>
                    <a:pt x="6730" y="2730"/>
                    <a:pt x="6782" y="2759"/>
                  </a:cubicBezTo>
                  <a:cubicBezTo>
                    <a:pt x="6793" y="2762"/>
                    <a:pt x="6802" y="2766"/>
                    <a:pt x="6812" y="2773"/>
                  </a:cubicBezTo>
                  <a:lnTo>
                    <a:pt x="6812" y="2773"/>
                  </a:lnTo>
                  <a:cubicBezTo>
                    <a:pt x="6727" y="2704"/>
                    <a:pt x="6619" y="2683"/>
                    <a:pt x="6511" y="2678"/>
                  </a:cubicBezTo>
                  <a:cubicBezTo>
                    <a:pt x="6480" y="2676"/>
                    <a:pt x="6448" y="2676"/>
                    <a:pt x="6415" y="2676"/>
                  </a:cubicBezTo>
                  <a:cubicBezTo>
                    <a:pt x="6325" y="2676"/>
                    <a:pt x="6232" y="2681"/>
                    <a:pt x="6147" y="2689"/>
                  </a:cubicBezTo>
                  <a:cubicBezTo>
                    <a:pt x="6095" y="2701"/>
                    <a:pt x="6049" y="2707"/>
                    <a:pt x="6009" y="2718"/>
                  </a:cubicBezTo>
                  <a:cubicBezTo>
                    <a:pt x="5853" y="2759"/>
                    <a:pt x="5692" y="2799"/>
                    <a:pt x="5594" y="2799"/>
                  </a:cubicBezTo>
                  <a:cubicBezTo>
                    <a:pt x="5559" y="2805"/>
                    <a:pt x="5513" y="2822"/>
                    <a:pt x="5478" y="2828"/>
                  </a:cubicBezTo>
                  <a:lnTo>
                    <a:pt x="5502" y="2828"/>
                  </a:lnTo>
                  <a:cubicBezTo>
                    <a:pt x="5484" y="2828"/>
                    <a:pt x="5461" y="2834"/>
                    <a:pt x="5455" y="2834"/>
                  </a:cubicBezTo>
                  <a:cubicBezTo>
                    <a:pt x="5288" y="2880"/>
                    <a:pt x="5133" y="2920"/>
                    <a:pt x="4965" y="2972"/>
                  </a:cubicBezTo>
                  <a:cubicBezTo>
                    <a:pt x="4648" y="3064"/>
                    <a:pt x="4331" y="3174"/>
                    <a:pt x="4008" y="3289"/>
                  </a:cubicBezTo>
                  <a:cubicBezTo>
                    <a:pt x="3685" y="3404"/>
                    <a:pt x="3374" y="3520"/>
                    <a:pt x="3057" y="3635"/>
                  </a:cubicBezTo>
                  <a:cubicBezTo>
                    <a:pt x="2895" y="3693"/>
                    <a:pt x="2745" y="3745"/>
                    <a:pt x="2590" y="3802"/>
                  </a:cubicBezTo>
                  <a:cubicBezTo>
                    <a:pt x="2581" y="3805"/>
                    <a:pt x="2573" y="3808"/>
                    <a:pt x="2564" y="3811"/>
                  </a:cubicBezTo>
                  <a:lnTo>
                    <a:pt x="2564" y="3811"/>
                  </a:lnTo>
                  <a:cubicBezTo>
                    <a:pt x="3030" y="3457"/>
                    <a:pt x="3497" y="3096"/>
                    <a:pt x="3927" y="2684"/>
                  </a:cubicBezTo>
                  <a:cubicBezTo>
                    <a:pt x="4066" y="2557"/>
                    <a:pt x="4193" y="2418"/>
                    <a:pt x="4320" y="2269"/>
                  </a:cubicBezTo>
                  <a:cubicBezTo>
                    <a:pt x="4377" y="2188"/>
                    <a:pt x="4435" y="2107"/>
                    <a:pt x="4481" y="2021"/>
                  </a:cubicBezTo>
                  <a:cubicBezTo>
                    <a:pt x="4510" y="1980"/>
                    <a:pt x="4533" y="1934"/>
                    <a:pt x="4556" y="1882"/>
                  </a:cubicBezTo>
                  <a:cubicBezTo>
                    <a:pt x="4567" y="1865"/>
                    <a:pt x="4579" y="1825"/>
                    <a:pt x="4585" y="1807"/>
                  </a:cubicBezTo>
                  <a:cubicBezTo>
                    <a:pt x="4591" y="1778"/>
                    <a:pt x="4608" y="1750"/>
                    <a:pt x="4608" y="1721"/>
                  </a:cubicBezTo>
                  <a:cubicBezTo>
                    <a:pt x="4637" y="1594"/>
                    <a:pt x="4619" y="1467"/>
                    <a:pt x="4550" y="1375"/>
                  </a:cubicBezTo>
                  <a:cubicBezTo>
                    <a:pt x="4510" y="1323"/>
                    <a:pt x="4475" y="1277"/>
                    <a:pt x="4423" y="1242"/>
                  </a:cubicBezTo>
                  <a:lnTo>
                    <a:pt x="4389" y="1213"/>
                  </a:lnTo>
                  <a:cubicBezTo>
                    <a:pt x="4377" y="1213"/>
                    <a:pt x="4360" y="1219"/>
                    <a:pt x="4348" y="1219"/>
                  </a:cubicBezTo>
                  <a:lnTo>
                    <a:pt x="4262" y="1242"/>
                  </a:lnTo>
                  <a:cubicBezTo>
                    <a:pt x="4241" y="1246"/>
                    <a:pt x="4221" y="1251"/>
                    <a:pt x="4202" y="1255"/>
                  </a:cubicBezTo>
                  <a:lnTo>
                    <a:pt x="4202" y="1255"/>
                  </a:lnTo>
                  <a:cubicBezTo>
                    <a:pt x="4283" y="1169"/>
                    <a:pt x="4359" y="1092"/>
                    <a:pt x="4441" y="989"/>
                  </a:cubicBezTo>
                  <a:cubicBezTo>
                    <a:pt x="4504" y="914"/>
                    <a:pt x="4556" y="827"/>
                    <a:pt x="4614" y="741"/>
                  </a:cubicBezTo>
                  <a:cubicBezTo>
                    <a:pt x="4671" y="654"/>
                    <a:pt x="4729" y="568"/>
                    <a:pt x="4781" y="470"/>
                  </a:cubicBezTo>
                  <a:cubicBezTo>
                    <a:pt x="4758" y="412"/>
                    <a:pt x="4752" y="372"/>
                    <a:pt x="4706" y="297"/>
                  </a:cubicBezTo>
                  <a:cubicBezTo>
                    <a:pt x="4671" y="227"/>
                    <a:pt x="4619" y="170"/>
                    <a:pt x="4556" y="124"/>
                  </a:cubicBezTo>
                  <a:cubicBezTo>
                    <a:pt x="4448" y="42"/>
                    <a:pt x="4304" y="1"/>
                    <a:pt x="4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39" name="Google Shape;939;p36"/>
          <p:cNvSpPr/>
          <p:nvPr/>
        </p:nvSpPr>
        <p:spPr>
          <a:xfrm rot="-5594905" flipH="1">
            <a:off x="9405780" y="-2499675"/>
            <a:ext cx="2889745" cy="4142692"/>
          </a:xfrm>
          <a:custGeom>
            <a:avLst/>
            <a:gdLst/>
            <a:ahLst/>
            <a:cxnLst/>
            <a:rect l="l" t="t" r="r" b="b"/>
            <a:pathLst>
              <a:path w="15816" h="22674" extrusionOk="0">
                <a:moveTo>
                  <a:pt x="13555" y="4481"/>
                </a:moveTo>
                <a:lnTo>
                  <a:pt x="13555" y="4481"/>
                </a:lnTo>
                <a:cubicBezTo>
                  <a:pt x="13555" y="4482"/>
                  <a:pt x="13555" y="4482"/>
                  <a:pt x="13556" y="4483"/>
                </a:cubicBezTo>
                <a:cubicBezTo>
                  <a:pt x="13555" y="4482"/>
                  <a:pt x="13555" y="4482"/>
                  <a:pt x="13555" y="4481"/>
                </a:cubicBezTo>
                <a:close/>
                <a:moveTo>
                  <a:pt x="12452" y="0"/>
                </a:moveTo>
                <a:cubicBezTo>
                  <a:pt x="11898" y="0"/>
                  <a:pt x="11132" y="481"/>
                  <a:pt x="10852" y="752"/>
                </a:cubicBezTo>
                <a:cubicBezTo>
                  <a:pt x="10656" y="937"/>
                  <a:pt x="10517" y="1167"/>
                  <a:pt x="10333" y="1358"/>
                </a:cubicBezTo>
                <a:cubicBezTo>
                  <a:pt x="9716" y="1963"/>
                  <a:pt x="8833" y="2194"/>
                  <a:pt x="8055" y="2482"/>
                </a:cubicBezTo>
                <a:cubicBezTo>
                  <a:pt x="7767" y="2580"/>
                  <a:pt x="7513" y="2753"/>
                  <a:pt x="7259" y="2926"/>
                </a:cubicBezTo>
                <a:cubicBezTo>
                  <a:pt x="6591" y="3393"/>
                  <a:pt x="5962" y="3906"/>
                  <a:pt x="5270" y="4356"/>
                </a:cubicBezTo>
                <a:cubicBezTo>
                  <a:pt x="4636" y="4759"/>
                  <a:pt x="3996" y="5151"/>
                  <a:pt x="3391" y="5607"/>
                </a:cubicBezTo>
                <a:cubicBezTo>
                  <a:pt x="2918" y="5970"/>
                  <a:pt x="2514" y="6380"/>
                  <a:pt x="2111" y="6818"/>
                </a:cubicBezTo>
                <a:cubicBezTo>
                  <a:pt x="1724" y="7239"/>
                  <a:pt x="1315" y="7648"/>
                  <a:pt x="963" y="8092"/>
                </a:cubicBezTo>
                <a:cubicBezTo>
                  <a:pt x="848" y="8236"/>
                  <a:pt x="738" y="8380"/>
                  <a:pt x="634" y="8548"/>
                </a:cubicBezTo>
                <a:cubicBezTo>
                  <a:pt x="375" y="8940"/>
                  <a:pt x="214" y="9378"/>
                  <a:pt x="144" y="9839"/>
                </a:cubicBezTo>
                <a:cubicBezTo>
                  <a:pt x="116" y="10035"/>
                  <a:pt x="81" y="10243"/>
                  <a:pt x="58" y="10439"/>
                </a:cubicBezTo>
                <a:cubicBezTo>
                  <a:pt x="0" y="10940"/>
                  <a:pt x="415" y="11344"/>
                  <a:pt x="531" y="11828"/>
                </a:cubicBezTo>
                <a:cubicBezTo>
                  <a:pt x="652" y="12347"/>
                  <a:pt x="588" y="12918"/>
                  <a:pt x="634" y="13448"/>
                </a:cubicBezTo>
                <a:cubicBezTo>
                  <a:pt x="692" y="14112"/>
                  <a:pt x="773" y="14746"/>
                  <a:pt x="911" y="15403"/>
                </a:cubicBezTo>
                <a:cubicBezTo>
                  <a:pt x="1107" y="16354"/>
                  <a:pt x="1413" y="17277"/>
                  <a:pt x="1459" y="18257"/>
                </a:cubicBezTo>
                <a:cubicBezTo>
                  <a:pt x="1499" y="19237"/>
                  <a:pt x="1540" y="20166"/>
                  <a:pt x="1891" y="21094"/>
                </a:cubicBezTo>
                <a:cubicBezTo>
                  <a:pt x="2105" y="21665"/>
                  <a:pt x="2324" y="22287"/>
                  <a:pt x="2929" y="22524"/>
                </a:cubicBezTo>
                <a:cubicBezTo>
                  <a:pt x="3205" y="22633"/>
                  <a:pt x="3515" y="22673"/>
                  <a:pt x="3837" y="22673"/>
                </a:cubicBezTo>
                <a:cubicBezTo>
                  <a:pt x="4520" y="22673"/>
                  <a:pt x="5258" y="22493"/>
                  <a:pt x="5841" y="22403"/>
                </a:cubicBezTo>
                <a:cubicBezTo>
                  <a:pt x="7006" y="22213"/>
                  <a:pt x="8153" y="21947"/>
                  <a:pt x="9312" y="21769"/>
                </a:cubicBezTo>
                <a:cubicBezTo>
                  <a:pt x="10431" y="21596"/>
                  <a:pt x="11567" y="21526"/>
                  <a:pt x="12679" y="21319"/>
                </a:cubicBezTo>
                <a:cubicBezTo>
                  <a:pt x="12939" y="21267"/>
                  <a:pt x="13216" y="21232"/>
                  <a:pt x="13458" y="21152"/>
                </a:cubicBezTo>
                <a:cubicBezTo>
                  <a:pt x="13677" y="21082"/>
                  <a:pt x="13792" y="20961"/>
                  <a:pt x="13965" y="20800"/>
                </a:cubicBezTo>
                <a:cubicBezTo>
                  <a:pt x="14357" y="20442"/>
                  <a:pt x="14761" y="20079"/>
                  <a:pt x="15176" y="19733"/>
                </a:cubicBezTo>
                <a:cubicBezTo>
                  <a:pt x="15620" y="19358"/>
                  <a:pt x="15747" y="19105"/>
                  <a:pt x="15787" y="18517"/>
                </a:cubicBezTo>
                <a:cubicBezTo>
                  <a:pt x="15816" y="18119"/>
                  <a:pt x="15764" y="17767"/>
                  <a:pt x="15695" y="17387"/>
                </a:cubicBezTo>
                <a:cubicBezTo>
                  <a:pt x="15499" y="16377"/>
                  <a:pt x="15816" y="15288"/>
                  <a:pt x="15799" y="14261"/>
                </a:cubicBezTo>
                <a:cubicBezTo>
                  <a:pt x="15799" y="13829"/>
                  <a:pt x="15764" y="13650"/>
                  <a:pt x="15355" y="13535"/>
                </a:cubicBezTo>
                <a:cubicBezTo>
                  <a:pt x="15233" y="13499"/>
                  <a:pt x="15130" y="13485"/>
                  <a:pt x="15032" y="13485"/>
                </a:cubicBezTo>
                <a:cubicBezTo>
                  <a:pt x="14906" y="13485"/>
                  <a:pt x="14788" y="13508"/>
                  <a:pt x="14645" y="13541"/>
                </a:cubicBezTo>
                <a:cubicBezTo>
                  <a:pt x="14479" y="13582"/>
                  <a:pt x="14270" y="13654"/>
                  <a:pt x="14095" y="13654"/>
                </a:cubicBezTo>
                <a:cubicBezTo>
                  <a:pt x="13925" y="13654"/>
                  <a:pt x="13786" y="13586"/>
                  <a:pt x="13746" y="13356"/>
                </a:cubicBezTo>
                <a:cubicBezTo>
                  <a:pt x="13677" y="12924"/>
                  <a:pt x="13717" y="12434"/>
                  <a:pt x="13734" y="12001"/>
                </a:cubicBezTo>
                <a:cubicBezTo>
                  <a:pt x="13746" y="11563"/>
                  <a:pt x="13775" y="11131"/>
                  <a:pt x="13769" y="10687"/>
                </a:cubicBezTo>
                <a:cubicBezTo>
                  <a:pt x="13763" y="10035"/>
                  <a:pt x="13879" y="9401"/>
                  <a:pt x="13879" y="8749"/>
                </a:cubicBezTo>
                <a:cubicBezTo>
                  <a:pt x="13879" y="8230"/>
                  <a:pt x="13919" y="7700"/>
                  <a:pt x="13873" y="7187"/>
                </a:cubicBezTo>
                <a:cubicBezTo>
                  <a:pt x="13821" y="6633"/>
                  <a:pt x="13769" y="6074"/>
                  <a:pt x="13683" y="5526"/>
                </a:cubicBezTo>
                <a:cubicBezTo>
                  <a:pt x="13636" y="5267"/>
                  <a:pt x="13683" y="5007"/>
                  <a:pt x="13631" y="4748"/>
                </a:cubicBezTo>
                <a:cubicBezTo>
                  <a:pt x="13631" y="4742"/>
                  <a:pt x="13547" y="4481"/>
                  <a:pt x="13554" y="4481"/>
                </a:cubicBezTo>
                <a:lnTo>
                  <a:pt x="13554" y="4481"/>
                </a:lnTo>
                <a:cubicBezTo>
                  <a:pt x="13554" y="4481"/>
                  <a:pt x="13555" y="4481"/>
                  <a:pt x="13555" y="4481"/>
                </a:cubicBezTo>
                <a:lnTo>
                  <a:pt x="13555" y="4481"/>
                </a:lnTo>
                <a:cubicBezTo>
                  <a:pt x="13503" y="4404"/>
                  <a:pt x="13442" y="4371"/>
                  <a:pt x="13375" y="4371"/>
                </a:cubicBezTo>
                <a:cubicBezTo>
                  <a:pt x="13048" y="4371"/>
                  <a:pt x="12572" y="5130"/>
                  <a:pt x="12333" y="5221"/>
                </a:cubicBezTo>
                <a:cubicBezTo>
                  <a:pt x="12172" y="4707"/>
                  <a:pt x="12506" y="3894"/>
                  <a:pt x="12535" y="3381"/>
                </a:cubicBezTo>
                <a:cubicBezTo>
                  <a:pt x="12576" y="2782"/>
                  <a:pt x="12483" y="2176"/>
                  <a:pt x="12558" y="1577"/>
                </a:cubicBezTo>
                <a:cubicBezTo>
                  <a:pt x="12616" y="1081"/>
                  <a:pt x="12766" y="614"/>
                  <a:pt x="12847" y="124"/>
                </a:cubicBezTo>
                <a:cubicBezTo>
                  <a:pt x="12741" y="37"/>
                  <a:pt x="12605" y="0"/>
                  <a:pt x="124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36"/>
          <p:cNvSpPr/>
          <p:nvPr/>
        </p:nvSpPr>
        <p:spPr>
          <a:xfrm rot="7362527" flipH="1">
            <a:off x="10923054" y="716960"/>
            <a:ext cx="1120377" cy="803593"/>
          </a:xfrm>
          <a:custGeom>
            <a:avLst/>
            <a:gdLst/>
            <a:ahLst/>
            <a:cxnLst/>
            <a:rect l="l" t="t" r="r" b="b"/>
            <a:pathLst>
              <a:path w="6886" h="4939" extrusionOk="0">
                <a:moveTo>
                  <a:pt x="3011" y="960"/>
                </a:moveTo>
                <a:lnTo>
                  <a:pt x="3011" y="960"/>
                </a:lnTo>
                <a:cubicBezTo>
                  <a:pt x="2966" y="982"/>
                  <a:pt x="2922" y="1004"/>
                  <a:pt x="2879" y="1026"/>
                </a:cubicBezTo>
                <a:lnTo>
                  <a:pt x="2879" y="1026"/>
                </a:lnTo>
                <a:cubicBezTo>
                  <a:pt x="2915" y="1008"/>
                  <a:pt x="2959" y="986"/>
                  <a:pt x="3011" y="960"/>
                </a:cubicBezTo>
                <a:close/>
                <a:moveTo>
                  <a:pt x="6435" y="2678"/>
                </a:moveTo>
                <a:cubicBezTo>
                  <a:pt x="6504" y="2678"/>
                  <a:pt x="6564" y="2686"/>
                  <a:pt x="6614" y="2701"/>
                </a:cubicBezTo>
                <a:cubicBezTo>
                  <a:pt x="6522" y="2684"/>
                  <a:pt x="6430" y="2684"/>
                  <a:pt x="6326" y="2684"/>
                </a:cubicBezTo>
                <a:cubicBezTo>
                  <a:pt x="6364" y="2680"/>
                  <a:pt x="6401" y="2678"/>
                  <a:pt x="6435" y="2678"/>
                </a:cubicBezTo>
                <a:close/>
                <a:moveTo>
                  <a:pt x="6812" y="2773"/>
                </a:moveTo>
                <a:lnTo>
                  <a:pt x="6812" y="2773"/>
                </a:lnTo>
                <a:cubicBezTo>
                  <a:pt x="6817" y="2778"/>
                  <a:pt x="6822" y="2783"/>
                  <a:pt x="6828" y="2787"/>
                </a:cubicBezTo>
                <a:cubicBezTo>
                  <a:pt x="6822" y="2782"/>
                  <a:pt x="6817" y="2777"/>
                  <a:pt x="6812" y="2773"/>
                </a:cubicBezTo>
                <a:close/>
                <a:moveTo>
                  <a:pt x="6753" y="2764"/>
                </a:moveTo>
                <a:lnTo>
                  <a:pt x="6753" y="2764"/>
                </a:lnTo>
                <a:cubicBezTo>
                  <a:pt x="6782" y="2787"/>
                  <a:pt x="6799" y="2816"/>
                  <a:pt x="6799" y="2845"/>
                </a:cubicBezTo>
                <a:cubicBezTo>
                  <a:pt x="6799" y="2828"/>
                  <a:pt x="6776" y="2787"/>
                  <a:pt x="6753" y="2764"/>
                </a:cubicBezTo>
                <a:close/>
                <a:moveTo>
                  <a:pt x="6251" y="2920"/>
                </a:moveTo>
                <a:cubicBezTo>
                  <a:pt x="6234" y="2920"/>
                  <a:pt x="6228" y="2920"/>
                  <a:pt x="6211" y="2932"/>
                </a:cubicBezTo>
                <a:lnTo>
                  <a:pt x="6251" y="2920"/>
                </a:lnTo>
                <a:close/>
                <a:moveTo>
                  <a:pt x="4978" y="3035"/>
                </a:moveTo>
                <a:cubicBezTo>
                  <a:pt x="4981" y="3035"/>
                  <a:pt x="4985" y="3035"/>
                  <a:pt x="4988" y="3035"/>
                </a:cubicBezTo>
                <a:lnTo>
                  <a:pt x="4988" y="3035"/>
                </a:lnTo>
                <a:cubicBezTo>
                  <a:pt x="4985" y="3035"/>
                  <a:pt x="4982" y="3035"/>
                  <a:pt x="4978" y="3035"/>
                </a:cubicBezTo>
                <a:cubicBezTo>
                  <a:pt x="4839" y="3035"/>
                  <a:pt x="4732" y="3151"/>
                  <a:pt x="4619" y="3162"/>
                </a:cubicBezTo>
                <a:cubicBezTo>
                  <a:pt x="4732" y="3145"/>
                  <a:pt x="4839" y="3035"/>
                  <a:pt x="4978" y="3035"/>
                </a:cubicBezTo>
                <a:close/>
                <a:moveTo>
                  <a:pt x="4539" y="3116"/>
                </a:moveTo>
                <a:cubicBezTo>
                  <a:pt x="4504" y="3145"/>
                  <a:pt x="4441" y="3174"/>
                  <a:pt x="4366" y="3203"/>
                </a:cubicBezTo>
                <a:cubicBezTo>
                  <a:pt x="4441" y="3174"/>
                  <a:pt x="4498" y="3145"/>
                  <a:pt x="4539" y="3116"/>
                </a:cubicBezTo>
                <a:close/>
                <a:moveTo>
                  <a:pt x="4366" y="3203"/>
                </a:moveTo>
                <a:lnTo>
                  <a:pt x="4366" y="3203"/>
                </a:lnTo>
                <a:cubicBezTo>
                  <a:pt x="4222" y="3266"/>
                  <a:pt x="4020" y="3324"/>
                  <a:pt x="3858" y="3364"/>
                </a:cubicBezTo>
                <a:cubicBezTo>
                  <a:pt x="4043" y="3266"/>
                  <a:pt x="4216" y="3231"/>
                  <a:pt x="4366" y="3203"/>
                </a:cubicBezTo>
                <a:close/>
                <a:moveTo>
                  <a:pt x="4136" y="1"/>
                </a:moveTo>
                <a:cubicBezTo>
                  <a:pt x="4115" y="1"/>
                  <a:pt x="4093" y="1"/>
                  <a:pt x="4072" y="3"/>
                </a:cubicBezTo>
                <a:cubicBezTo>
                  <a:pt x="4020" y="3"/>
                  <a:pt x="3962" y="8"/>
                  <a:pt x="3916" y="26"/>
                </a:cubicBezTo>
                <a:cubicBezTo>
                  <a:pt x="3864" y="31"/>
                  <a:pt x="3789" y="54"/>
                  <a:pt x="3772" y="60"/>
                </a:cubicBezTo>
                <a:cubicBezTo>
                  <a:pt x="3697" y="83"/>
                  <a:pt x="3633" y="106"/>
                  <a:pt x="3558" y="124"/>
                </a:cubicBezTo>
                <a:cubicBezTo>
                  <a:pt x="3426" y="176"/>
                  <a:pt x="3287" y="239"/>
                  <a:pt x="3143" y="308"/>
                </a:cubicBezTo>
                <a:cubicBezTo>
                  <a:pt x="2861" y="441"/>
                  <a:pt x="2578" y="614"/>
                  <a:pt x="2307" y="798"/>
                </a:cubicBezTo>
                <a:cubicBezTo>
                  <a:pt x="1759" y="1150"/>
                  <a:pt x="1252" y="1548"/>
                  <a:pt x="906" y="1813"/>
                </a:cubicBezTo>
                <a:cubicBezTo>
                  <a:pt x="468" y="2211"/>
                  <a:pt x="410" y="2361"/>
                  <a:pt x="462" y="2401"/>
                </a:cubicBezTo>
                <a:cubicBezTo>
                  <a:pt x="476" y="2414"/>
                  <a:pt x="499" y="2419"/>
                  <a:pt x="525" y="2419"/>
                </a:cubicBezTo>
                <a:cubicBezTo>
                  <a:pt x="592" y="2419"/>
                  <a:pt x="682" y="2385"/>
                  <a:pt x="699" y="2372"/>
                </a:cubicBezTo>
                <a:cubicBezTo>
                  <a:pt x="1039" y="2222"/>
                  <a:pt x="1298" y="2044"/>
                  <a:pt x="1627" y="1813"/>
                </a:cubicBezTo>
                <a:cubicBezTo>
                  <a:pt x="1938" y="1599"/>
                  <a:pt x="2314" y="1319"/>
                  <a:pt x="2879" y="1026"/>
                </a:cubicBezTo>
                <a:lnTo>
                  <a:pt x="2879" y="1026"/>
                </a:lnTo>
                <a:cubicBezTo>
                  <a:pt x="2804" y="1064"/>
                  <a:pt x="2761" y="1082"/>
                  <a:pt x="2747" y="1082"/>
                </a:cubicBezTo>
                <a:cubicBezTo>
                  <a:pt x="2740" y="1082"/>
                  <a:pt x="2740" y="1078"/>
                  <a:pt x="2745" y="1069"/>
                </a:cubicBezTo>
                <a:cubicBezTo>
                  <a:pt x="2769" y="1040"/>
                  <a:pt x="2890" y="954"/>
                  <a:pt x="3068" y="844"/>
                </a:cubicBezTo>
                <a:cubicBezTo>
                  <a:pt x="3253" y="741"/>
                  <a:pt x="3489" y="614"/>
                  <a:pt x="3743" y="527"/>
                </a:cubicBezTo>
                <a:cubicBezTo>
                  <a:pt x="3801" y="510"/>
                  <a:pt x="3870" y="487"/>
                  <a:pt x="3922" y="481"/>
                </a:cubicBezTo>
                <a:cubicBezTo>
                  <a:pt x="3956" y="470"/>
                  <a:pt x="3991" y="470"/>
                  <a:pt x="4020" y="470"/>
                </a:cubicBezTo>
                <a:cubicBezTo>
                  <a:pt x="4089" y="470"/>
                  <a:pt x="4135" y="510"/>
                  <a:pt x="4135" y="556"/>
                </a:cubicBezTo>
                <a:cubicBezTo>
                  <a:pt x="4147" y="579"/>
                  <a:pt x="4118" y="602"/>
                  <a:pt x="4100" y="625"/>
                </a:cubicBezTo>
                <a:cubicBezTo>
                  <a:pt x="4072" y="654"/>
                  <a:pt x="4049" y="666"/>
                  <a:pt x="4031" y="683"/>
                </a:cubicBezTo>
                <a:lnTo>
                  <a:pt x="4014" y="689"/>
                </a:lnTo>
                <a:lnTo>
                  <a:pt x="4008" y="694"/>
                </a:lnTo>
                <a:lnTo>
                  <a:pt x="3985" y="718"/>
                </a:lnTo>
                <a:cubicBezTo>
                  <a:pt x="3956" y="746"/>
                  <a:pt x="3927" y="781"/>
                  <a:pt x="3899" y="810"/>
                </a:cubicBezTo>
                <a:cubicBezTo>
                  <a:pt x="3783" y="931"/>
                  <a:pt x="3656" y="1046"/>
                  <a:pt x="3518" y="1173"/>
                </a:cubicBezTo>
                <a:cubicBezTo>
                  <a:pt x="3241" y="1409"/>
                  <a:pt x="2924" y="1652"/>
                  <a:pt x="2601" y="1894"/>
                </a:cubicBezTo>
                <a:cubicBezTo>
                  <a:pt x="2273" y="2130"/>
                  <a:pt x="1927" y="2367"/>
                  <a:pt x="1581" y="2615"/>
                </a:cubicBezTo>
                <a:cubicBezTo>
                  <a:pt x="1241" y="2857"/>
                  <a:pt x="906" y="3093"/>
                  <a:pt x="577" y="3266"/>
                </a:cubicBezTo>
                <a:cubicBezTo>
                  <a:pt x="387" y="3364"/>
                  <a:pt x="203" y="3456"/>
                  <a:pt x="1" y="3514"/>
                </a:cubicBezTo>
                <a:lnTo>
                  <a:pt x="34" y="3602"/>
                </a:lnTo>
                <a:lnTo>
                  <a:pt x="34" y="3602"/>
                </a:lnTo>
                <a:cubicBezTo>
                  <a:pt x="27" y="3605"/>
                  <a:pt x="20" y="3609"/>
                  <a:pt x="12" y="3612"/>
                </a:cubicBezTo>
                <a:lnTo>
                  <a:pt x="151" y="3975"/>
                </a:lnTo>
                <a:cubicBezTo>
                  <a:pt x="158" y="3973"/>
                  <a:pt x="166" y="3971"/>
                  <a:pt x="173" y="3968"/>
                </a:cubicBezTo>
                <a:lnTo>
                  <a:pt x="173" y="3968"/>
                </a:lnTo>
                <a:lnTo>
                  <a:pt x="208" y="4062"/>
                </a:lnTo>
                <a:cubicBezTo>
                  <a:pt x="312" y="4010"/>
                  <a:pt x="405" y="3958"/>
                  <a:pt x="514" y="3900"/>
                </a:cubicBezTo>
                <a:lnTo>
                  <a:pt x="814" y="3727"/>
                </a:lnTo>
                <a:cubicBezTo>
                  <a:pt x="1390" y="3399"/>
                  <a:pt x="1909" y="3018"/>
                  <a:pt x="2423" y="2661"/>
                </a:cubicBezTo>
                <a:cubicBezTo>
                  <a:pt x="2682" y="2482"/>
                  <a:pt x="2936" y="2315"/>
                  <a:pt x="3195" y="2165"/>
                </a:cubicBezTo>
                <a:cubicBezTo>
                  <a:pt x="3455" y="2009"/>
                  <a:pt x="3720" y="1871"/>
                  <a:pt x="3991" y="1761"/>
                </a:cubicBezTo>
                <a:lnTo>
                  <a:pt x="4095" y="1721"/>
                </a:lnTo>
                <a:lnTo>
                  <a:pt x="4135" y="1704"/>
                </a:lnTo>
                <a:lnTo>
                  <a:pt x="4152" y="1698"/>
                </a:lnTo>
                <a:cubicBezTo>
                  <a:pt x="4158" y="1698"/>
                  <a:pt x="4164" y="1704"/>
                  <a:pt x="4158" y="1709"/>
                </a:cubicBezTo>
                <a:lnTo>
                  <a:pt x="4158" y="1721"/>
                </a:lnTo>
                <a:lnTo>
                  <a:pt x="4152" y="1727"/>
                </a:lnTo>
                <a:cubicBezTo>
                  <a:pt x="4135" y="1755"/>
                  <a:pt x="4129" y="1778"/>
                  <a:pt x="4118" y="1807"/>
                </a:cubicBezTo>
                <a:cubicBezTo>
                  <a:pt x="4089" y="1865"/>
                  <a:pt x="4049" y="1923"/>
                  <a:pt x="4008" y="1969"/>
                </a:cubicBezTo>
                <a:cubicBezTo>
                  <a:pt x="3927" y="2084"/>
                  <a:pt x="3829" y="2199"/>
                  <a:pt x="3720" y="2309"/>
                </a:cubicBezTo>
                <a:cubicBezTo>
                  <a:pt x="3293" y="2759"/>
                  <a:pt x="2780" y="3162"/>
                  <a:pt x="2244" y="3566"/>
                </a:cubicBezTo>
                <a:cubicBezTo>
                  <a:pt x="2140" y="3641"/>
                  <a:pt x="2042" y="3716"/>
                  <a:pt x="1938" y="3802"/>
                </a:cubicBezTo>
                <a:lnTo>
                  <a:pt x="1033" y="4563"/>
                </a:lnTo>
                <a:lnTo>
                  <a:pt x="2175" y="4315"/>
                </a:lnTo>
                <a:cubicBezTo>
                  <a:pt x="2273" y="4292"/>
                  <a:pt x="2342" y="4269"/>
                  <a:pt x="2417" y="4240"/>
                </a:cubicBezTo>
                <a:cubicBezTo>
                  <a:pt x="2486" y="4217"/>
                  <a:pt x="2549" y="4189"/>
                  <a:pt x="2619" y="4171"/>
                </a:cubicBezTo>
                <a:cubicBezTo>
                  <a:pt x="2745" y="4119"/>
                  <a:pt x="2867" y="4067"/>
                  <a:pt x="2993" y="4010"/>
                </a:cubicBezTo>
                <a:cubicBezTo>
                  <a:pt x="3230" y="3900"/>
                  <a:pt x="3466" y="3802"/>
                  <a:pt x="3697" y="3710"/>
                </a:cubicBezTo>
                <a:cubicBezTo>
                  <a:pt x="4106" y="3543"/>
                  <a:pt x="4556" y="3404"/>
                  <a:pt x="4896" y="3295"/>
                </a:cubicBezTo>
                <a:cubicBezTo>
                  <a:pt x="5161" y="3208"/>
                  <a:pt x="5404" y="3133"/>
                  <a:pt x="5634" y="3064"/>
                </a:cubicBezTo>
                <a:cubicBezTo>
                  <a:pt x="5749" y="3030"/>
                  <a:pt x="5865" y="3001"/>
                  <a:pt x="5980" y="2978"/>
                </a:cubicBezTo>
                <a:cubicBezTo>
                  <a:pt x="6038" y="2966"/>
                  <a:pt x="6090" y="2960"/>
                  <a:pt x="6147" y="2943"/>
                </a:cubicBezTo>
                <a:lnTo>
                  <a:pt x="6193" y="2937"/>
                </a:lnTo>
                <a:cubicBezTo>
                  <a:pt x="6205" y="2937"/>
                  <a:pt x="6205" y="2937"/>
                  <a:pt x="6211" y="2932"/>
                </a:cubicBezTo>
                <a:lnTo>
                  <a:pt x="6211" y="2932"/>
                </a:lnTo>
                <a:cubicBezTo>
                  <a:pt x="6193" y="2937"/>
                  <a:pt x="6165" y="2937"/>
                  <a:pt x="6142" y="2943"/>
                </a:cubicBezTo>
                <a:cubicBezTo>
                  <a:pt x="6084" y="2949"/>
                  <a:pt x="6026" y="2966"/>
                  <a:pt x="5974" y="2972"/>
                </a:cubicBezTo>
                <a:cubicBezTo>
                  <a:pt x="5865" y="2995"/>
                  <a:pt x="5761" y="3024"/>
                  <a:pt x="5651" y="3053"/>
                </a:cubicBezTo>
                <a:cubicBezTo>
                  <a:pt x="5432" y="3110"/>
                  <a:pt x="5202" y="3180"/>
                  <a:pt x="4936" y="3278"/>
                </a:cubicBezTo>
                <a:cubicBezTo>
                  <a:pt x="4874" y="3299"/>
                  <a:pt x="4840" y="3308"/>
                  <a:pt x="4829" y="3308"/>
                </a:cubicBezTo>
                <a:cubicBezTo>
                  <a:pt x="4775" y="3308"/>
                  <a:pt x="5211" y="3109"/>
                  <a:pt x="5415" y="3047"/>
                </a:cubicBezTo>
                <a:cubicBezTo>
                  <a:pt x="5513" y="3001"/>
                  <a:pt x="5692" y="3018"/>
                  <a:pt x="5796" y="2978"/>
                </a:cubicBezTo>
                <a:cubicBezTo>
                  <a:pt x="5905" y="2949"/>
                  <a:pt x="6009" y="2932"/>
                  <a:pt x="6124" y="2903"/>
                </a:cubicBezTo>
                <a:cubicBezTo>
                  <a:pt x="6153" y="2891"/>
                  <a:pt x="6182" y="2885"/>
                  <a:pt x="6205" y="2885"/>
                </a:cubicBezTo>
                <a:lnTo>
                  <a:pt x="6257" y="2874"/>
                </a:lnTo>
                <a:cubicBezTo>
                  <a:pt x="6286" y="2862"/>
                  <a:pt x="6320" y="2857"/>
                  <a:pt x="6366" y="2857"/>
                </a:cubicBezTo>
                <a:cubicBezTo>
                  <a:pt x="6370" y="2856"/>
                  <a:pt x="6373" y="2856"/>
                  <a:pt x="6376" y="2856"/>
                </a:cubicBezTo>
                <a:cubicBezTo>
                  <a:pt x="6430" y="2856"/>
                  <a:pt x="6379" y="2903"/>
                  <a:pt x="6407" y="2903"/>
                </a:cubicBezTo>
                <a:cubicBezTo>
                  <a:pt x="6453" y="2909"/>
                  <a:pt x="6493" y="2914"/>
                  <a:pt x="6528" y="2943"/>
                </a:cubicBezTo>
                <a:cubicBezTo>
                  <a:pt x="6539" y="2949"/>
                  <a:pt x="6545" y="2960"/>
                  <a:pt x="6557" y="2966"/>
                </a:cubicBezTo>
                <a:cubicBezTo>
                  <a:pt x="6557" y="2972"/>
                  <a:pt x="6551" y="2978"/>
                  <a:pt x="6551" y="2978"/>
                </a:cubicBezTo>
                <a:cubicBezTo>
                  <a:pt x="6545" y="2995"/>
                  <a:pt x="6539" y="3007"/>
                  <a:pt x="6528" y="3018"/>
                </a:cubicBezTo>
                <a:cubicBezTo>
                  <a:pt x="6499" y="3064"/>
                  <a:pt x="6453" y="3133"/>
                  <a:pt x="6384" y="3180"/>
                </a:cubicBezTo>
                <a:cubicBezTo>
                  <a:pt x="6257" y="3289"/>
                  <a:pt x="6142" y="3381"/>
                  <a:pt x="6032" y="3479"/>
                </a:cubicBezTo>
                <a:cubicBezTo>
                  <a:pt x="5963" y="3537"/>
                  <a:pt x="5888" y="3600"/>
                  <a:pt x="5819" y="3664"/>
                </a:cubicBezTo>
                <a:cubicBezTo>
                  <a:pt x="5773" y="3710"/>
                  <a:pt x="5732" y="3750"/>
                  <a:pt x="5686" y="3802"/>
                </a:cubicBezTo>
                <a:cubicBezTo>
                  <a:pt x="5721" y="3787"/>
                  <a:pt x="5742" y="3782"/>
                  <a:pt x="5762" y="3782"/>
                </a:cubicBezTo>
                <a:cubicBezTo>
                  <a:pt x="5771" y="3782"/>
                  <a:pt x="5780" y="3783"/>
                  <a:pt x="5790" y="3785"/>
                </a:cubicBezTo>
                <a:cubicBezTo>
                  <a:pt x="5780" y="3785"/>
                  <a:pt x="5771" y="3784"/>
                  <a:pt x="5762" y="3784"/>
                </a:cubicBezTo>
                <a:cubicBezTo>
                  <a:pt x="5742" y="3784"/>
                  <a:pt x="5721" y="3787"/>
                  <a:pt x="5686" y="3802"/>
                </a:cubicBezTo>
                <a:cubicBezTo>
                  <a:pt x="5363" y="4125"/>
                  <a:pt x="4983" y="4494"/>
                  <a:pt x="4614" y="4823"/>
                </a:cubicBezTo>
                <a:lnTo>
                  <a:pt x="4619" y="4823"/>
                </a:lnTo>
                <a:cubicBezTo>
                  <a:pt x="4838" y="4638"/>
                  <a:pt x="5058" y="4460"/>
                  <a:pt x="5305" y="4287"/>
                </a:cubicBezTo>
                <a:lnTo>
                  <a:pt x="5305" y="4287"/>
                </a:lnTo>
                <a:cubicBezTo>
                  <a:pt x="5260" y="4317"/>
                  <a:pt x="5235" y="4333"/>
                  <a:pt x="5228" y="4333"/>
                </a:cubicBezTo>
                <a:cubicBezTo>
                  <a:pt x="5218" y="4333"/>
                  <a:pt x="5247" y="4302"/>
                  <a:pt x="5311" y="4240"/>
                </a:cubicBezTo>
                <a:cubicBezTo>
                  <a:pt x="5346" y="4217"/>
                  <a:pt x="5375" y="4206"/>
                  <a:pt x="5415" y="4183"/>
                </a:cubicBezTo>
                <a:lnTo>
                  <a:pt x="5415" y="4183"/>
                </a:lnTo>
                <a:cubicBezTo>
                  <a:pt x="5225" y="4362"/>
                  <a:pt x="5046" y="4546"/>
                  <a:pt x="4827" y="4667"/>
                </a:cubicBezTo>
                <a:cubicBezTo>
                  <a:pt x="4827" y="4667"/>
                  <a:pt x="4752" y="4748"/>
                  <a:pt x="4712" y="4788"/>
                </a:cubicBezTo>
                <a:cubicBezTo>
                  <a:pt x="4669" y="4819"/>
                  <a:pt x="4653" y="4822"/>
                  <a:pt x="4639" y="4822"/>
                </a:cubicBezTo>
                <a:cubicBezTo>
                  <a:pt x="4637" y="4822"/>
                  <a:pt x="4634" y="4821"/>
                  <a:pt x="4632" y="4821"/>
                </a:cubicBezTo>
                <a:cubicBezTo>
                  <a:pt x="4628" y="4821"/>
                  <a:pt x="4624" y="4822"/>
                  <a:pt x="4619" y="4823"/>
                </a:cubicBezTo>
                <a:cubicBezTo>
                  <a:pt x="4579" y="4863"/>
                  <a:pt x="4533" y="4898"/>
                  <a:pt x="4492" y="4938"/>
                </a:cubicBezTo>
                <a:cubicBezTo>
                  <a:pt x="4550" y="4909"/>
                  <a:pt x="4648" y="4840"/>
                  <a:pt x="4740" y="4782"/>
                </a:cubicBezTo>
                <a:cubicBezTo>
                  <a:pt x="4815" y="4707"/>
                  <a:pt x="4896" y="4661"/>
                  <a:pt x="4896" y="4661"/>
                </a:cubicBezTo>
                <a:cubicBezTo>
                  <a:pt x="5450" y="4183"/>
                  <a:pt x="5969" y="3739"/>
                  <a:pt x="6464" y="3283"/>
                </a:cubicBezTo>
                <a:cubicBezTo>
                  <a:pt x="6499" y="3237"/>
                  <a:pt x="6516" y="3208"/>
                  <a:pt x="6574" y="3162"/>
                </a:cubicBezTo>
                <a:lnTo>
                  <a:pt x="6701" y="3053"/>
                </a:lnTo>
                <a:lnTo>
                  <a:pt x="6810" y="2943"/>
                </a:lnTo>
                <a:lnTo>
                  <a:pt x="6868" y="2891"/>
                </a:lnTo>
                <a:cubicBezTo>
                  <a:pt x="6868" y="2885"/>
                  <a:pt x="6885" y="2885"/>
                  <a:pt x="6885" y="2880"/>
                </a:cubicBezTo>
                <a:lnTo>
                  <a:pt x="6874" y="2862"/>
                </a:lnTo>
                <a:cubicBezTo>
                  <a:pt x="6868" y="2851"/>
                  <a:pt x="6862" y="2845"/>
                  <a:pt x="6856" y="2828"/>
                </a:cubicBezTo>
                <a:cubicBezTo>
                  <a:pt x="6833" y="2799"/>
                  <a:pt x="6805" y="2776"/>
                  <a:pt x="6776" y="2759"/>
                </a:cubicBezTo>
                <a:cubicBezTo>
                  <a:pt x="6750" y="2749"/>
                  <a:pt x="6737" y="2744"/>
                  <a:pt x="6733" y="2744"/>
                </a:cubicBezTo>
                <a:cubicBezTo>
                  <a:pt x="6728" y="2744"/>
                  <a:pt x="6734" y="2749"/>
                  <a:pt x="6746" y="2759"/>
                </a:cubicBezTo>
                <a:lnTo>
                  <a:pt x="6746" y="2759"/>
                </a:lnTo>
                <a:cubicBezTo>
                  <a:pt x="6712" y="2733"/>
                  <a:pt x="6668" y="2712"/>
                  <a:pt x="6614" y="2701"/>
                </a:cubicBezTo>
                <a:lnTo>
                  <a:pt x="6614" y="2701"/>
                </a:lnTo>
                <a:cubicBezTo>
                  <a:pt x="6672" y="2707"/>
                  <a:pt x="6730" y="2730"/>
                  <a:pt x="6782" y="2759"/>
                </a:cubicBezTo>
                <a:cubicBezTo>
                  <a:pt x="6793" y="2762"/>
                  <a:pt x="6802" y="2766"/>
                  <a:pt x="6812" y="2773"/>
                </a:cubicBezTo>
                <a:lnTo>
                  <a:pt x="6812" y="2773"/>
                </a:lnTo>
                <a:cubicBezTo>
                  <a:pt x="6727" y="2704"/>
                  <a:pt x="6619" y="2683"/>
                  <a:pt x="6511" y="2678"/>
                </a:cubicBezTo>
                <a:cubicBezTo>
                  <a:pt x="6480" y="2676"/>
                  <a:pt x="6448" y="2676"/>
                  <a:pt x="6415" y="2676"/>
                </a:cubicBezTo>
                <a:cubicBezTo>
                  <a:pt x="6325" y="2676"/>
                  <a:pt x="6232" y="2681"/>
                  <a:pt x="6147" y="2689"/>
                </a:cubicBezTo>
                <a:cubicBezTo>
                  <a:pt x="6095" y="2701"/>
                  <a:pt x="6049" y="2707"/>
                  <a:pt x="6009" y="2718"/>
                </a:cubicBezTo>
                <a:cubicBezTo>
                  <a:pt x="5853" y="2759"/>
                  <a:pt x="5692" y="2799"/>
                  <a:pt x="5594" y="2799"/>
                </a:cubicBezTo>
                <a:cubicBezTo>
                  <a:pt x="5559" y="2805"/>
                  <a:pt x="5513" y="2822"/>
                  <a:pt x="5478" y="2828"/>
                </a:cubicBezTo>
                <a:lnTo>
                  <a:pt x="5502" y="2828"/>
                </a:lnTo>
                <a:cubicBezTo>
                  <a:pt x="5484" y="2828"/>
                  <a:pt x="5461" y="2834"/>
                  <a:pt x="5455" y="2834"/>
                </a:cubicBezTo>
                <a:cubicBezTo>
                  <a:pt x="5288" y="2880"/>
                  <a:pt x="5133" y="2920"/>
                  <a:pt x="4965" y="2972"/>
                </a:cubicBezTo>
                <a:cubicBezTo>
                  <a:pt x="4648" y="3064"/>
                  <a:pt x="4331" y="3174"/>
                  <a:pt x="4008" y="3289"/>
                </a:cubicBezTo>
                <a:cubicBezTo>
                  <a:pt x="3685" y="3404"/>
                  <a:pt x="3374" y="3520"/>
                  <a:pt x="3057" y="3635"/>
                </a:cubicBezTo>
                <a:cubicBezTo>
                  <a:pt x="2895" y="3693"/>
                  <a:pt x="2745" y="3745"/>
                  <a:pt x="2590" y="3802"/>
                </a:cubicBezTo>
                <a:cubicBezTo>
                  <a:pt x="2581" y="3805"/>
                  <a:pt x="2573" y="3808"/>
                  <a:pt x="2564" y="3811"/>
                </a:cubicBezTo>
                <a:lnTo>
                  <a:pt x="2564" y="3811"/>
                </a:lnTo>
                <a:cubicBezTo>
                  <a:pt x="3030" y="3457"/>
                  <a:pt x="3497" y="3096"/>
                  <a:pt x="3927" y="2684"/>
                </a:cubicBezTo>
                <a:cubicBezTo>
                  <a:pt x="4066" y="2557"/>
                  <a:pt x="4193" y="2418"/>
                  <a:pt x="4320" y="2269"/>
                </a:cubicBezTo>
                <a:cubicBezTo>
                  <a:pt x="4377" y="2188"/>
                  <a:pt x="4435" y="2107"/>
                  <a:pt x="4481" y="2021"/>
                </a:cubicBezTo>
                <a:cubicBezTo>
                  <a:pt x="4510" y="1980"/>
                  <a:pt x="4533" y="1934"/>
                  <a:pt x="4556" y="1882"/>
                </a:cubicBezTo>
                <a:cubicBezTo>
                  <a:pt x="4567" y="1865"/>
                  <a:pt x="4579" y="1825"/>
                  <a:pt x="4585" y="1807"/>
                </a:cubicBezTo>
                <a:cubicBezTo>
                  <a:pt x="4591" y="1778"/>
                  <a:pt x="4608" y="1750"/>
                  <a:pt x="4608" y="1721"/>
                </a:cubicBezTo>
                <a:cubicBezTo>
                  <a:pt x="4637" y="1594"/>
                  <a:pt x="4619" y="1467"/>
                  <a:pt x="4550" y="1375"/>
                </a:cubicBezTo>
                <a:cubicBezTo>
                  <a:pt x="4510" y="1323"/>
                  <a:pt x="4475" y="1277"/>
                  <a:pt x="4423" y="1242"/>
                </a:cubicBezTo>
                <a:lnTo>
                  <a:pt x="4389" y="1213"/>
                </a:lnTo>
                <a:cubicBezTo>
                  <a:pt x="4377" y="1213"/>
                  <a:pt x="4360" y="1219"/>
                  <a:pt x="4348" y="1219"/>
                </a:cubicBezTo>
                <a:lnTo>
                  <a:pt x="4262" y="1242"/>
                </a:lnTo>
                <a:cubicBezTo>
                  <a:pt x="4241" y="1246"/>
                  <a:pt x="4221" y="1251"/>
                  <a:pt x="4202" y="1255"/>
                </a:cubicBezTo>
                <a:lnTo>
                  <a:pt x="4202" y="1255"/>
                </a:lnTo>
                <a:cubicBezTo>
                  <a:pt x="4283" y="1169"/>
                  <a:pt x="4359" y="1092"/>
                  <a:pt x="4441" y="989"/>
                </a:cubicBezTo>
                <a:cubicBezTo>
                  <a:pt x="4504" y="914"/>
                  <a:pt x="4556" y="827"/>
                  <a:pt x="4614" y="741"/>
                </a:cubicBezTo>
                <a:cubicBezTo>
                  <a:pt x="4671" y="654"/>
                  <a:pt x="4729" y="568"/>
                  <a:pt x="4781" y="470"/>
                </a:cubicBezTo>
                <a:cubicBezTo>
                  <a:pt x="4758" y="412"/>
                  <a:pt x="4752" y="372"/>
                  <a:pt x="4706" y="297"/>
                </a:cubicBezTo>
                <a:cubicBezTo>
                  <a:pt x="4671" y="227"/>
                  <a:pt x="4619" y="170"/>
                  <a:pt x="4556" y="124"/>
                </a:cubicBezTo>
                <a:cubicBezTo>
                  <a:pt x="4448" y="42"/>
                  <a:pt x="4304" y="1"/>
                  <a:pt x="41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36"/>
          <p:cNvSpPr/>
          <p:nvPr/>
        </p:nvSpPr>
        <p:spPr>
          <a:xfrm>
            <a:off x="-356954" y="-412060"/>
            <a:ext cx="1613865" cy="2157011"/>
          </a:xfrm>
          <a:custGeom>
            <a:avLst/>
            <a:gdLst/>
            <a:ahLst/>
            <a:cxnLst/>
            <a:rect l="l" t="t" r="r" b="b"/>
            <a:pathLst>
              <a:path w="8909" h="11906" extrusionOk="0">
                <a:moveTo>
                  <a:pt x="6391" y="1"/>
                </a:moveTo>
                <a:cubicBezTo>
                  <a:pt x="6183" y="1"/>
                  <a:pt x="5970" y="25"/>
                  <a:pt x="5743" y="76"/>
                </a:cubicBezTo>
                <a:cubicBezTo>
                  <a:pt x="5201" y="226"/>
                  <a:pt x="4665" y="393"/>
                  <a:pt x="4129" y="572"/>
                </a:cubicBezTo>
                <a:cubicBezTo>
                  <a:pt x="3685" y="710"/>
                  <a:pt x="3235" y="832"/>
                  <a:pt x="2791" y="947"/>
                </a:cubicBezTo>
                <a:cubicBezTo>
                  <a:pt x="2013" y="1201"/>
                  <a:pt x="1384" y="1604"/>
                  <a:pt x="871" y="2250"/>
                </a:cubicBezTo>
                <a:cubicBezTo>
                  <a:pt x="341" y="2936"/>
                  <a:pt x="70" y="3593"/>
                  <a:pt x="12" y="4458"/>
                </a:cubicBezTo>
                <a:cubicBezTo>
                  <a:pt x="6" y="5104"/>
                  <a:pt x="6" y="5756"/>
                  <a:pt x="12" y="6401"/>
                </a:cubicBezTo>
                <a:cubicBezTo>
                  <a:pt x="12" y="7122"/>
                  <a:pt x="6" y="7837"/>
                  <a:pt x="1" y="8558"/>
                </a:cubicBezTo>
                <a:cubicBezTo>
                  <a:pt x="6" y="9474"/>
                  <a:pt x="29" y="10460"/>
                  <a:pt x="687" y="11181"/>
                </a:cubicBezTo>
                <a:cubicBezTo>
                  <a:pt x="1181" y="11735"/>
                  <a:pt x="1822" y="11905"/>
                  <a:pt x="2512" y="11905"/>
                </a:cubicBezTo>
                <a:cubicBezTo>
                  <a:pt x="2634" y="11905"/>
                  <a:pt x="2758" y="11900"/>
                  <a:pt x="2883" y="11890"/>
                </a:cubicBezTo>
                <a:cubicBezTo>
                  <a:pt x="4492" y="11758"/>
                  <a:pt x="6383" y="11181"/>
                  <a:pt x="7536" y="9988"/>
                </a:cubicBezTo>
                <a:cubicBezTo>
                  <a:pt x="7940" y="9561"/>
                  <a:pt x="7934" y="8898"/>
                  <a:pt x="8021" y="8356"/>
                </a:cubicBezTo>
                <a:cubicBezTo>
                  <a:pt x="8130" y="7716"/>
                  <a:pt x="8251" y="7087"/>
                  <a:pt x="8396" y="6453"/>
                </a:cubicBezTo>
                <a:cubicBezTo>
                  <a:pt x="8517" y="5900"/>
                  <a:pt x="8626" y="5323"/>
                  <a:pt x="8672" y="4752"/>
                </a:cubicBezTo>
                <a:cubicBezTo>
                  <a:pt x="8713" y="4153"/>
                  <a:pt x="8661" y="3570"/>
                  <a:pt x="8747" y="2971"/>
                </a:cubicBezTo>
                <a:cubicBezTo>
                  <a:pt x="8817" y="2498"/>
                  <a:pt x="8909" y="2042"/>
                  <a:pt x="8903" y="1558"/>
                </a:cubicBezTo>
                <a:lnTo>
                  <a:pt x="8903" y="1097"/>
                </a:lnTo>
                <a:cubicBezTo>
                  <a:pt x="8644" y="745"/>
                  <a:pt x="8102" y="532"/>
                  <a:pt x="7721" y="336"/>
                </a:cubicBezTo>
                <a:cubicBezTo>
                  <a:pt x="7266" y="118"/>
                  <a:pt x="6844" y="1"/>
                  <a:pt x="6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42" name="Google Shape;942;p36"/>
          <p:cNvGrpSpPr/>
          <p:nvPr/>
        </p:nvGrpSpPr>
        <p:grpSpPr>
          <a:xfrm rot="10800000" flipH="1">
            <a:off x="481964" y="1356963"/>
            <a:ext cx="532993" cy="486493"/>
            <a:chOff x="8853197" y="469150"/>
            <a:chExt cx="399745" cy="364870"/>
          </a:xfrm>
        </p:grpSpPr>
        <p:sp>
          <p:nvSpPr>
            <p:cNvPr id="943" name="Google Shape;943;p36"/>
            <p:cNvSpPr/>
            <p:nvPr/>
          </p:nvSpPr>
          <p:spPr>
            <a:xfrm>
              <a:off x="8853197" y="613093"/>
              <a:ext cx="78546" cy="92582"/>
            </a:xfrm>
            <a:custGeom>
              <a:avLst/>
              <a:gdLst/>
              <a:ahLst/>
              <a:cxnLst/>
              <a:rect l="l" t="t" r="r" b="b"/>
              <a:pathLst>
                <a:path w="705" h="831" extrusionOk="0">
                  <a:moveTo>
                    <a:pt x="392" y="0"/>
                  </a:moveTo>
                  <a:cubicBezTo>
                    <a:pt x="328" y="0"/>
                    <a:pt x="263" y="29"/>
                    <a:pt x="208" y="73"/>
                  </a:cubicBezTo>
                  <a:cubicBezTo>
                    <a:pt x="64" y="211"/>
                    <a:pt x="1" y="436"/>
                    <a:pt x="35" y="632"/>
                  </a:cubicBezTo>
                  <a:cubicBezTo>
                    <a:pt x="54" y="730"/>
                    <a:pt x="147" y="831"/>
                    <a:pt x="255" y="831"/>
                  </a:cubicBezTo>
                  <a:cubicBezTo>
                    <a:pt x="281" y="831"/>
                    <a:pt x="308" y="825"/>
                    <a:pt x="335" y="811"/>
                  </a:cubicBezTo>
                  <a:cubicBezTo>
                    <a:pt x="428" y="759"/>
                    <a:pt x="508" y="690"/>
                    <a:pt x="549" y="609"/>
                  </a:cubicBezTo>
                  <a:cubicBezTo>
                    <a:pt x="652" y="563"/>
                    <a:pt x="704" y="448"/>
                    <a:pt x="658" y="344"/>
                  </a:cubicBezTo>
                  <a:cubicBezTo>
                    <a:pt x="647" y="304"/>
                    <a:pt x="624" y="275"/>
                    <a:pt x="601" y="257"/>
                  </a:cubicBezTo>
                  <a:cubicBezTo>
                    <a:pt x="606" y="177"/>
                    <a:pt x="577" y="96"/>
                    <a:pt x="520" y="44"/>
                  </a:cubicBezTo>
                  <a:cubicBezTo>
                    <a:pt x="480" y="14"/>
                    <a:pt x="436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36"/>
            <p:cNvSpPr/>
            <p:nvPr/>
          </p:nvSpPr>
          <p:spPr>
            <a:xfrm>
              <a:off x="9002934" y="596270"/>
              <a:ext cx="93921" cy="74756"/>
            </a:xfrm>
            <a:custGeom>
              <a:avLst/>
              <a:gdLst/>
              <a:ahLst/>
              <a:cxnLst/>
              <a:rect l="l" t="t" r="r" b="b"/>
              <a:pathLst>
                <a:path w="843" h="671" extrusionOk="0">
                  <a:moveTo>
                    <a:pt x="461" y="0"/>
                  </a:moveTo>
                  <a:cubicBezTo>
                    <a:pt x="431" y="0"/>
                    <a:pt x="398" y="10"/>
                    <a:pt x="369" y="22"/>
                  </a:cubicBezTo>
                  <a:cubicBezTo>
                    <a:pt x="355" y="19"/>
                    <a:pt x="341" y="18"/>
                    <a:pt x="327" y="18"/>
                  </a:cubicBezTo>
                  <a:cubicBezTo>
                    <a:pt x="284" y="18"/>
                    <a:pt x="241" y="32"/>
                    <a:pt x="202" y="63"/>
                  </a:cubicBezTo>
                  <a:cubicBezTo>
                    <a:pt x="64" y="178"/>
                    <a:pt x="0" y="357"/>
                    <a:pt x="70" y="530"/>
                  </a:cubicBezTo>
                  <a:cubicBezTo>
                    <a:pt x="106" y="602"/>
                    <a:pt x="189" y="670"/>
                    <a:pt x="273" y="670"/>
                  </a:cubicBezTo>
                  <a:cubicBezTo>
                    <a:pt x="282" y="670"/>
                    <a:pt x="291" y="670"/>
                    <a:pt x="300" y="668"/>
                  </a:cubicBezTo>
                  <a:cubicBezTo>
                    <a:pt x="381" y="651"/>
                    <a:pt x="450" y="616"/>
                    <a:pt x="513" y="564"/>
                  </a:cubicBezTo>
                  <a:cubicBezTo>
                    <a:pt x="525" y="564"/>
                    <a:pt x="531" y="564"/>
                    <a:pt x="548" y="558"/>
                  </a:cubicBezTo>
                  <a:cubicBezTo>
                    <a:pt x="558" y="560"/>
                    <a:pt x="569" y="560"/>
                    <a:pt x="580" y="560"/>
                  </a:cubicBezTo>
                  <a:cubicBezTo>
                    <a:pt x="620" y="560"/>
                    <a:pt x="666" y="551"/>
                    <a:pt x="698" y="524"/>
                  </a:cubicBezTo>
                  <a:cubicBezTo>
                    <a:pt x="802" y="455"/>
                    <a:pt x="842" y="334"/>
                    <a:pt x="802" y="212"/>
                  </a:cubicBezTo>
                  <a:cubicBezTo>
                    <a:pt x="761" y="109"/>
                    <a:pt x="675" y="39"/>
                    <a:pt x="571" y="34"/>
                  </a:cubicBezTo>
                  <a:cubicBezTo>
                    <a:pt x="548" y="16"/>
                    <a:pt x="519" y="11"/>
                    <a:pt x="496" y="5"/>
                  </a:cubicBezTo>
                  <a:cubicBezTo>
                    <a:pt x="485" y="2"/>
                    <a:pt x="473" y="0"/>
                    <a:pt x="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36"/>
            <p:cNvSpPr/>
            <p:nvPr/>
          </p:nvSpPr>
          <p:spPr>
            <a:xfrm>
              <a:off x="8984328" y="778093"/>
              <a:ext cx="64953" cy="55928"/>
            </a:xfrm>
            <a:custGeom>
              <a:avLst/>
              <a:gdLst/>
              <a:ahLst/>
              <a:cxnLst/>
              <a:rect l="l" t="t" r="r" b="b"/>
              <a:pathLst>
                <a:path w="583" h="502" extrusionOk="0">
                  <a:moveTo>
                    <a:pt x="348" y="0"/>
                  </a:moveTo>
                  <a:cubicBezTo>
                    <a:pt x="325" y="0"/>
                    <a:pt x="303" y="4"/>
                    <a:pt x="283" y="10"/>
                  </a:cubicBezTo>
                  <a:lnTo>
                    <a:pt x="150" y="80"/>
                  </a:lnTo>
                  <a:cubicBezTo>
                    <a:pt x="104" y="108"/>
                    <a:pt x="58" y="137"/>
                    <a:pt x="29" y="195"/>
                  </a:cubicBezTo>
                  <a:cubicBezTo>
                    <a:pt x="6" y="247"/>
                    <a:pt x="0" y="310"/>
                    <a:pt x="23" y="356"/>
                  </a:cubicBezTo>
                  <a:cubicBezTo>
                    <a:pt x="46" y="408"/>
                    <a:pt x="81" y="460"/>
                    <a:pt x="138" y="483"/>
                  </a:cubicBezTo>
                  <a:cubicBezTo>
                    <a:pt x="166" y="494"/>
                    <a:pt x="202" y="502"/>
                    <a:pt x="238" y="502"/>
                  </a:cubicBezTo>
                  <a:cubicBezTo>
                    <a:pt x="261" y="502"/>
                    <a:pt x="285" y="498"/>
                    <a:pt x="306" y="489"/>
                  </a:cubicBezTo>
                  <a:lnTo>
                    <a:pt x="433" y="426"/>
                  </a:lnTo>
                  <a:cubicBezTo>
                    <a:pt x="484" y="397"/>
                    <a:pt x="525" y="368"/>
                    <a:pt x="554" y="310"/>
                  </a:cubicBezTo>
                  <a:cubicBezTo>
                    <a:pt x="577" y="258"/>
                    <a:pt x="582" y="195"/>
                    <a:pt x="565" y="143"/>
                  </a:cubicBezTo>
                  <a:cubicBezTo>
                    <a:pt x="542" y="91"/>
                    <a:pt x="502" y="45"/>
                    <a:pt x="450" y="22"/>
                  </a:cubicBezTo>
                  <a:cubicBezTo>
                    <a:pt x="418" y="8"/>
                    <a:pt x="383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36"/>
            <p:cNvSpPr/>
            <p:nvPr/>
          </p:nvSpPr>
          <p:spPr>
            <a:xfrm>
              <a:off x="9148771" y="686401"/>
              <a:ext cx="104171" cy="96592"/>
            </a:xfrm>
            <a:custGeom>
              <a:avLst/>
              <a:gdLst/>
              <a:ahLst/>
              <a:cxnLst/>
              <a:rect l="l" t="t" r="r" b="b"/>
              <a:pathLst>
                <a:path w="935" h="867" extrusionOk="0">
                  <a:moveTo>
                    <a:pt x="451" y="0"/>
                  </a:moveTo>
                  <a:cubicBezTo>
                    <a:pt x="386" y="0"/>
                    <a:pt x="322" y="26"/>
                    <a:pt x="283" y="78"/>
                  </a:cubicBezTo>
                  <a:cubicBezTo>
                    <a:pt x="277" y="90"/>
                    <a:pt x="271" y="101"/>
                    <a:pt x="271" y="107"/>
                  </a:cubicBezTo>
                  <a:cubicBezTo>
                    <a:pt x="219" y="118"/>
                    <a:pt x="173" y="136"/>
                    <a:pt x="144" y="182"/>
                  </a:cubicBezTo>
                  <a:cubicBezTo>
                    <a:pt x="29" y="349"/>
                    <a:pt x="0" y="534"/>
                    <a:pt x="69" y="730"/>
                  </a:cubicBezTo>
                  <a:cubicBezTo>
                    <a:pt x="96" y="820"/>
                    <a:pt x="182" y="866"/>
                    <a:pt x="268" y="866"/>
                  </a:cubicBezTo>
                  <a:cubicBezTo>
                    <a:pt x="314" y="866"/>
                    <a:pt x="360" y="853"/>
                    <a:pt x="398" y="828"/>
                  </a:cubicBezTo>
                  <a:lnTo>
                    <a:pt x="421" y="810"/>
                  </a:lnTo>
                  <a:cubicBezTo>
                    <a:pt x="430" y="812"/>
                    <a:pt x="438" y="812"/>
                    <a:pt x="447" y="812"/>
                  </a:cubicBezTo>
                  <a:cubicBezTo>
                    <a:pt x="472" y="812"/>
                    <a:pt x="496" y="806"/>
                    <a:pt x="513" y="793"/>
                  </a:cubicBezTo>
                  <a:cubicBezTo>
                    <a:pt x="542" y="781"/>
                    <a:pt x="565" y="764"/>
                    <a:pt x="588" y="753"/>
                  </a:cubicBezTo>
                  <a:cubicBezTo>
                    <a:pt x="604" y="755"/>
                    <a:pt x="619" y="756"/>
                    <a:pt x="635" y="756"/>
                  </a:cubicBezTo>
                  <a:cubicBezTo>
                    <a:pt x="736" y="756"/>
                    <a:pt x="838" y="707"/>
                    <a:pt x="888" y="597"/>
                  </a:cubicBezTo>
                  <a:cubicBezTo>
                    <a:pt x="934" y="522"/>
                    <a:pt x="917" y="447"/>
                    <a:pt x="882" y="395"/>
                  </a:cubicBezTo>
                  <a:cubicBezTo>
                    <a:pt x="922" y="249"/>
                    <a:pt x="801" y="124"/>
                    <a:pt x="661" y="124"/>
                  </a:cubicBezTo>
                  <a:cubicBezTo>
                    <a:pt x="658" y="124"/>
                    <a:pt x="655" y="124"/>
                    <a:pt x="652" y="124"/>
                  </a:cubicBezTo>
                  <a:cubicBezTo>
                    <a:pt x="623" y="67"/>
                    <a:pt x="577" y="20"/>
                    <a:pt x="513" y="9"/>
                  </a:cubicBezTo>
                  <a:cubicBezTo>
                    <a:pt x="493" y="3"/>
                    <a:pt x="472" y="0"/>
                    <a:pt x="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36"/>
            <p:cNvSpPr/>
            <p:nvPr/>
          </p:nvSpPr>
          <p:spPr>
            <a:xfrm>
              <a:off x="9128160" y="525079"/>
              <a:ext cx="73978" cy="69854"/>
            </a:xfrm>
            <a:custGeom>
              <a:avLst/>
              <a:gdLst/>
              <a:ahLst/>
              <a:cxnLst/>
              <a:rect l="l" t="t" r="r" b="b"/>
              <a:pathLst>
                <a:path w="664" h="627" extrusionOk="0">
                  <a:moveTo>
                    <a:pt x="393" y="1"/>
                  </a:moveTo>
                  <a:cubicBezTo>
                    <a:pt x="362" y="1"/>
                    <a:pt x="332" y="7"/>
                    <a:pt x="312" y="15"/>
                  </a:cubicBezTo>
                  <a:cubicBezTo>
                    <a:pt x="260" y="38"/>
                    <a:pt x="208" y="79"/>
                    <a:pt x="185" y="131"/>
                  </a:cubicBezTo>
                  <a:cubicBezTo>
                    <a:pt x="179" y="136"/>
                    <a:pt x="179" y="154"/>
                    <a:pt x="179" y="160"/>
                  </a:cubicBezTo>
                  <a:cubicBezTo>
                    <a:pt x="156" y="165"/>
                    <a:pt x="139" y="171"/>
                    <a:pt x="122" y="188"/>
                  </a:cubicBezTo>
                  <a:cubicBezTo>
                    <a:pt x="29" y="258"/>
                    <a:pt x="1" y="390"/>
                    <a:pt x="70" y="488"/>
                  </a:cubicBezTo>
                  <a:cubicBezTo>
                    <a:pt x="131" y="580"/>
                    <a:pt x="233" y="626"/>
                    <a:pt x="336" y="626"/>
                  </a:cubicBezTo>
                  <a:cubicBezTo>
                    <a:pt x="426" y="626"/>
                    <a:pt x="518" y="590"/>
                    <a:pt x="583" y="517"/>
                  </a:cubicBezTo>
                  <a:cubicBezTo>
                    <a:pt x="641" y="448"/>
                    <a:pt x="664" y="356"/>
                    <a:pt x="658" y="269"/>
                  </a:cubicBezTo>
                  <a:cubicBezTo>
                    <a:pt x="646" y="217"/>
                    <a:pt x="629" y="160"/>
                    <a:pt x="600" y="125"/>
                  </a:cubicBezTo>
                  <a:cubicBezTo>
                    <a:pt x="560" y="73"/>
                    <a:pt x="525" y="50"/>
                    <a:pt x="473" y="21"/>
                  </a:cubicBezTo>
                  <a:cubicBezTo>
                    <a:pt x="453" y="7"/>
                    <a:pt x="423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36"/>
            <p:cNvSpPr/>
            <p:nvPr/>
          </p:nvSpPr>
          <p:spPr>
            <a:xfrm>
              <a:off x="8904669" y="469150"/>
              <a:ext cx="80328" cy="84003"/>
            </a:xfrm>
            <a:custGeom>
              <a:avLst/>
              <a:gdLst/>
              <a:ahLst/>
              <a:cxnLst/>
              <a:rect l="l" t="t" r="r" b="b"/>
              <a:pathLst>
                <a:path w="721" h="754" extrusionOk="0">
                  <a:moveTo>
                    <a:pt x="352" y="1"/>
                  </a:moveTo>
                  <a:cubicBezTo>
                    <a:pt x="283" y="1"/>
                    <a:pt x="213" y="29"/>
                    <a:pt x="173" y="79"/>
                  </a:cubicBezTo>
                  <a:cubicBezTo>
                    <a:pt x="133" y="143"/>
                    <a:pt x="110" y="206"/>
                    <a:pt x="98" y="269"/>
                  </a:cubicBezTo>
                  <a:cubicBezTo>
                    <a:pt x="52" y="310"/>
                    <a:pt x="23" y="350"/>
                    <a:pt x="17" y="408"/>
                  </a:cubicBezTo>
                  <a:cubicBezTo>
                    <a:pt x="0" y="523"/>
                    <a:pt x="75" y="633"/>
                    <a:pt x="190" y="656"/>
                  </a:cubicBezTo>
                  <a:cubicBezTo>
                    <a:pt x="202" y="673"/>
                    <a:pt x="219" y="690"/>
                    <a:pt x="231" y="702"/>
                  </a:cubicBezTo>
                  <a:cubicBezTo>
                    <a:pt x="267" y="738"/>
                    <a:pt x="313" y="753"/>
                    <a:pt x="359" y="753"/>
                  </a:cubicBezTo>
                  <a:cubicBezTo>
                    <a:pt x="423" y="753"/>
                    <a:pt x="490" y="725"/>
                    <a:pt x="536" y="685"/>
                  </a:cubicBezTo>
                  <a:cubicBezTo>
                    <a:pt x="657" y="662"/>
                    <a:pt x="715" y="558"/>
                    <a:pt x="715" y="442"/>
                  </a:cubicBezTo>
                  <a:lnTo>
                    <a:pt x="715" y="264"/>
                  </a:lnTo>
                  <a:cubicBezTo>
                    <a:pt x="721" y="166"/>
                    <a:pt x="606" y="85"/>
                    <a:pt x="508" y="79"/>
                  </a:cubicBezTo>
                  <a:cubicBezTo>
                    <a:pt x="502" y="68"/>
                    <a:pt x="490" y="62"/>
                    <a:pt x="484" y="50"/>
                  </a:cubicBezTo>
                  <a:cubicBezTo>
                    <a:pt x="450" y="16"/>
                    <a:pt x="402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49" name="Google Shape;949;p36"/>
          <p:cNvGrpSpPr/>
          <p:nvPr/>
        </p:nvGrpSpPr>
        <p:grpSpPr>
          <a:xfrm flipH="1">
            <a:off x="-79302" y="5360292"/>
            <a:ext cx="1817355" cy="1707065"/>
            <a:chOff x="834675" y="-1030956"/>
            <a:chExt cx="1344329" cy="1262747"/>
          </a:xfrm>
        </p:grpSpPr>
        <p:sp>
          <p:nvSpPr>
            <p:cNvPr id="950" name="Google Shape;950;p36"/>
            <p:cNvSpPr/>
            <p:nvPr/>
          </p:nvSpPr>
          <p:spPr>
            <a:xfrm>
              <a:off x="834675" y="-1030956"/>
              <a:ext cx="1344329" cy="1262747"/>
            </a:xfrm>
            <a:custGeom>
              <a:avLst/>
              <a:gdLst/>
              <a:ahLst/>
              <a:cxnLst/>
              <a:rect l="l" t="t" r="r" b="b"/>
              <a:pathLst>
                <a:path w="18538" h="17413" extrusionOk="0">
                  <a:moveTo>
                    <a:pt x="6813" y="16318"/>
                  </a:moveTo>
                  <a:cubicBezTo>
                    <a:pt x="6810" y="16322"/>
                    <a:pt x="6807" y="16328"/>
                    <a:pt x="6804" y="16335"/>
                  </a:cubicBezTo>
                  <a:cubicBezTo>
                    <a:pt x="6810" y="16329"/>
                    <a:pt x="6810" y="16324"/>
                    <a:pt x="6815" y="16318"/>
                  </a:cubicBezTo>
                  <a:cubicBezTo>
                    <a:pt x="6815" y="16318"/>
                    <a:pt x="6814" y="16318"/>
                    <a:pt x="6813" y="16318"/>
                  </a:cubicBezTo>
                  <a:close/>
                  <a:moveTo>
                    <a:pt x="6689" y="16301"/>
                  </a:moveTo>
                  <a:lnTo>
                    <a:pt x="6689" y="16301"/>
                  </a:lnTo>
                  <a:cubicBezTo>
                    <a:pt x="6614" y="16525"/>
                    <a:pt x="6562" y="16756"/>
                    <a:pt x="6516" y="16992"/>
                  </a:cubicBezTo>
                  <a:cubicBezTo>
                    <a:pt x="6487" y="17096"/>
                    <a:pt x="6464" y="17194"/>
                    <a:pt x="6441" y="17287"/>
                  </a:cubicBezTo>
                  <a:cubicBezTo>
                    <a:pt x="6481" y="17160"/>
                    <a:pt x="6510" y="17027"/>
                    <a:pt x="6550" y="16894"/>
                  </a:cubicBezTo>
                  <a:cubicBezTo>
                    <a:pt x="6602" y="16733"/>
                    <a:pt x="6614" y="16537"/>
                    <a:pt x="6689" y="16301"/>
                  </a:cubicBezTo>
                  <a:close/>
                  <a:moveTo>
                    <a:pt x="18537" y="1"/>
                  </a:moveTo>
                  <a:cubicBezTo>
                    <a:pt x="16963" y="1448"/>
                    <a:pt x="16612" y="4256"/>
                    <a:pt x="14426" y="5063"/>
                  </a:cubicBezTo>
                  <a:cubicBezTo>
                    <a:pt x="13665" y="5346"/>
                    <a:pt x="12841" y="5305"/>
                    <a:pt x="12028" y="5340"/>
                  </a:cubicBezTo>
                  <a:cubicBezTo>
                    <a:pt x="11745" y="5351"/>
                    <a:pt x="11463" y="5374"/>
                    <a:pt x="11192" y="5426"/>
                  </a:cubicBezTo>
                  <a:cubicBezTo>
                    <a:pt x="9727" y="5697"/>
                    <a:pt x="9364" y="6660"/>
                    <a:pt x="8332" y="7450"/>
                  </a:cubicBezTo>
                  <a:cubicBezTo>
                    <a:pt x="7438" y="8136"/>
                    <a:pt x="6320" y="8107"/>
                    <a:pt x="5224" y="8332"/>
                  </a:cubicBezTo>
                  <a:cubicBezTo>
                    <a:pt x="3696" y="8638"/>
                    <a:pt x="2364" y="9526"/>
                    <a:pt x="1298" y="10679"/>
                  </a:cubicBezTo>
                  <a:cubicBezTo>
                    <a:pt x="819" y="11198"/>
                    <a:pt x="404" y="11769"/>
                    <a:pt x="41" y="12357"/>
                  </a:cubicBezTo>
                  <a:lnTo>
                    <a:pt x="0" y="12426"/>
                  </a:lnTo>
                  <a:cubicBezTo>
                    <a:pt x="12" y="12437"/>
                    <a:pt x="35" y="12455"/>
                    <a:pt x="58" y="12466"/>
                  </a:cubicBezTo>
                  <a:cubicBezTo>
                    <a:pt x="634" y="12870"/>
                    <a:pt x="957" y="13550"/>
                    <a:pt x="1447" y="14040"/>
                  </a:cubicBezTo>
                  <a:cubicBezTo>
                    <a:pt x="1615" y="14196"/>
                    <a:pt x="1753" y="14375"/>
                    <a:pt x="1961" y="14479"/>
                  </a:cubicBezTo>
                  <a:cubicBezTo>
                    <a:pt x="2243" y="14617"/>
                    <a:pt x="2572" y="14605"/>
                    <a:pt x="2860" y="14761"/>
                  </a:cubicBezTo>
                  <a:cubicBezTo>
                    <a:pt x="3269" y="14974"/>
                    <a:pt x="3581" y="15297"/>
                    <a:pt x="3956" y="15545"/>
                  </a:cubicBezTo>
                  <a:cubicBezTo>
                    <a:pt x="4838" y="16116"/>
                    <a:pt x="5737" y="16203"/>
                    <a:pt x="6689" y="16301"/>
                  </a:cubicBezTo>
                  <a:cubicBezTo>
                    <a:pt x="6728" y="16306"/>
                    <a:pt x="6774" y="16317"/>
                    <a:pt x="6813" y="16318"/>
                  </a:cubicBezTo>
                  <a:lnTo>
                    <a:pt x="6813" y="16318"/>
                  </a:lnTo>
                  <a:cubicBezTo>
                    <a:pt x="6816" y="16315"/>
                    <a:pt x="6818" y="16313"/>
                    <a:pt x="6820" y="16313"/>
                  </a:cubicBezTo>
                  <a:lnTo>
                    <a:pt x="6820" y="16313"/>
                  </a:lnTo>
                  <a:cubicBezTo>
                    <a:pt x="6824" y="16313"/>
                    <a:pt x="6824" y="16323"/>
                    <a:pt x="6815" y="16347"/>
                  </a:cubicBezTo>
                  <a:cubicBezTo>
                    <a:pt x="6827" y="16329"/>
                    <a:pt x="6827" y="16324"/>
                    <a:pt x="6833" y="16306"/>
                  </a:cubicBezTo>
                  <a:cubicBezTo>
                    <a:pt x="7115" y="16335"/>
                    <a:pt x="7404" y="16364"/>
                    <a:pt x="7692" y="16416"/>
                  </a:cubicBezTo>
                  <a:cubicBezTo>
                    <a:pt x="8107" y="16491"/>
                    <a:pt x="8453" y="16675"/>
                    <a:pt x="8845" y="16825"/>
                  </a:cubicBezTo>
                  <a:cubicBezTo>
                    <a:pt x="9081" y="16923"/>
                    <a:pt x="9318" y="16981"/>
                    <a:pt x="9572" y="17021"/>
                  </a:cubicBezTo>
                  <a:cubicBezTo>
                    <a:pt x="10584" y="17196"/>
                    <a:pt x="11616" y="17222"/>
                    <a:pt x="12644" y="17222"/>
                  </a:cubicBezTo>
                  <a:cubicBezTo>
                    <a:pt x="13074" y="17222"/>
                    <a:pt x="13503" y="17217"/>
                    <a:pt x="13931" y="17217"/>
                  </a:cubicBezTo>
                  <a:cubicBezTo>
                    <a:pt x="14340" y="17217"/>
                    <a:pt x="14663" y="17298"/>
                    <a:pt x="15049" y="17390"/>
                  </a:cubicBezTo>
                  <a:cubicBezTo>
                    <a:pt x="15113" y="17407"/>
                    <a:pt x="15508" y="17413"/>
                    <a:pt x="16010" y="17413"/>
                  </a:cubicBezTo>
                  <a:cubicBezTo>
                    <a:pt x="16831" y="17413"/>
                    <a:pt x="17940" y="17398"/>
                    <a:pt x="18363" y="17398"/>
                  </a:cubicBezTo>
                  <a:cubicBezTo>
                    <a:pt x="18474" y="17398"/>
                    <a:pt x="18537" y="17399"/>
                    <a:pt x="18537" y="17402"/>
                  </a:cubicBezTo>
                  <a:lnTo>
                    <a:pt x="185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36"/>
            <p:cNvSpPr/>
            <p:nvPr/>
          </p:nvSpPr>
          <p:spPr>
            <a:xfrm>
              <a:off x="1351431" y="-356548"/>
              <a:ext cx="646929" cy="446635"/>
            </a:xfrm>
            <a:custGeom>
              <a:avLst/>
              <a:gdLst/>
              <a:ahLst/>
              <a:cxnLst/>
              <a:rect l="l" t="t" r="r" b="b"/>
              <a:pathLst>
                <a:path w="8921" h="6159" extrusionOk="0">
                  <a:moveTo>
                    <a:pt x="3048" y="2575"/>
                  </a:moveTo>
                  <a:cubicBezTo>
                    <a:pt x="3198" y="2575"/>
                    <a:pt x="3351" y="2586"/>
                    <a:pt x="3495" y="2613"/>
                  </a:cubicBezTo>
                  <a:cubicBezTo>
                    <a:pt x="3610" y="2624"/>
                    <a:pt x="3726" y="2653"/>
                    <a:pt x="3829" y="2688"/>
                  </a:cubicBezTo>
                  <a:cubicBezTo>
                    <a:pt x="3939" y="2728"/>
                    <a:pt x="4037" y="2786"/>
                    <a:pt x="4095" y="2855"/>
                  </a:cubicBezTo>
                  <a:cubicBezTo>
                    <a:pt x="4158" y="2936"/>
                    <a:pt x="4152" y="3045"/>
                    <a:pt x="4100" y="3137"/>
                  </a:cubicBezTo>
                  <a:cubicBezTo>
                    <a:pt x="4043" y="3224"/>
                    <a:pt x="3945" y="3293"/>
                    <a:pt x="3841" y="3351"/>
                  </a:cubicBezTo>
                  <a:cubicBezTo>
                    <a:pt x="3628" y="3460"/>
                    <a:pt x="3374" y="3518"/>
                    <a:pt x="3137" y="3524"/>
                  </a:cubicBezTo>
                  <a:lnTo>
                    <a:pt x="3051" y="3524"/>
                  </a:lnTo>
                  <a:cubicBezTo>
                    <a:pt x="3022" y="3524"/>
                    <a:pt x="2999" y="3518"/>
                    <a:pt x="2970" y="3512"/>
                  </a:cubicBezTo>
                  <a:lnTo>
                    <a:pt x="2884" y="3489"/>
                  </a:lnTo>
                  <a:cubicBezTo>
                    <a:pt x="2855" y="3483"/>
                    <a:pt x="2826" y="3478"/>
                    <a:pt x="2803" y="3460"/>
                  </a:cubicBezTo>
                  <a:cubicBezTo>
                    <a:pt x="2699" y="3420"/>
                    <a:pt x="2595" y="3368"/>
                    <a:pt x="2497" y="3293"/>
                  </a:cubicBezTo>
                  <a:cubicBezTo>
                    <a:pt x="2338" y="3185"/>
                    <a:pt x="2197" y="3050"/>
                    <a:pt x="2076" y="2898"/>
                  </a:cubicBezTo>
                  <a:lnTo>
                    <a:pt x="2076" y="2898"/>
                  </a:lnTo>
                  <a:cubicBezTo>
                    <a:pt x="2120" y="2878"/>
                    <a:pt x="2161" y="2855"/>
                    <a:pt x="2198" y="2832"/>
                  </a:cubicBezTo>
                  <a:cubicBezTo>
                    <a:pt x="2301" y="2774"/>
                    <a:pt x="2399" y="2717"/>
                    <a:pt x="2503" y="2670"/>
                  </a:cubicBezTo>
                  <a:cubicBezTo>
                    <a:pt x="2601" y="2619"/>
                    <a:pt x="2705" y="2590"/>
                    <a:pt x="2815" y="2584"/>
                  </a:cubicBezTo>
                  <a:cubicBezTo>
                    <a:pt x="2890" y="2578"/>
                    <a:pt x="2969" y="2575"/>
                    <a:pt x="3048" y="2575"/>
                  </a:cubicBezTo>
                  <a:close/>
                  <a:moveTo>
                    <a:pt x="2443" y="4848"/>
                  </a:moveTo>
                  <a:lnTo>
                    <a:pt x="2443" y="4848"/>
                  </a:lnTo>
                  <a:cubicBezTo>
                    <a:pt x="2479" y="4857"/>
                    <a:pt x="2515" y="4863"/>
                    <a:pt x="2561" y="4873"/>
                  </a:cubicBezTo>
                  <a:cubicBezTo>
                    <a:pt x="2515" y="4867"/>
                    <a:pt x="2469" y="4861"/>
                    <a:pt x="2422" y="4861"/>
                  </a:cubicBezTo>
                  <a:cubicBezTo>
                    <a:pt x="2459" y="4861"/>
                    <a:pt x="2459" y="4854"/>
                    <a:pt x="2443" y="4848"/>
                  </a:cubicBezTo>
                  <a:close/>
                  <a:moveTo>
                    <a:pt x="2561" y="4873"/>
                  </a:moveTo>
                  <a:cubicBezTo>
                    <a:pt x="2630" y="4890"/>
                    <a:pt x="2705" y="4925"/>
                    <a:pt x="2763" y="4983"/>
                  </a:cubicBezTo>
                  <a:cubicBezTo>
                    <a:pt x="2699" y="4925"/>
                    <a:pt x="2624" y="4896"/>
                    <a:pt x="2561" y="4873"/>
                  </a:cubicBezTo>
                  <a:close/>
                  <a:moveTo>
                    <a:pt x="1356" y="5190"/>
                  </a:moveTo>
                  <a:lnTo>
                    <a:pt x="1356" y="5190"/>
                  </a:lnTo>
                  <a:cubicBezTo>
                    <a:pt x="1517" y="5271"/>
                    <a:pt x="1638" y="5334"/>
                    <a:pt x="1759" y="5392"/>
                  </a:cubicBezTo>
                  <a:cubicBezTo>
                    <a:pt x="1633" y="5357"/>
                    <a:pt x="1465" y="5277"/>
                    <a:pt x="1356" y="5190"/>
                  </a:cubicBezTo>
                  <a:close/>
                  <a:moveTo>
                    <a:pt x="1759" y="5392"/>
                  </a:moveTo>
                  <a:lnTo>
                    <a:pt x="1759" y="5392"/>
                  </a:lnTo>
                  <a:cubicBezTo>
                    <a:pt x="1759" y="5392"/>
                    <a:pt x="1759" y="5392"/>
                    <a:pt x="1759" y="5392"/>
                  </a:cubicBezTo>
                  <a:lnTo>
                    <a:pt x="1759" y="5392"/>
                  </a:lnTo>
                  <a:cubicBezTo>
                    <a:pt x="1759" y="5392"/>
                    <a:pt x="1759" y="5392"/>
                    <a:pt x="1759" y="5392"/>
                  </a:cubicBezTo>
                  <a:close/>
                  <a:moveTo>
                    <a:pt x="1759" y="5392"/>
                  </a:moveTo>
                  <a:lnTo>
                    <a:pt x="1759" y="5392"/>
                  </a:lnTo>
                  <a:cubicBezTo>
                    <a:pt x="1834" y="5426"/>
                    <a:pt x="1898" y="5455"/>
                    <a:pt x="1955" y="5484"/>
                  </a:cubicBezTo>
                  <a:cubicBezTo>
                    <a:pt x="1892" y="5467"/>
                    <a:pt x="1823" y="5426"/>
                    <a:pt x="1759" y="5392"/>
                  </a:cubicBezTo>
                  <a:close/>
                  <a:moveTo>
                    <a:pt x="2382" y="4861"/>
                  </a:moveTo>
                  <a:cubicBezTo>
                    <a:pt x="2474" y="4861"/>
                    <a:pt x="2567" y="4885"/>
                    <a:pt x="2647" y="4925"/>
                  </a:cubicBezTo>
                  <a:cubicBezTo>
                    <a:pt x="2728" y="4971"/>
                    <a:pt x="2792" y="5034"/>
                    <a:pt x="2832" y="5115"/>
                  </a:cubicBezTo>
                  <a:cubicBezTo>
                    <a:pt x="2855" y="5150"/>
                    <a:pt x="2872" y="5184"/>
                    <a:pt x="2878" y="5219"/>
                  </a:cubicBezTo>
                  <a:cubicBezTo>
                    <a:pt x="2901" y="5282"/>
                    <a:pt x="2913" y="5352"/>
                    <a:pt x="2901" y="5409"/>
                  </a:cubicBezTo>
                  <a:cubicBezTo>
                    <a:pt x="2890" y="5438"/>
                    <a:pt x="2878" y="5461"/>
                    <a:pt x="2861" y="5478"/>
                  </a:cubicBezTo>
                  <a:cubicBezTo>
                    <a:pt x="2849" y="5496"/>
                    <a:pt x="2826" y="5507"/>
                    <a:pt x="2803" y="5519"/>
                  </a:cubicBezTo>
                  <a:cubicBezTo>
                    <a:pt x="2774" y="5530"/>
                    <a:pt x="2757" y="5536"/>
                    <a:pt x="2717" y="5548"/>
                  </a:cubicBezTo>
                  <a:lnTo>
                    <a:pt x="2705" y="5548"/>
                  </a:lnTo>
                  <a:cubicBezTo>
                    <a:pt x="2680" y="5550"/>
                    <a:pt x="2655" y="5551"/>
                    <a:pt x="2630" y="5551"/>
                  </a:cubicBezTo>
                  <a:cubicBezTo>
                    <a:pt x="2515" y="5551"/>
                    <a:pt x="2398" y="5531"/>
                    <a:pt x="2284" y="5507"/>
                  </a:cubicBezTo>
                  <a:cubicBezTo>
                    <a:pt x="2013" y="5444"/>
                    <a:pt x="1731" y="5380"/>
                    <a:pt x="1477" y="5248"/>
                  </a:cubicBezTo>
                  <a:cubicBezTo>
                    <a:pt x="1417" y="5212"/>
                    <a:pt x="1358" y="5177"/>
                    <a:pt x="1302" y="5139"/>
                  </a:cubicBezTo>
                  <a:lnTo>
                    <a:pt x="1302" y="5139"/>
                  </a:lnTo>
                  <a:cubicBezTo>
                    <a:pt x="1342" y="5121"/>
                    <a:pt x="1381" y="5104"/>
                    <a:pt x="1419" y="5086"/>
                  </a:cubicBezTo>
                  <a:cubicBezTo>
                    <a:pt x="1558" y="5029"/>
                    <a:pt x="1690" y="4977"/>
                    <a:pt x="1823" y="4942"/>
                  </a:cubicBezTo>
                  <a:cubicBezTo>
                    <a:pt x="1869" y="4919"/>
                    <a:pt x="1892" y="4902"/>
                    <a:pt x="1955" y="4896"/>
                  </a:cubicBezTo>
                  <a:cubicBezTo>
                    <a:pt x="1996" y="4890"/>
                    <a:pt x="2042" y="4890"/>
                    <a:pt x="2094" y="4885"/>
                  </a:cubicBezTo>
                  <a:cubicBezTo>
                    <a:pt x="2169" y="4867"/>
                    <a:pt x="2255" y="4861"/>
                    <a:pt x="2336" y="4861"/>
                  </a:cubicBezTo>
                  <a:close/>
                  <a:moveTo>
                    <a:pt x="154" y="5980"/>
                  </a:moveTo>
                  <a:cubicBezTo>
                    <a:pt x="145" y="5992"/>
                    <a:pt x="136" y="6003"/>
                    <a:pt x="126" y="6014"/>
                  </a:cubicBezTo>
                  <a:lnTo>
                    <a:pt x="126" y="6014"/>
                  </a:lnTo>
                  <a:cubicBezTo>
                    <a:pt x="133" y="6008"/>
                    <a:pt x="141" y="5999"/>
                    <a:pt x="151" y="5986"/>
                  </a:cubicBezTo>
                  <a:cubicBezTo>
                    <a:pt x="152" y="5984"/>
                    <a:pt x="153" y="5982"/>
                    <a:pt x="154" y="5980"/>
                  </a:cubicBezTo>
                  <a:close/>
                  <a:moveTo>
                    <a:pt x="6493" y="1"/>
                  </a:moveTo>
                  <a:cubicBezTo>
                    <a:pt x="6712" y="1"/>
                    <a:pt x="6776" y="7"/>
                    <a:pt x="6747" y="18"/>
                  </a:cubicBezTo>
                  <a:cubicBezTo>
                    <a:pt x="6718" y="24"/>
                    <a:pt x="6591" y="35"/>
                    <a:pt x="6401" y="53"/>
                  </a:cubicBezTo>
                  <a:cubicBezTo>
                    <a:pt x="6247" y="63"/>
                    <a:pt x="6054" y="77"/>
                    <a:pt x="5855" y="77"/>
                  </a:cubicBezTo>
                  <a:cubicBezTo>
                    <a:pt x="5824" y="77"/>
                    <a:pt x="5792" y="77"/>
                    <a:pt x="5761" y="76"/>
                  </a:cubicBezTo>
                  <a:cubicBezTo>
                    <a:pt x="5519" y="64"/>
                    <a:pt x="5277" y="53"/>
                    <a:pt x="5075" y="35"/>
                  </a:cubicBezTo>
                  <a:cubicBezTo>
                    <a:pt x="4917" y="22"/>
                    <a:pt x="4747" y="13"/>
                    <a:pt x="4568" y="13"/>
                  </a:cubicBezTo>
                  <a:cubicBezTo>
                    <a:pt x="4155" y="13"/>
                    <a:pt x="3697" y="57"/>
                    <a:pt x="3230" y="174"/>
                  </a:cubicBezTo>
                  <a:cubicBezTo>
                    <a:pt x="3063" y="220"/>
                    <a:pt x="2895" y="260"/>
                    <a:pt x="2722" y="318"/>
                  </a:cubicBezTo>
                  <a:cubicBezTo>
                    <a:pt x="2624" y="364"/>
                    <a:pt x="2544" y="399"/>
                    <a:pt x="2463" y="451"/>
                  </a:cubicBezTo>
                  <a:cubicBezTo>
                    <a:pt x="2388" y="491"/>
                    <a:pt x="2313" y="543"/>
                    <a:pt x="2244" y="583"/>
                  </a:cubicBezTo>
                  <a:cubicBezTo>
                    <a:pt x="2100" y="681"/>
                    <a:pt x="1955" y="779"/>
                    <a:pt x="1817" y="895"/>
                  </a:cubicBezTo>
                  <a:cubicBezTo>
                    <a:pt x="1742" y="952"/>
                    <a:pt x="1679" y="1010"/>
                    <a:pt x="1615" y="1073"/>
                  </a:cubicBezTo>
                  <a:cubicBezTo>
                    <a:pt x="1581" y="1102"/>
                    <a:pt x="1552" y="1148"/>
                    <a:pt x="1511" y="1183"/>
                  </a:cubicBezTo>
                  <a:lnTo>
                    <a:pt x="1465" y="1246"/>
                  </a:lnTo>
                  <a:cubicBezTo>
                    <a:pt x="1448" y="1269"/>
                    <a:pt x="1425" y="1304"/>
                    <a:pt x="1413" y="1344"/>
                  </a:cubicBezTo>
                  <a:cubicBezTo>
                    <a:pt x="1408" y="1356"/>
                    <a:pt x="1408" y="1373"/>
                    <a:pt x="1402" y="1385"/>
                  </a:cubicBezTo>
                  <a:lnTo>
                    <a:pt x="1390" y="1413"/>
                  </a:lnTo>
                  <a:lnTo>
                    <a:pt x="1379" y="1465"/>
                  </a:lnTo>
                  <a:lnTo>
                    <a:pt x="1356" y="1563"/>
                  </a:lnTo>
                  <a:cubicBezTo>
                    <a:pt x="1344" y="1633"/>
                    <a:pt x="1327" y="1702"/>
                    <a:pt x="1315" y="1765"/>
                  </a:cubicBezTo>
                  <a:lnTo>
                    <a:pt x="1292" y="1875"/>
                  </a:lnTo>
                  <a:lnTo>
                    <a:pt x="1287" y="1932"/>
                  </a:lnTo>
                  <a:lnTo>
                    <a:pt x="1275" y="1961"/>
                  </a:lnTo>
                  <a:lnTo>
                    <a:pt x="1275" y="1979"/>
                  </a:lnTo>
                  <a:lnTo>
                    <a:pt x="1275" y="1984"/>
                  </a:lnTo>
                  <a:lnTo>
                    <a:pt x="1287" y="1984"/>
                  </a:lnTo>
                  <a:lnTo>
                    <a:pt x="1304" y="1990"/>
                  </a:lnTo>
                  <a:lnTo>
                    <a:pt x="1350" y="1996"/>
                  </a:lnTo>
                  <a:lnTo>
                    <a:pt x="1437" y="2013"/>
                  </a:lnTo>
                  <a:lnTo>
                    <a:pt x="1469" y="2018"/>
                  </a:lnTo>
                  <a:lnTo>
                    <a:pt x="1469" y="2018"/>
                  </a:lnTo>
                  <a:cubicBezTo>
                    <a:pt x="1409" y="2013"/>
                    <a:pt x="1345" y="2013"/>
                    <a:pt x="1275" y="2007"/>
                  </a:cubicBezTo>
                  <a:lnTo>
                    <a:pt x="1275" y="2077"/>
                  </a:lnTo>
                  <a:lnTo>
                    <a:pt x="1275" y="2140"/>
                  </a:lnTo>
                  <a:cubicBezTo>
                    <a:pt x="1275" y="2186"/>
                    <a:pt x="1281" y="2238"/>
                    <a:pt x="1298" y="2284"/>
                  </a:cubicBezTo>
                  <a:cubicBezTo>
                    <a:pt x="1321" y="2382"/>
                    <a:pt x="1356" y="2480"/>
                    <a:pt x="1413" y="2561"/>
                  </a:cubicBezTo>
                  <a:cubicBezTo>
                    <a:pt x="1463" y="2638"/>
                    <a:pt x="1517" y="2704"/>
                    <a:pt x="1562" y="2765"/>
                  </a:cubicBezTo>
                  <a:lnTo>
                    <a:pt x="1562" y="2765"/>
                  </a:lnTo>
                  <a:cubicBezTo>
                    <a:pt x="1502" y="2783"/>
                    <a:pt x="1437" y="2810"/>
                    <a:pt x="1373" y="2849"/>
                  </a:cubicBezTo>
                  <a:cubicBezTo>
                    <a:pt x="1333" y="2872"/>
                    <a:pt x="1292" y="2890"/>
                    <a:pt x="1246" y="2918"/>
                  </a:cubicBezTo>
                  <a:cubicBezTo>
                    <a:pt x="1206" y="2947"/>
                    <a:pt x="1171" y="2988"/>
                    <a:pt x="1142" y="3022"/>
                  </a:cubicBezTo>
                  <a:cubicBezTo>
                    <a:pt x="1016" y="3161"/>
                    <a:pt x="946" y="3293"/>
                    <a:pt x="871" y="3437"/>
                  </a:cubicBezTo>
                  <a:cubicBezTo>
                    <a:pt x="802" y="3593"/>
                    <a:pt x="750" y="3743"/>
                    <a:pt x="710" y="3893"/>
                  </a:cubicBezTo>
                  <a:cubicBezTo>
                    <a:pt x="670" y="4043"/>
                    <a:pt x="641" y="4198"/>
                    <a:pt x="641" y="4371"/>
                  </a:cubicBezTo>
                  <a:cubicBezTo>
                    <a:pt x="652" y="4527"/>
                    <a:pt x="687" y="4694"/>
                    <a:pt x="756" y="4833"/>
                  </a:cubicBezTo>
                  <a:cubicBezTo>
                    <a:pt x="818" y="4952"/>
                    <a:pt x="896" y="5056"/>
                    <a:pt x="987" y="5140"/>
                  </a:cubicBezTo>
                  <a:lnTo>
                    <a:pt x="987" y="5140"/>
                  </a:lnTo>
                  <a:cubicBezTo>
                    <a:pt x="821" y="5242"/>
                    <a:pt x="651" y="5370"/>
                    <a:pt x="497" y="5519"/>
                  </a:cubicBezTo>
                  <a:cubicBezTo>
                    <a:pt x="341" y="5669"/>
                    <a:pt x="197" y="5847"/>
                    <a:pt x="82" y="6026"/>
                  </a:cubicBezTo>
                  <a:lnTo>
                    <a:pt x="87" y="6026"/>
                  </a:lnTo>
                  <a:cubicBezTo>
                    <a:pt x="226" y="5832"/>
                    <a:pt x="387" y="5653"/>
                    <a:pt x="589" y="5511"/>
                  </a:cubicBezTo>
                  <a:lnTo>
                    <a:pt x="589" y="5511"/>
                  </a:lnTo>
                  <a:cubicBezTo>
                    <a:pt x="569" y="5525"/>
                    <a:pt x="555" y="5532"/>
                    <a:pt x="550" y="5532"/>
                  </a:cubicBezTo>
                  <a:cubicBezTo>
                    <a:pt x="549" y="5532"/>
                    <a:pt x="549" y="5531"/>
                    <a:pt x="549" y="5530"/>
                  </a:cubicBezTo>
                  <a:cubicBezTo>
                    <a:pt x="549" y="5525"/>
                    <a:pt x="572" y="5496"/>
                    <a:pt x="618" y="5461"/>
                  </a:cubicBezTo>
                  <a:lnTo>
                    <a:pt x="704" y="5415"/>
                  </a:lnTo>
                  <a:lnTo>
                    <a:pt x="704" y="5415"/>
                  </a:lnTo>
                  <a:cubicBezTo>
                    <a:pt x="672" y="5442"/>
                    <a:pt x="640" y="5469"/>
                    <a:pt x="610" y="5497"/>
                  </a:cubicBezTo>
                  <a:lnTo>
                    <a:pt x="610" y="5497"/>
                  </a:lnTo>
                  <a:cubicBezTo>
                    <a:pt x="610" y="5497"/>
                    <a:pt x="611" y="5496"/>
                    <a:pt x="612" y="5496"/>
                  </a:cubicBezTo>
                  <a:lnTo>
                    <a:pt x="612" y="5496"/>
                  </a:lnTo>
                  <a:cubicBezTo>
                    <a:pt x="611" y="5496"/>
                    <a:pt x="610" y="5497"/>
                    <a:pt x="609" y="5498"/>
                  </a:cubicBezTo>
                  <a:lnTo>
                    <a:pt x="609" y="5498"/>
                  </a:lnTo>
                  <a:cubicBezTo>
                    <a:pt x="609" y="5498"/>
                    <a:pt x="609" y="5497"/>
                    <a:pt x="610" y="5497"/>
                  </a:cubicBezTo>
                  <a:lnTo>
                    <a:pt x="610" y="5497"/>
                  </a:lnTo>
                  <a:cubicBezTo>
                    <a:pt x="603" y="5502"/>
                    <a:pt x="596" y="5507"/>
                    <a:pt x="589" y="5511"/>
                  </a:cubicBezTo>
                  <a:lnTo>
                    <a:pt x="589" y="5511"/>
                  </a:lnTo>
                  <a:cubicBezTo>
                    <a:pt x="595" y="5507"/>
                    <a:pt x="602" y="5503"/>
                    <a:pt x="609" y="5498"/>
                  </a:cubicBezTo>
                  <a:lnTo>
                    <a:pt x="609" y="5498"/>
                  </a:lnTo>
                  <a:cubicBezTo>
                    <a:pt x="475" y="5619"/>
                    <a:pt x="353" y="5748"/>
                    <a:pt x="231" y="5865"/>
                  </a:cubicBezTo>
                  <a:cubicBezTo>
                    <a:pt x="231" y="5865"/>
                    <a:pt x="183" y="5934"/>
                    <a:pt x="154" y="5980"/>
                  </a:cubicBezTo>
                  <a:lnTo>
                    <a:pt x="154" y="5980"/>
                  </a:lnTo>
                  <a:cubicBezTo>
                    <a:pt x="159" y="5975"/>
                    <a:pt x="163" y="5969"/>
                    <a:pt x="168" y="5963"/>
                  </a:cubicBezTo>
                  <a:cubicBezTo>
                    <a:pt x="197" y="5928"/>
                    <a:pt x="231" y="5899"/>
                    <a:pt x="255" y="5870"/>
                  </a:cubicBezTo>
                  <a:cubicBezTo>
                    <a:pt x="312" y="5865"/>
                    <a:pt x="324" y="5847"/>
                    <a:pt x="324" y="5847"/>
                  </a:cubicBezTo>
                  <a:cubicBezTo>
                    <a:pt x="526" y="5611"/>
                    <a:pt x="768" y="5415"/>
                    <a:pt x="1027" y="5271"/>
                  </a:cubicBezTo>
                  <a:cubicBezTo>
                    <a:pt x="1051" y="5258"/>
                    <a:pt x="1074" y="5246"/>
                    <a:pt x="1098" y="5234"/>
                  </a:cubicBezTo>
                  <a:lnTo>
                    <a:pt x="1098" y="5234"/>
                  </a:lnTo>
                  <a:cubicBezTo>
                    <a:pt x="1424" y="5485"/>
                    <a:pt x="1821" y="5598"/>
                    <a:pt x="2105" y="5669"/>
                  </a:cubicBezTo>
                  <a:cubicBezTo>
                    <a:pt x="2226" y="5697"/>
                    <a:pt x="2348" y="5715"/>
                    <a:pt x="2474" y="5732"/>
                  </a:cubicBezTo>
                  <a:cubicBezTo>
                    <a:pt x="2506" y="5735"/>
                    <a:pt x="2538" y="5736"/>
                    <a:pt x="2570" y="5736"/>
                  </a:cubicBezTo>
                  <a:cubicBezTo>
                    <a:pt x="2601" y="5736"/>
                    <a:pt x="2633" y="5735"/>
                    <a:pt x="2665" y="5732"/>
                  </a:cubicBezTo>
                  <a:cubicBezTo>
                    <a:pt x="2705" y="5732"/>
                    <a:pt x="2740" y="5726"/>
                    <a:pt x="2774" y="5709"/>
                  </a:cubicBezTo>
                  <a:cubicBezTo>
                    <a:pt x="2820" y="5697"/>
                    <a:pt x="2861" y="5680"/>
                    <a:pt x="2895" y="5651"/>
                  </a:cubicBezTo>
                  <a:cubicBezTo>
                    <a:pt x="2970" y="5599"/>
                    <a:pt x="3022" y="5525"/>
                    <a:pt x="3039" y="5438"/>
                  </a:cubicBezTo>
                  <a:cubicBezTo>
                    <a:pt x="3051" y="5392"/>
                    <a:pt x="3051" y="5352"/>
                    <a:pt x="3051" y="5305"/>
                  </a:cubicBezTo>
                  <a:cubicBezTo>
                    <a:pt x="3051" y="5265"/>
                    <a:pt x="3034" y="5236"/>
                    <a:pt x="3028" y="5207"/>
                  </a:cubicBezTo>
                  <a:cubicBezTo>
                    <a:pt x="3011" y="5138"/>
                    <a:pt x="2993" y="5092"/>
                    <a:pt x="2964" y="5034"/>
                  </a:cubicBezTo>
                  <a:cubicBezTo>
                    <a:pt x="2936" y="4977"/>
                    <a:pt x="2890" y="4919"/>
                    <a:pt x="2838" y="4873"/>
                  </a:cubicBezTo>
                  <a:lnTo>
                    <a:pt x="2838" y="4873"/>
                  </a:lnTo>
                  <a:cubicBezTo>
                    <a:pt x="2895" y="4925"/>
                    <a:pt x="2936" y="4983"/>
                    <a:pt x="2964" y="5046"/>
                  </a:cubicBezTo>
                  <a:lnTo>
                    <a:pt x="2982" y="5092"/>
                  </a:lnTo>
                  <a:lnTo>
                    <a:pt x="2999" y="5132"/>
                  </a:lnTo>
                  <a:cubicBezTo>
                    <a:pt x="3005" y="5161"/>
                    <a:pt x="3022" y="5190"/>
                    <a:pt x="3028" y="5219"/>
                  </a:cubicBezTo>
                  <a:cubicBezTo>
                    <a:pt x="3039" y="5277"/>
                    <a:pt x="3051" y="5363"/>
                    <a:pt x="3034" y="5444"/>
                  </a:cubicBezTo>
                  <a:cubicBezTo>
                    <a:pt x="3011" y="5525"/>
                    <a:pt x="2970" y="5594"/>
                    <a:pt x="2907" y="5640"/>
                  </a:cubicBezTo>
                  <a:cubicBezTo>
                    <a:pt x="2866" y="5663"/>
                    <a:pt x="2832" y="5680"/>
                    <a:pt x="2797" y="5697"/>
                  </a:cubicBezTo>
                  <a:cubicBezTo>
                    <a:pt x="2751" y="5709"/>
                    <a:pt x="2722" y="5721"/>
                    <a:pt x="2688" y="5721"/>
                  </a:cubicBezTo>
                  <a:cubicBezTo>
                    <a:pt x="2624" y="5726"/>
                    <a:pt x="2567" y="5726"/>
                    <a:pt x="2503" y="5726"/>
                  </a:cubicBezTo>
                  <a:cubicBezTo>
                    <a:pt x="2376" y="5721"/>
                    <a:pt x="2261" y="5697"/>
                    <a:pt x="2134" y="5669"/>
                  </a:cubicBezTo>
                  <a:cubicBezTo>
                    <a:pt x="2028" y="5647"/>
                    <a:pt x="2013" y="5639"/>
                    <a:pt x="2049" y="5639"/>
                  </a:cubicBezTo>
                  <a:cubicBezTo>
                    <a:pt x="2070" y="5639"/>
                    <a:pt x="2109" y="5641"/>
                    <a:pt x="2157" y="5646"/>
                  </a:cubicBezTo>
                  <a:cubicBezTo>
                    <a:pt x="2256" y="5659"/>
                    <a:pt x="2402" y="5672"/>
                    <a:pt x="2522" y="5672"/>
                  </a:cubicBezTo>
                  <a:cubicBezTo>
                    <a:pt x="2557" y="5672"/>
                    <a:pt x="2590" y="5671"/>
                    <a:pt x="2619" y="5669"/>
                  </a:cubicBezTo>
                  <a:cubicBezTo>
                    <a:pt x="2665" y="5663"/>
                    <a:pt x="2740" y="5669"/>
                    <a:pt x="2832" y="5634"/>
                  </a:cubicBezTo>
                  <a:cubicBezTo>
                    <a:pt x="2918" y="5605"/>
                    <a:pt x="2993" y="5525"/>
                    <a:pt x="3005" y="5450"/>
                  </a:cubicBezTo>
                  <a:cubicBezTo>
                    <a:pt x="3034" y="5380"/>
                    <a:pt x="3028" y="5294"/>
                    <a:pt x="3011" y="5236"/>
                  </a:cubicBezTo>
                  <a:cubicBezTo>
                    <a:pt x="2999" y="5173"/>
                    <a:pt x="2982" y="5127"/>
                    <a:pt x="2953" y="5069"/>
                  </a:cubicBezTo>
                  <a:cubicBezTo>
                    <a:pt x="2936" y="5011"/>
                    <a:pt x="2890" y="4959"/>
                    <a:pt x="2849" y="4913"/>
                  </a:cubicBezTo>
                  <a:cubicBezTo>
                    <a:pt x="2803" y="4867"/>
                    <a:pt x="2745" y="4827"/>
                    <a:pt x="2688" y="4798"/>
                  </a:cubicBezTo>
                  <a:cubicBezTo>
                    <a:pt x="2636" y="4775"/>
                    <a:pt x="2619" y="4758"/>
                    <a:pt x="2601" y="4746"/>
                  </a:cubicBezTo>
                  <a:cubicBezTo>
                    <a:pt x="2590" y="4729"/>
                    <a:pt x="2578" y="4723"/>
                    <a:pt x="2549" y="4717"/>
                  </a:cubicBezTo>
                  <a:cubicBezTo>
                    <a:pt x="2493" y="4706"/>
                    <a:pt x="2439" y="4701"/>
                    <a:pt x="2388" y="4701"/>
                  </a:cubicBezTo>
                  <a:cubicBezTo>
                    <a:pt x="2282" y="4701"/>
                    <a:pt x="2187" y="4721"/>
                    <a:pt x="2105" y="4740"/>
                  </a:cubicBezTo>
                  <a:cubicBezTo>
                    <a:pt x="1984" y="4769"/>
                    <a:pt x="1881" y="4804"/>
                    <a:pt x="1782" y="4827"/>
                  </a:cubicBezTo>
                  <a:cubicBezTo>
                    <a:pt x="1638" y="4861"/>
                    <a:pt x="1506" y="4902"/>
                    <a:pt x="1385" y="4948"/>
                  </a:cubicBezTo>
                  <a:cubicBezTo>
                    <a:pt x="1310" y="4975"/>
                    <a:pt x="1246" y="5001"/>
                    <a:pt x="1173" y="5037"/>
                  </a:cubicBezTo>
                  <a:lnTo>
                    <a:pt x="1173" y="5037"/>
                  </a:lnTo>
                  <a:cubicBezTo>
                    <a:pt x="1103" y="4967"/>
                    <a:pt x="1039" y="4885"/>
                    <a:pt x="998" y="4804"/>
                  </a:cubicBezTo>
                  <a:cubicBezTo>
                    <a:pt x="895" y="4608"/>
                    <a:pt x="871" y="4383"/>
                    <a:pt x="923" y="4170"/>
                  </a:cubicBezTo>
                  <a:cubicBezTo>
                    <a:pt x="969" y="3950"/>
                    <a:pt x="1044" y="3737"/>
                    <a:pt x="1142" y="3541"/>
                  </a:cubicBezTo>
                  <a:cubicBezTo>
                    <a:pt x="1189" y="3437"/>
                    <a:pt x="1246" y="3345"/>
                    <a:pt x="1315" y="3259"/>
                  </a:cubicBezTo>
                  <a:cubicBezTo>
                    <a:pt x="1350" y="3218"/>
                    <a:pt x="1385" y="3178"/>
                    <a:pt x="1419" y="3149"/>
                  </a:cubicBezTo>
                  <a:cubicBezTo>
                    <a:pt x="1465" y="3120"/>
                    <a:pt x="1506" y="3103"/>
                    <a:pt x="1558" y="3080"/>
                  </a:cubicBezTo>
                  <a:cubicBezTo>
                    <a:pt x="1619" y="3052"/>
                    <a:pt x="1681" y="3031"/>
                    <a:pt x="1744" y="3011"/>
                  </a:cubicBezTo>
                  <a:lnTo>
                    <a:pt x="1744" y="3011"/>
                  </a:lnTo>
                  <a:cubicBezTo>
                    <a:pt x="1911" y="3232"/>
                    <a:pt x="2115" y="3435"/>
                    <a:pt x="2365" y="3593"/>
                  </a:cubicBezTo>
                  <a:cubicBezTo>
                    <a:pt x="2492" y="3679"/>
                    <a:pt x="2636" y="3743"/>
                    <a:pt x="2797" y="3783"/>
                  </a:cubicBezTo>
                  <a:cubicBezTo>
                    <a:pt x="2832" y="3801"/>
                    <a:pt x="2878" y="3806"/>
                    <a:pt x="2913" y="3812"/>
                  </a:cubicBezTo>
                  <a:cubicBezTo>
                    <a:pt x="2947" y="3824"/>
                    <a:pt x="2999" y="3829"/>
                    <a:pt x="3039" y="3829"/>
                  </a:cubicBezTo>
                  <a:cubicBezTo>
                    <a:pt x="3126" y="3829"/>
                    <a:pt x="3201" y="3829"/>
                    <a:pt x="3282" y="3812"/>
                  </a:cubicBezTo>
                  <a:cubicBezTo>
                    <a:pt x="3432" y="3795"/>
                    <a:pt x="3576" y="3766"/>
                    <a:pt x="3720" y="3714"/>
                  </a:cubicBezTo>
                  <a:cubicBezTo>
                    <a:pt x="3864" y="3662"/>
                    <a:pt x="4008" y="3604"/>
                    <a:pt x="4146" y="3506"/>
                  </a:cubicBezTo>
                  <a:cubicBezTo>
                    <a:pt x="4210" y="3455"/>
                    <a:pt x="4285" y="3391"/>
                    <a:pt x="4337" y="3310"/>
                  </a:cubicBezTo>
                  <a:cubicBezTo>
                    <a:pt x="4400" y="3230"/>
                    <a:pt x="4441" y="3114"/>
                    <a:pt x="4441" y="2999"/>
                  </a:cubicBezTo>
                  <a:cubicBezTo>
                    <a:pt x="4446" y="2890"/>
                    <a:pt x="4412" y="2763"/>
                    <a:pt x="4348" y="2676"/>
                  </a:cubicBezTo>
                  <a:cubicBezTo>
                    <a:pt x="4279" y="2584"/>
                    <a:pt x="4204" y="2526"/>
                    <a:pt x="4123" y="2480"/>
                  </a:cubicBezTo>
                  <a:cubicBezTo>
                    <a:pt x="3968" y="2394"/>
                    <a:pt x="3824" y="2359"/>
                    <a:pt x="3668" y="2330"/>
                  </a:cubicBezTo>
                  <a:cubicBezTo>
                    <a:pt x="3524" y="2301"/>
                    <a:pt x="3380" y="2284"/>
                    <a:pt x="3235" y="2278"/>
                  </a:cubicBezTo>
                  <a:cubicBezTo>
                    <a:pt x="3166" y="2278"/>
                    <a:pt x="3091" y="2273"/>
                    <a:pt x="3022" y="2273"/>
                  </a:cubicBezTo>
                  <a:cubicBezTo>
                    <a:pt x="2947" y="2273"/>
                    <a:pt x="2878" y="2273"/>
                    <a:pt x="2797" y="2278"/>
                  </a:cubicBezTo>
                  <a:cubicBezTo>
                    <a:pt x="2630" y="2296"/>
                    <a:pt x="2463" y="2353"/>
                    <a:pt x="2330" y="2423"/>
                  </a:cubicBezTo>
                  <a:cubicBezTo>
                    <a:pt x="2192" y="2497"/>
                    <a:pt x="2082" y="2567"/>
                    <a:pt x="1967" y="2624"/>
                  </a:cubicBezTo>
                  <a:cubicBezTo>
                    <a:pt x="1945" y="2637"/>
                    <a:pt x="1921" y="2647"/>
                    <a:pt x="1895" y="2658"/>
                  </a:cubicBezTo>
                  <a:lnTo>
                    <a:pt x="1895" y="2658"/>
                  </a:lnTo>
                  <a:lnTo>
                    <a:pt x="1852" y="2601"/>
                  </a:lnTo>
                  <a:cubicBezTo>
                    <a:pt x="1806" y="2538"/>
                    <a:pt x="1759" y="2480"/>
                    <a:pt x="1725" y="2423"/>
                  </a:cubicBezTo>
                  <a:cubicBezTo>
                    <a:pt x="1690" y="2365"/>
                    <a:pt x="1667" y="2307"/>
                    <a:pt x="1650" y="2250"/>
                  </a:cubicBezTo>
                  <a:cubicBezTo>
                    <a:pt x="1638" y="2192"/>
                    <a:pt x="1638" y="2123"/>
                    <a:pt x="1644" y="2065"/>
                  </a:cubicBezTo>
                  <a:cubicBezTo>
                    <a:pt x="1667" y="1961"/>
                    <a:pt x="1679" y="1863"/>
                    <a:pt x="1702" y="1759"/>
                  </a:cubicBezTo>
                  <a:lnTo>
                    <a:pt x="1731" y="1604"/>
                  </a:lnTo>
                  <a:lnTo>
                    <a:pt x="1748" y="1523"/>
                  </a:lnTo>
                  <a:lnTo>
                    <a:pt x="1754" y="1488"/>
                  </a:lnTo>
                  <a:cubicBezTo>
                    <a:pt x="1754" y="1471"/>
                    <a:pt x="1754" y="1471"/>
                    <a:pt x="1759" y="1465"/>
                  </a:cubicBezTo>
                  <a:cubicBezTo>
                    <a:pt x="1765" y="1460"/>
                    <a:pt x="1765" y="1448"/>
                    <a:pt x="1771" y="1437"/>
                  </a:cubicBezTo>
                  <a:lnTo>
                    <a:pt x="1806" y="1402"/>
                  </a:lnTo>
                  <a:cubicBezTo>
                    <a:pt x="1834" y="1373"/>
                    <a:pt x="1852" y="1344"/>
                    <a:pt x="1881" y="1321"/>
                  </a:cubicBezTo>
                  <a:cubicBezTo>
                    <a:pt x="1938" y="1264"/>
                    <a:pt x="2002" y="1212"/>
                    <a:pt x="2071" y="1160"/>
                  </a:cubicBezTo>
                  <a:cubicBezTo>
                    <a:pt x="2198" y="1062"/>
                    <a:pt x="2342" y="958"/>
                    <a:pt x="2480" y="871"/>
                  </a:cubicBezTo>
                  <a:cubicBezTo>
                    <a:pt x="2624" y="785"/>
                    <a:pt x="2774" y="693"/>
                    <a:pt x="2907" y="658"/>
                  </a:cubicBezTo>
                  <a:cubicBezTo>
                    <a:pt x="3063" y="606"/>
                    <a:pt x="3230" y="566"/>
                    <a:pt x="3397" y="526"/>
                  </a:cubicBezTo>
                  <a:cubicBezTo>
                    <a:pt x="3879" y="421"/>
                    <a:pt x="4380" y="386"/>
                    <a:pt x="4895" y="386"/>
                  </a:cubicBezTo>
                  <a:cubicBezTo>
                    <a:pt x="5088" y="386"/>
                    <a:pt x="5282" y="391"/>
                    <a:pt x="5478" y="399"/>
                  </a:cubicBezTo>
                  <a:cubicBezTo>
                    <a:pt x="5571" y="399"/>
                    <a:pt x="5680" y="404"/>
                    <a:pt x="5796" y="404"/>
                  </a:cubicBezTo>
                  <a:cubicBezTo>
                    <a:pt x="5911" y="404"/>
                    <a:pt x="6043" y="404"/>
                    <a:pt x="6170" y="399"/>
                  </a:cubicBezTo>
                  <a:cubicBezTo>
                    <a:pt x="6430" y="381"/>
                    <a:pt x="6695" y="364"/>
                    <a:pt x="6954" y="353"/>
                  </a:cubicBezTo>
                  <a:cubicBezTo>
                    <a:pt x="7087" y="353"/>
                    <a:pt x="7214" y="353"/>
                    <a:pt x="7329" y="370"/>
                  </a:cubicBezTo>
                  <a:cubicBezTo>
                    <a:pt x="7358" y="376"/>
                    <a:pt x="7387" y="376"/>
                    <a:pt x="7416" y="381"/>
                  </a:cubicBezTo>
                  <a:cubicBezTo>
                    <a:pt x="7445" y="393"/>
                    <a:pt x="7473" y="393"/>
                    <a:pt x="7496" y="399"/>
                  </a:cubicBezTo>
                  <a:cubicBezTo>
                    <a:pt x="7554" y="410"/>
                    <a:pt x="7606" y="428"/>
                    <a:pt x="7664" y="439"/>
                  </a:cubicBezTo>
                  <a:cubicBezTo>
                    <a:pt x="7877" y="514"/>
                    <a:pt x="8085" y="606"/>
                    <a:pt x="8269" y="681"/>
                  </a:cubicBezTo>
                  <a:cubicBezTo>
                    <a:pt x="8511" y="768"/>
                    <a:pt x="8684" y="785"/>
                    <a:pt x="8788" y="785"/>
                  </a:cubicBezTo>
                  <a:cubicBezTo>
                    <a:pt x="8886" y="785"/>
                    <a:pt x="8921" y="768"/>
                    <a:pt x="8915" y="739"/>
                  </a:cubicBezTo>
                  <a:cubicBezTo>
                    <a:pt x="8915" y="716"/>
                    <a:pt x="8880" y="687"/>
                    <a:pt x="8846" y="658"/>
                  </a:cubicBezTo>
                  <a:cubicBezTo>
                    <a:pt x="8805" y="635"/>
                    <a:pt x="8771" y="612"/>
                    <a:pt x="8759" y="606"/>
                  </a:cubicBezTo>
                  <a:cubicBezTo>
                    <a:pt x="8477" y="468"/>
                    <a:pt x="8252" y="335"/>
                    <a:pt x="7923" y="197"/>
                  </a:cubicBezTo>
                  <a:cubicBezTo>
                    <a:pt x="7837" y="162"/>
                    <a:pt x="7750" y="133"/>
                    <a:pt x="7646" y="93"/>
                  </a:cubicBezTo>
                  <a:cubicBezTo>
                    <a:pt x="7548" y="64"/>
                    <a:pt x="7439" y="47"/>
                    <a:pt x="7318" y="30"/>
                  </a:cubicBezTo>
                  <a:cubicBezTo>
                    <a:pt x="7076" y="1"/>
                    <a:pt x="6810" y="1"/>
                    <a:pt x="6493" y="1"/>
                  </a:cubicBezTo>
                  <a:close/>
                  <a:moveTo>
                    <a:pt x="126" y="6014"/>
                  </a:moveTo>
                  <a:lnTo>
                    <a:pt x="126" y="6014"/>
                  </a:lnTo>
                  <a:cubicBezTo>
                    <a:pt x="106" y="6033"/>
                    <a:pt x="99" y="6029"/>
                    <a:pt x="82" y="6038"/>
                  </a:cubicBezTo>
                  <a:cubicBezTo>
                    <a:pt x="53" y="6078"/>
                    <a:pt x="24" y="6113"/>
                    <a:pt x="1" y="6159"/>
                  </a:cubicBezTo>
                  <a:cubicBezTo>
                    <a:pt x="27" y="6123"/>
                    <a:pt x="78" y="6071"/>
                    <a:pt x="126" y="6014"/>
                  </a:cubicBezTo>
                  <a:close/>
                </a:path>
              </a:pathLst>
            </a:custGeom>
            <a:solidFill>
              <a:schemeClr val="lt1"/>
            </a:solidFill>
            <a:ln w="425" cap="flat" cmpd="sng">
              <a:solidFill>
                <a:srgbClr val="FFFFFF"/>
              </a:solidFill>
              <a:prstDash val="solid"/>
              <a:miter lim="5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52" name="Google Shape;952;p36"/>
          <p:cNvSpPr/>
          <p:nvPr/>
        </p:nvSpPr>
        <p:spPr>
          <a:xfrm>
            <a:off x="10274486" y="4850201"/>
            <a:ext cx="4438572" cy="2955384"/>
          </a:xfrm>
          <a:custGeom>
            <a:avLst/>
            <a:gdLst/>
            <a:ahLst/>
            <a:cxnLst/>
            <a:rect l="l" t="t" r="r" b="b"/>
            <a:pathLst>
              <a:path w="20343" h="13545" extrusionOk="0">
                <a:moveTo>
                  <a:pt x="14847" y="1"/>
                </a:moveTo>
                <a:cubicBezTo>
                  <a:pt x="13610" y="1"/>
                  <a:pt x="12590" y="726"/>
                  <a:pt x="11763" y="1761"/>
                </a:cubicBezTo>
                <a:cubicBezTo>
                  <a:pt x="11007" y="2701"/>
                  <a:pt x="10235" y="3664"/>
                  <a:pt x="9214" y="4315"/>
                </a:cubicBezTo>
                <a:cubicBezTo>
                  <a:pt x="8101" y="5030"/>
                  <a:pt x="6781" y="5318"/>
                  <a:pt x="5501" y="5664"/>
                </a:cubicBezTo>
                <a:lnTo>
                  <a:pt x="5045" y="5797"/>
                </a:lnTo>
                <a:cubicBezTo>
                  <a:pt x="3050" y="6385"/>
                  <a:pt x="0" y="7359"/>
                  <a:pt x="473" y="10035"/>
                </a:cubicBezTo>
                <a:cubicBezTo>
                  <a:pt x="721" y="11401"/>
                  <a:pt x="1845" y="12485"/>
                  <a:pt x="3131" y="13010"/>
                </a:cubicBezTo>
                <a:cubicBezTo>
                  <a:pt x="4145" y="13425"/>
                  <a:pt x="5249" y="13544"/>
                  <a:pt x="6358" y="13544"/>
                </a:cubicBezTo>
                <a:cubicBezTo>
                  <a:pt x="6649" y="13544"/>
                  <a:pt x="6940" y="13536"/>
                  <a:pt x="7231" y="13523"/>
                </a:cubicBezTo>
                <a:cubicBezTo>
                  <a:pt x="12397" y="13298"/>
                  <a:pt x="20342" y="9896"/>
                  <a:pt x="18699" y="3237"/>
                </a:cubicBezTo>
                <a:cubicBezTo>
                  <a:pt x="18364" y="1888"/>
                  <a:pt x="17361" y="694"/>
                  <a:pt x="16058" y="221"/>
                </a:cubicBezTo>
                <a:cubicBezTo>
                  <a:pt x="15633" y="70"/>
                  <a:pt x="15229" y="1"/>
                  <a:pt x="148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51105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010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30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941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568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2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59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56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34" Type="http://schemas.openxmlformats.org/officeDocument/2006/relationships/slideLayout" Target="../slideLayouts/slideLayout93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slideLayout" Target="../slideLayouts/slideLayout92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slideLayout" Target="../slideLayouts/slideLayout91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90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Relationship Id="rId35" Type="http://schemas.openxmlformats.org/officeDocument/2006/relationships/slideLayout" Target="../slideLayouts/slideLayout94.xml"/><Relationship Id="rId8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37315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lackey"/>
              <a:buNone/>
              <a:defRPr sz="2800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●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○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■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●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○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■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●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○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chitects Daughter"/>
              <a:buChar char="■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52465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  <p:sldLayoutId id="2147483729" r:id="rId31"/>
    <p:sldLayoutId id="2147483730" r:id="rId32"/>
    <p:sldLayoutId id="2147483731" r:id="rId33"/>
    <p:sldLayoutId id="2147483732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Urbanist Black"/>
              <a:buNone/>
              <a:defRPr sz="40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rbanist Black"/>
              <a:buNone/>
              <a:defRPr sz="35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rbanist Black"/>
              <a:buNone/>
              <a:defRPr sz="35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rbanist Black"/>
              <a:buNone/>
              <a:defRPr sz="35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rbanist Black"/>
              <a:buNone/>
              <a:defRPr sz="35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rbanist Black"/>
              <a:buNone/>
              <a:defRPr sz="35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rbanist Black"/>
              <a:buNone/>
              <a:defRPr sz="35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rbanist Black"/>
              <a:buNone/>
              <a:defRPr sz="35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rbanist Black"/>
              <a:buNone/>
              <a:defRPr sz="35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●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○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■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●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○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■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●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○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rbanist"/>
              <a:buChar char="■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18097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  <p:sldLayoutId id="2147483763" r:id="rId30"/>
    <p:sldLayoutId id="2147483764" r:id="rId31"/>
    <p:sldLayoutId id="2147483765" r:id="rId32"/>
    <p:sldLayoutId id="2147483766" r:id="rId33"/>
    <p:sldLayoutId id="2147483767" r:id="rId34"/>
    <p:sldLayoutId id="2147483768" r:id="rId3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4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4" Type="http://schemas.openxmlformats.org/officeDocument/2006/relationships/image" Target="../media/image16.svg"/><Relationship Id="rId9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4" Type="http://schemas.openxmlformats.org/officeDocument/2006/relationships/image" Target="../media/image16.svg"/><Relationship Id="rId9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4" Type="http://schemas.openxmlformats.org/officeDocument/2006/relationships/image" Target="../media/image16.svg"/><Relationship Id="rId9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b="0"/>
              <a:t>Here starts the lesson!</a:t>
            </a:r>
            <a:endParaRPr b="0"/>
          </a:p>
        </p:txBody>
      </p:sp>
      <p:sp>
        <p:nvSpPr>
          <p:cNvPr id="178" name="Google Shape;178;p29"/>
          <p:cNvSpPr/>
          <p:nvPr/>
        </p:nvSpPr>
        <p:spPr>
          <a:xfrm>
            <a:off x="3520934" y="3905687"/>
            <a:ext cx="822767" cy="21167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9" name="Google Shape;179;p29"/>
          <p:cNvSpPr/>
          <p:nvPr/>
        </p:nvSpPr>
        <p:spPr>
          <a:xfrm>
            <a:off x="7763500" y="3848749"/>
            <a:ext cx="818200" cy="18367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0" name="Google Shape;180;p29"/>
          <p:cNvSpPr/>
          <p:nvPr/>
        </p:nvSpPr>
        <p:spPr>
          <a:xfrm>
            <a:off x="2519867" y="5884672"/>
            <a:ext cx="1323800" cy="1368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8718900" y="4804297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8718900" y="4073467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33FA9907-72A0-4426-879D-8933DF6BE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7265" y="775433"/>
            <a:ext cx="9048307" cy="309211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s-ES" sz="7200" b="1" dirty="0">
                <a:solidFill>
                  <a:schemeClr val="bg1"/>
                </a:solidFill>
              </a:rPr>
              <a:t>UNIDAD 1: DIMENSIONES DE LA PERSONA</a:t>
            </a:r>
            <a:endParaRPr lang="es-CL" sz="7200" b="1" dirty="0">
              <a:solidFill>
                <a:schemeClr val="bg1"/>
              </a:solidFill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CA365358-4B94-4B17-BDE7-A45276E5C370}"/>
              </a:ext>
            </a:extLst>
          </p:cNvPr>
          <p:cNvSpPr txBox="1">
            <a:spLocks/>
          </p:cNvSpPr>
          <p:nvPr/>
        </p:nvSpPr>
        <p:spPr>
          <a:xfrm>
            <a:off x="4498540" y="4231465"/>
            <a:ext cx="419042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Regular"/>
              <a:buNone/>
              <a:defRPr sz="1867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4572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400"/>
              <a:buFont typeface="Roboto Mono Regular"/>
              <a:buNone/>
              <a:tabLst/>
              <a:defRPr/>
            </a:pPr>
            <a:r>
              <a:rPr kumimoji="0" lang="es-CL" sz="1867" b="1" i="0" u="none" strike="noStrike" kern="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Roboto Mono Regular"/>
                <a:ea typeface="Roboto Mono Regular"/>
                <a:sym typeface="Roboto Mono Regular"/>
              </a:rPr>
              <a:t>RESUMEN PRIMERA CLASE Y DESARROLLO CLASE 3: “EL SEÑOR DE LAS MOSCAS”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4B1A75E-9CEE-4F63-869F-C8E913D4B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485" y="3916270"/>
            <a:ext cx="3488055" cy="24527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65B54-FD10-4C45-8564-0AF8D92BD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832" y="2867800"/>
            <a:ext cx="5423151" cy="1122400"/>
          </a:xfrm>
        </p:spPr>
        <p:txBody>
          <a:bodyPr/>
          <a:lstStyle/>
          <a:p>
            <a:r>
              <a:rPr lang="es-CL" b="1" dirty="0"/>
              <a:t>¿ Qué ideas, temas, preguntas quedaron de la (s) primera (s) clase (s)?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A7519FEB-349B-4C5F-BE4F-F5693FE50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273" y="399113"/>
            <a:ext cx="3674400" cy="799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s-CL" dirty="0">
                <a:solidFill>
                  <a:schemeClr val="bg1"/>
                </a:solidFill>
              </a:rPr>
              <a:t>INICIO</a:t>
            </a:r>
          </a:p>
        </p:txBody>
      </p:sp>
    </p:spTree>
    <p:extLst>
      <p:ext uri="{BB962C8B-B14F-4D97-AF65-F5344CB8AC3E}">
        <p14:creationId xmlns:p14="http://schemas.microsoft.com/office/powerpoint/2010/main" val="4192836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xfrm>
            <a:off x="3958111" y="1406367"/>
            <a:ext cx="5063999" cy="8427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-CL" sz="2400" dirty="0">
                <a:solidFill>
                  <a:srgbClr val="FFFFFF"/>
                </a:solidFill>
              </a:rPr>
              <a:t>IDEAS CENTRALES DE HOY:</a:t>
            </a:r>
            <a:endParaRPr sz="2400" dirty="0">
              <a:solidFill>
                <a:srgbClr val="FFFFFF"/>
              </a:solidFill>
            </a:endParaRPr>
          </a:p>
        </p:txBody>
      </p:sp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1111600" y="2317276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0FDF17-6A8E-9C86-AA09-59F0139FA9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32322" y="2965593"/>
            <a:ext cx="7063518" cy="30469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s-ES" sz="3200" dirty="0">
                <a:solidFill>
                  <a:srgbClr val="002060"/>
                </a:solidFill>
              </a:rPr>
              <a:t>1️⃣¿El ser humano es naturalmente cooperativo o violento?</a:t>
            </a:r>
            <a:br>
              <a:rPr lang="es-ES" sz="3200" dirty="0">
                <a:solidFill>
                  <a:srgbClr val="002060"/>
                </a:solidFill>
              </a:rPr>
            </a:br>
            <a:r>
              <a:rPr lang="es-ES" sz="3200" dirty="0">
                <a:solidFill>
                  <a:srgbClr val="002060"/>
                </a:solidFill>
              </a:rPr>
              <a:t>2 ¿Para qué sirven las instituciones políticas?</a:t>
            </a:r>
            <a:br>
              <a:rPr lang="es-ES" sz="3200" dirty="0">
                <a:solidFill>
                  <a:srgbClr val="002060"/>
                </a:solidFill>
              </a:rPr>
            </a:br>
            <a:r>
              <a:rPr lang="es-ES" sz="3200" dirty="0">
                <a:solidFill>
                  <a:srgbClr val="002060"/>
                </a:solidFill>
              </a:rPr>
              <a:t>3.¿Qué ocurre cuando desaparece el orden social?</a:t>
            </a:r>
            <a:endParaRPr kumimoji="0" lang="es-CL" altLang="es-CL" sz="3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92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4" name="Google Shape;1094;p48"/>
          <p:cNvGrpSpPr/>
          <p:nvPr/>
        </p:nvGrpSpPr>
        <p:grpSpPr>
          <a:xfrm flipH="1">
            <a:off x="10528381" y="1170379"/>
            <a:ext cx="1425291" cy="1417461"/>
            <a:chOff x="4363113" y="194497"/>
            <a:chExt cx="1068968" cy="1063096"/>
          </a:xfrm>
        </p:grpSpPr>
        <p:sp>
          <p:nvSpPr>
            <p:cNvPr id="1095" name="Google Shape;1095;p48"/>
            <p:cNvSpPr/>
            <p:nvPr/>
          </p:nvSpPr>
          <p:spPr>
            <a:xfrm>
              <a:off x="4363113" y="194497"/>
              <a:ext cx="1068968" cy="1063096"/>
            </a:xfrm>
            <a:custGeom>
              <a:avLst/>
              <a:gdLst/>
              <a:ahLst/>
              <a:cxnLst/>
              <a:rect l="l" t="t" r="r" b="b"/>
              <a:pathLst>
                <a:path w="11469" h="11406" extrusionOk="0">
                  <a:moveTo>
                    <a:pt x="5456" y="1"/>
                  </a:moveTo>
                  <a:cubicBezTo>
                    <a:pt x="5448" y="1"/>
                    <a:pt x="5440" y="1"/>
                    <a:pt x="5432" y="1"/>
                  </a:cubicBezTo>
                  <a:cubicBezTo>
                    <a:pt x="5051" y="13"/>
                    <a:pt x="4624" y="226"/>
                    <a:pt x="4532" y="618"/>
                  </a:cubicBezTo>
                  <a:cubicBezTo>
                    <a:pt x="4446" y="993"/>
                    <a:pt x="4474" y="1402"/>
                    <a:pt x="4503" y="1789"/>
                  </a:cubicBezTo>
                  <a:cubicBezTo>
                    <a:pt x="4521" y="2048"/>
                    <a:pt x="4549" y="2302"/>
                    <a:pt x="4538" y="2550"/>
                  </a:cubicBezTo>
                  <a:cubicBezTo>
                    <a:pt x="4532" y="2746"/>
                    <a:pt x="4492" y="2936"/>
                    <a:pt x="4492" y="3126"/>
                  </a:cubicBezTo>
                  <a:cubicBezTo>
                    <a:pt x="4492" y="3236"/>
                    <a:pt x="4521" y="3380"/>
                    <a:pt x="4480" y="3490"/>
                  </a:cubicBezTo>
                  <a:cubicBezTo>
                    <a:pt x="4434" y="3455"/>
                    <a:pt x="4411" y="3386"/>
                    <a:pt x="4382" y="3328"/>
                  </a:cubicBezTo>
                  <a:cubicBezTo>
                    <a:pt x="4273" y="3126"/>
                    <a:pt x="4146" y="2953"/>
                    <a:pt x="4002" y="2780"/>
                  </a:cubicBezTo>
                  <a:cubicBezTo>
                    <a:pt x="3760" y="2492"/>
                    <a:pt x="3500" y="2221"/>
                    <a:pt x="3241" y="1956"/>
                  </a:cubicBezTo>
                  <a:cubicBezTo>
                    <a:pt x="3119" y="1823"/>
                    <a:pt x="2998" y="1737"/>
                    <a:pt x="2831" y="1679"/>
                  </a:cubicBezTo>
                  <a:cubicBezTo>
                    <a:pt x="2624" y="1598"/>
                    <a:pt x="2347" y="1500"/>
                    <a:pt x="2128" y="1495"/>
                  </a:cubicBezTo>
                  <a:cubicBezTo>
                    <a:pt x="2118" y="1494"/>
                    <a:pt x="2107" y="1494"/>
                    <a:pt x="2097" y="1494"/>
                  </a:cubicBezTo>
                  <a:cubicBezTo>
                    <a:pt x="1838" y="1494"/>
                    <a:pt x="1601" y="1633"/>
                    <a:pt x="1390" y="1771"/>
                  </a:cubicBezTo>
                  <a:cubicBezTo>
                    <a:pt x="1148" y="1939"/>
                    <a:pt x="992" y="2048"/>
                    <a:pt x="934" y="2336"/>
                  </a:cubicBezTo>
                  <a:cubicBezTo>
                    <a:pt x="923" y="2429"/>
                    <a:pt x="865" y="2532"/>
                    <a:pt x="865" y="2625"/>
                  </a:cubicBezTo>
                  <a:cubicBezTo>
                    <a:pt x="848" y="2861"/>
                    <a:pt x="975" y="3115"/>
                    <a:pt x="1096" y="3299"/>
                  </a:cubicBezTo>
                  <a:cubicBezTo>
                    <a:pt x="1321" y="3645"/>
                    <a:pt x="1695" y="3824"/>
                    <a:pt x="1903" y="4170"/>
                  </a:cubicBezTo>
                  <a:cubicBezTo>
                    <a:pt x="1984" y="4303"/>
                    <a:pt x="2053" y="4412"/>
                    <a:pt x="2162" y="4510"/>
                  </a:cubicBezTo>
                  <a:cubicBezTo>
                    <a:pt x="2237" y="4585"/>
                    <a:pt x="2347" y="4643"/>
                    <a:pt x="2405" y="4735"/>
                  </a:cubicBezTo>
                  <a:cubicBezTo>
                    <a:pt x="2394" y="4738"/>
                    <a:pt x="2384" y="4739"/>
                    <a:pt x="2373" y="4739"/>
                  </a:cubicBezTo>
                  <a:cubicBezTo>
                    <a:pt x="2198" y="4739"/>
                    <a:pt x="1934" y="4414"/>
                    <a:pt x="1793" y="4354"/>
                  </a:cubicBezTo>
                  <a:cubicBezTo>
                    <a:pt x="1659" y="4294"/>
                    <a:pt x="1498" y="4270"/>
                    <a:pt x="1330" y="4270"/>
                  </a:cubicBezTo>
                  <a:cubicBezTo>
                    <a:pt x="1050" y="4270"/>
                    <a:pt x="750" y="4337"/>
                    <a:pt x="519" y="4412"/>
                  </a:cubicBezTo>
                  <a:cubicBezTo>
                    <a:pt x="329" y="4470"/>
                    <a:pt x="271" y="4510"/>
                    <a:pt x="202" y="4706"/>
                  </a:cubicBezTo>
                  <a:cubicBezTo>
                    <a:pt x="115" y="4914"/>
                    <a:pt x="69" y="5139"/>
                    <a:pt x="35" y="5364"/>
                  </a:cubicBezTo>
                  <a:cubicBezTo>
                    <a:pt x="0" y="5588"/>
                    <a:pt x="46" y="5750"/>
                    <a:pt x="121" y="5963"/>
                  </a:cubicBezTo>
                  <a:cubicBezTo>
                    <a:pt x="185" y="6142"/>
                    <a:pt x="185" y="6315"/>
                    <a:pt x="329" y="6459"/>
                  </a:cubicBezTo>
                  <a:cubicBezTo>
                    <a:pt x="450" y="6586"/>
                    <a:pt x="583" y="6667"/>
                    <a:pt x="738" y="6747"/>
                  </a:cubicBezTo>
                  <a:cubicBezTo>
                    <a:pt x="986" y="6868"/>
                    <a:pt x="1165" y="7070"/>
                    <a:pt x="1442" y="7145"/>
                  </a:cubicBezTo>
                  <a:cubicBezTo>
                    <a:pt x="1538" y="7170"/>
                    <a:pt x="1666" y="7199"/>
                    <a:pt x="1784" y="7199"/>
                  </a:cubicBezTo>
                  <a:cubicBezTo>
                    <a:pt x="1827" y="7199"/>
                    <a:pt x="1870" y="7195"/>
                    <a:pt x="1909" y="7186"/>
                  </a:cubicBezTo>
                  <a:lnTo>
                    <a:pt x="1909" y="7186"/>
                  </a:lnTo>
                  <a:cubicBezTo>
                    <a:pt x="1505" y="7595"/>
                    <a:pt x="623" y="8241"/>
                    <a:pt x="1026" y="8915"/>
                  </a:cubicBezTo>
                  <a:cubicBezTo>
                    <a:pt x="1280" y="9330"/>
                    <a:pt x="1632" y="9722"/>
                    <a:pt x="2139" y="9774"/>
                  </a:cubicBezTo>
                  <a:cubicBezTo>
                    <a:pt x="2168" y="9776"/>
                    <a:pt x="2196" y="9777"/>
                    <a:pt x="2225" y="9777"/>
                  </a:cubicBezTo>
                  <a:cubicBezTo>
                    <a:pt x="2371" y="9777"/>
                    <a:pt x="2519" y="9752"/>
                    <a:pt x="2658" y="9699"/>
                  </a:cubicBezTo>
                  <a:cubicBezTo>
                    <a:pt x="2860" y="9601"/>
                    <a:pt x="3114" y="9521"/>
                    <a:pt x="3298" y="9377"/>
                  </a:cubicBezTo>
                  <a:cubicBezTo>
                    <a:pt x="3437" y="9279"/>
                    <a:pt x="3575" y="9146"/>
                    <a:pt x="3731" y="9082"/>
                  </a:cubicBezTo>
                  <a:cubicBezTo>
                    <a:pt x="3788" y="9054"/>
                    <a:pt x="3858" y="9048"/>
                    <a:pt x="3915" y="9025"/>
                  </a:cubicBezTo>
                  <a:cubicBezTo>
                    <a:pt x="3949" y="9008"/>
                    <a:pt x="4097" y="8979"/>
                    <a:pt x="4105" y="8945"/>
                  </a:cubicBezTo>
                  <a:lnTo>
                    <a:pt x="4105" y="8945"/>
                  </a:lnTo>
                  <a:cubicBezTo>
                    <a:pt x="4082" y="9060"/>
                    <a:pt x="4019" y="9163"/>
                    <a:pt x="3979" y="9267"/>
                  </a:cubicBezTo>
                  <a:cubicBezTo>
                    <a:pt x="3892" y="9498"/>
                    <a:pt x="3875" y="9746"/>
                    <a:pt x="3817" y="9982"/>
                  </a:cubicBezTo>
                  <a:cubicBezTo>
                    <a:pt x="3760" y="10213"/>
                    <a:pt x="3633" y="10472"/>
                    <a:pt x="3644" y="10720"/>
                  </a:cubicBezTo>
                  <a:cubicBezTo>
                    <a:pt x="3661" y="10899"/>
                    <a:pt x="3783" y="11141"/>
                    <a:pt x="3927" y="11250"/>
                  </a:cubicBezTo>
                  <a:cubicBezTo>
                    <a:pt x="4082" y="11383"/>
                    <a:pt x="4382" y="11395"/>
                    <a:pt x="4584" y="11400"/>
                  </a:cubicBezTo>
                  <a:cubicBezTo>
                    <a:pt x="4629" y="11403"/>
                    <a:pt x="4676" y="11405"/>
                    <a:pt x="4722" y="11405"/>
                  </a:cubicBezTo>
                  <a:cubicBezTo>
                    <a:pt x="4928" y="11405"/>
                    <a:pt x="5137" y="11366"/>
                    <a:pt x="5287" y="11210"/>
                  </a:cubicBezTo>
                  <a:cubicBezTo>
                    <a:pt x="5553" y="10933"/>
                    <a:pt x="5714" y="10530"/>
                    <a:pt x="5835" y="10184"/>
                  </a:cubicBezTo>
                  <a:cubicBezTo>
                    <a:pt x="5910" y="9988"/>
                    <a:pt x="5956" y="9786"/>
                    <a:pt x="5985" y="9584"/>
                  </a:cubicBezTo>
                  <a:cubicBezTo>
                    <a:pt x="5997" y="9463"/>
                    <a:pt x="6020" y="9342"/>
                    <a:pt x="6054" y="9221"/>
                  </a:cubicBezTo>
                  <a:cubicBezTo>
                    <a:pt x="6060" y="9348"/>
                    <a:pt x="6089" y="9440"/>
                    <a:pt x="6124" y="9573"/>
                  </a:cubicBezTo>
                  <a:cubicBezTo>
                    <a:pt x="6210" y="9884"/>
                    <a:pt x="6325" y="10155"/>
                    <a:pt x="6464" y="10449"/>
                  </a:cubicBezTo>
                  <a:cubicBezTo>
                    <a:pt x="6521" y="10576"/>
                    <a:pt x="6579" y="10697"/>
                    <a:pt x="6631" y="10824"/>
                  </a:cubicBezTo>
                  <a:cubicBezTo>
                    <a:pt x="6654" y="10904"/>
                    <a:pt x="6700" y="10956"/>
                    <a:pt x="6781" y="10979"/>
                  </a:cubicBezTo>
                  <a:cubicBezTo>
                    <a:pt x="6913" y="10979"/>
                    <a:pt x="7040" y="10979"/>
                    <a:pt x="7173" y="10968"/>
                  </a:cubicBezTo>
                  <a:cubicBezTo>
                    <a:pt x="7317" y="10979"/>
                    <a:pt x="7450" y="10985"/>
                    <a:pt x="7594" y="10991"/>
                  </a:cubicBezTo>
                  <a:cubicBezTo>
                    <a:pt x="7612" y="10991"/>
                    <a:pt x="7630" y="10991"/>
                    <a:pt x="7648" y="10991"/>
                  </a:cubicBezTo>
                  <a:cubicBezTo>
                    <a:pt x="7941" y="10991"/>
                    <a:pt x="8225" y="10945"/>
                    <a:pt x="8459" y="10760"/>
                  </a:cubicBezTo>
                  <a:cubicBezTo>
                    <a:pt x="8534" y="10703"/>
                    <a:pt x="8603" y="10645"/>
                    <a:pt x="8672" y="10576"/>
                  </a:cubicBezTo>
                  <a:cubicBezTo>
                    <a:pt x="8707" y="10472"/>
                    <a:pt x="8707" y="10380"/>
                    <a:pt x="8660" y="10276"/>
                  </a:cubicBezTo>
                  <a:cubicBezTo>
                    <a:pt x="8574" y="9895"/>
                    <a:pt x="8418" y="9538"/>
                    <a:pt x="8274" y="9175"/>
                  </a:cubicBezTo>
                  <a:cubicBezTo>
                    <a:pt x="8188" y="8950"/>
                    <a:pt x="8101" y="8731"/>
                    <a:pt x="8015" y="8512"/>
                  </a:cubicBezTo>
                  <a:cubicBezTo>
                    <a:pt x="7992" y="8460"/>
                    <a:pt x="7969" y="8414"/>
                    <a:pt x="7934" y="8368"/>
                  </a:cubicBezTo>
                  <a:lnTo>
                    <a:pt x="7934" y="8368"/>
                  </a:lnTo>
                  <a:cubicBezTo>
                    <a:pt x="8084" y="8460"/>
                    <a:pt x="8257" y="8517"/>
                    <a:pt x="8424" y="8569"/>
                  </a:cubicBezTo>
                  <a:cubicBezTo>
                    <a:pt x="8758" y="8656"/>
                    <a:pt x="9110" y="8713"/>
                    <a:pt x="9450" y="8748"/>
                  </a:cubicBezTo>
                  <a:cubicBezTo>
                    <a:pt x="9592" y="8763"/>
                    <a:pt x="9738" y="8772"/>
                    <a:pt x="9885" y="8772"/>
                  </a:cubicBezTo>
                  <a:cubicBezTo>
                    <a:pt x="10020" y="8772"/>
                    <a:pt x="10154" y="8765"/>
                    <a:pt x="10286" y="8748"/>
                  </a:cubicBezTo>
                  <a:cubicBezTo>
                    <a:pt x="10379" y="8737"/>
                    <a:pt x="10477" y="8719"/>
                    <a:pt x="10557" y="8656"/>
                  </a:cubicBezTo>
                  <a:cubicBezTo>
                    <a:pt x="10644" y="8587"/>
                    <a:pt x="10702" y="8460"/>
                    <a:pt x="10748" y="8362"/>
                  </a:cubicBezTo>
                  <a:cubicBezTo>
                    <a:pt x="10805" y="8223"/>
                    <a:pt x="10817" y="8056"/>
                    <a:pt x="10834" y="7906"/>
                  </a:cubicBezTo>
                  <a:cubicBezTo>
                    <a:pt x="10846" y="7785"/>
                    <a:pt x="10846" y="7670"/>
                    <a:pt x="10834" y="7555"/>
                  </a:cubicBezTo>
                  <a:cubicBezTo>
                    <a:pt x="10788" y="7324"/>
                    <a:pt x="10690" y="7174"/>
                    <a:pt x="10465" y="7093"/>
                  </a:cubicBezTo>
                  <a:cubicBezTo>
                    <a:pt x="10344" y="7047"/>
                    <a:pt x="10217" y="7030"/>
                    <a:pt x="10096" y="6978"/>
                  </a:cubicBezTo>
                  <a:cubicBezTo>
                    <a:pt x="9923" y="6915"/>
                    <a:pt x="9796" y="6776"/>
                    <a:pt x="9629" y="6713"/>
                  </a:cubicBezTo>
                  <a:cubicBezTo>
                    <a:pt x="9566" y="6690"/>
                    <a:pt x="9324" y="6684"/>
                    <a:pt x="9306" y="6609"/>
                  </a:cubicBezTo>
                  <a:cubicBezTo>
                    <a:pt x="9381" y="6557"/>
                    <a:pt x="9508" y="6528"/>
                    <a:pt x="9600" y="6499"/>
                  </a:cubicBezTo>
                  <a:cubicBezTo>
                    <a:pt x="9814" y="6424"/>
                    <a:pt x="10056" y="6401"/>
                    <a:pt x="10263" y="6298"/>
                  </a:cubicBezTo>
                  <a:cubicBezTo>
                    <a:pt x="10402" y="6228"/>
                    <a:pt x="10529" y="6142"/>
                    <a:pt x="10661" y="6061"/>
                  </a:cubicBezTo>
                  <a:cubicBezTo>
                    <a:pt x="10805" y="5980"/>
                    <a:pt x="10932" y="5888"/>
                    <a:pt x="11048" y="5779"/>
                  </a:cubicBezTo>
                  <a:cubicBezTo>
                    <a:pt x="11192" y="5629"/>
                    <a:pt x="11238" y="5450"/>
                    <a:pt x="11313" y="5260"/>
                  </a:cubicBezTo>
                  <a:cubicBezTo>
                    <a:pt x="11342" y="5202"/>
                    <a:pt x="11382" y="5144"/>
                    <a:pt x="11411" y="5087"/>
                  </a:cubicBezTo>
                  <a:cubicBezTo>
                    <a:pt x="11468" y="4960"/>
                    <a:pt x="11445" y="4770"/>
                    <a:pt x="11393" y="4649"/>
                  </a:cubicBezTo>
                  <a:cubicBezTo>
                    <a:pt x="11359" y="4562"/>
                    <a:pt x="11272" y="4499"/>
                    <a:pt x="11197" y="4435"/>
                  </a:cubicBezTo>
                  <a:cubicBezTo>
                    <a:pt x="11105" y="4349"/>
                    <a:pt x="11013" y="4251"/>
                    <a:pt x="10898" y="4193"/>
                  </a:cubicBezTo>
                  <a:cubicBezTo>
                    <a:pt x="10817" y="4159"/>
                    <a:pt x="10736" y="4150"/>
                    <a:pt x="10652" y="4150"/>
                  </a:cubicBezTo>
                  <a:cubicBezTo>
                    <a:pt x="10623" y="4150"/>
                    <a:pt x="10593" y="4151"/>
                    <a:pt x="10563" y="4153"/>
                  </a:cubicBezTo>
                  <a:cubicBezTo>
                    <a:pt x="10177" y="4158"/>
                    <a:pt x="9785" y="4216"/>
                    <a:pt x="9410" y="4331"/>
                  </a:cubicBezTo>
                  <a:cubicBezTo>
                    <a:pt x="9249" y="4383"/>
                    <a:pt x="9087" y="4424"/>
                    <a:pt x="8920" y="4470"/>
                  </a:cubicBezTo>
                  <a:cubicBezTo>
                    <a:pt x="8851" y="4481"/>
                    <a:pt x="8787" y="4504"/>
                    <a:pt x="8718" y="4539"/>
                  </a:cubicBezTo>
                  <a:cubicBezTo>
                    <a:pt x="8678" y="4579"/>
                    <a:pt x="8632" y="4597"/>
                    <a:pt x="8586" y="4597"/>
                  </a:cubicBezTo>
                  <a:cubicBezTo>
                    <a:pt x="8707" y="4470"/>
                    <a:pt x="8851" y="4354"/>
                    <a:pt x="8966" y="4216"/>
                  </a:cubicBezTo>
                  <a:cubicBezTo>
                    <a:pt x="9116" y="4043"/>
                    <a:pt x="9254" y="3859"/>
                    <a:pt x="9381" y="3668"/>
                  </a:cubicBezTo>
                  <a:cubicBezTo>
                    <a:pt x="9485" y="3524"/>
                    <a:pt x="9583" y="3374"/>
                    <a:pt x="9664" y="3213"/>
                  </a:cubicBezTo>
                  <a:cubicBezTo>
                    <a:pt x="9727" y="3115"/>
                    <a:pt x="9773" y="3011"/>
                    <a:pt x="9802" y="2896"/>
                  </a:cubicBezTo>
                  <a:cubicBezTo>
                    <a:pt x="9796" y="2746"/>
                    <a:pt x="9716" y="2596"/>
                    <a:pt x="9623" y="2481"/>
                  </a:cubicBezTo>
                  <a:cubicBezTo>
                    <a:pt x="9401" y="2207"/>
                    <a:pt x="9062" y="2006"/>
                    <a:pt x="8723" y="2006"/>
                  </a:cubicBezTo>
                  <a:cubicBezTo>
                    <a:pt x="8562" y="2006"/>
                    <a:pt x="8400" y="2052"/>
                    <a:pt x="8251" y="2158"/>
                  </a:cubicBezTo>
                  <a:cubicBezTo>
                    <a:pt x="8044" y="2302"/>
                    <a:pt x="7847" y="2504"/>
                    <a:pt x="7646" y="2659"/>
                  </a:cubicBezTo>
                  <a:cubicBezTo>
                    <a:pt x="7363" y="2861"/>
                    <a:pt x="7104" y="3086"/>
                    <a:pt x="6867" y="3328"/>
                  </a:cubicBezTo>
                  <a:cubicBezTo>
                    <a:pt x="6815" y="3518"/>
                    <a:pt x="6723" y="3616"/>
                    <a:pt x="6573" y="3640"/>
                  </a:cubicBezTo>
                  <a:cubicBezTo>
                    <a:pt x="6608" y="3524"/>
                    <a:pt x="6654" y="3415"/>
                    <a:pt x="6689" y="3299"/>
                  </a:cubicBezTo>
                  <a:cubicBezTo>
                    <a:pt x="6723" y="3201"/>
                    <a:pt x="6740" y="3086"/>
                    <a:pt x="6781" y="2982"/>
                  </a:cubicBezTo>
                  <a:cubicBezTo>
                    <a:pt x="6810" y="2919"/>
                    <a:pt x="6838" y="2861"/>
                    <a:pt x="6844" y="2792"/>
                  </a:cubicBezTo>
                  <a:cubicBezTo>
                    <a:pt x="6862" y="2619"/>
                    <a:pt x="6838" y="2429"/>
                    <a:pt x="6827" y="2256"/>
                  </a:cubicBezTo>
                  <a:cubicBezTo>
                    <a:pt x="6804" y="1991"/>
                    <a:pt x="6752" y="1714"/>
                    <a:pt x="6683" y="1454"/>
                  </a:cubicBezTo>
                  <a:cubicBezTo>
                    <a:pt x="6602" y="1183"/>
                    <a:pt x="6608" y="930"/>
                    <a:pt x="6435" y="682"/>
                  </a:cubicBezTo>
                  <a:cubicBezTo>
                    <a:pt x="6232" y="399"/>
                    <a:pt x="5840" y="1"/>
                    <a:pt x="5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4404868" y="223577"/>
              <a:ext cx="1017519" cy="976136"/>
            </a:xfrm>
            <a:custGeom>
              <a:avLst/>
              <a:gdLst/>
              <a:ahLst/>
              <a:cxnLst/>
              <a:rect l="l" t="t" r="r" b="b"/>
              <a:pathLst>
                <a:path w="10917" h="10473" extrusionOk="0">
                  <a:moveTo>
                    <a:pt x="5171" y="0"/>
                  </a:moveTo>
                  <a:cubicBezTo>
                    <a:pt x="5128" y="0"/>
                    <a:pt x="5085" y="6"/>
                    <a:pt x="5041" y="18"/>
                  </a:cubicBezTo>
                  <a:cubicBezTo>
                    <a:pt x="4707" y="110"/>
                    <a:pt x="4597" y="508"/>
                    <a:pt x="4551" y="831"/>
                  </a:cubicBezTo>
                  <a:cubicBezTo>
                    <a:pt x="4395" y="2140"/>
                    <a:pt x="4401" y="3518"/>
                    <a:pt x="4989" y="4706"/>
                  </a:cubicBezTo>
                  <a:cubicBezTo>
                    <a:pt x="4955" y="4648"/>
                    <a:pt x="4914" y="4590"/>
                    <a:pt x="4874" y="4538"/>
                  </a:cubicBezTo>
                  <a:cubicBezTo>
                    <a:pt x="4251" y="3650"/>
                    <a:pt x="3386" y="2930"/>
                    <a:pt x="2527" y="2220"/>
                  </a:cubicBezTo>
                  <a:cubicBezTo>
                    <a:pt x="2291" y="2024"/>
                    <a:pt x="2043" y="1823"/>
                    <a:pt x="1732" y="1748"/>
                  </a:cubicBezTo>
                  <a:cubicBezTo>
                    <a:pt x="1618" y="1722"/>
                    <a:pt x="1520" y="1710"/>
                    <a:pt x="1434" y="1710"/>
                  </a:cubicBezTo>
                  <a:cubicBezTo>
                    <a:pt x="753" y="1710"/>
                    <a:pt x="907" y="2458"/>
                    <a:pt x="1224" y="2884"/>
                  </a:cubicBezTo>
                  <a:cubicBezTo>
                    <a:pt x="1611" y="3420"/>
                    <a:pt x="2158" y="3881"/>
                    <a:pt x="2695" y="4302"/>
                  </a:cubicBezTo>
                  <a:cubicBezTo>
                    <a:pt x="3150" y="4659"/>
                    <a:pt x="3623" y="5075"/>
                    <a:pt x="4130" y="5369"/>
                  </a:cubicBezTo>
                  <a:cubicBezTo>
                    <a:pt x="3761" y="5203"/>
                    <a:pt x="1754" y="4395"/>
                    <a:pt x="688" y="4395"/>
                  </a:cubicBezTo>
                  <a:cubicBezTo>
                    <a:pt x="273" y="4395"/>
                    <a:pt x="1" y="4518"/>
                    <a:pt x="25" y="4850"/>
                  </a:cubicBezTo>
                  <a:cubicBezTo>
                    <a:pt x="83" y="5634"/>
                    <a:pt x="1709" y="5957"/>
                    <a:pt x="2326" y="6084"/>
                  </a:cubicBezTo>
                  <a:cubicBezTo>
                    <a:pt x="2520" y="6120"/>
                    <a:pt x="2713" y="6131"/>
                    <a:pt x="2904" y="6131"/>
                  </a:cubicBezTo>
                  <a:cubicBezTo>
                    <a:pt x="3172" y="6131"/>
                    <a:pt x="3438" y="6110"/>
                    <a:pt x="3702" y="6110"/>
                  </a:cubicBezTo>
                  <a:cubicBezTo>
                    <a:pt x="3872" y="6110"/>
                    <a:pt x="4042" y="6119"/>
                    <a:pt x="4211" y="6147"/>
                  </a:cubicBezTo>
                  <a:cubicBezTo>
                    <a:pt x="3704" y="6556"/>
                    <a:pt x="561" y="7906"/>
                    <a:pt x="1443" y="8857"/>
                  </a:cubicBezTo>
                  <a:cubicBezTo>
                    <a:pt x="1582" y="9004"/>
                    <a:pt x="1753" y="9067"/>
                    <a:pt x="1944" y="9067"/>
                  </a:cubicBezTo>
                  <a:cubicBezTo>
                    <a:pt x="2933" y="9067"/>
                    <a:pt x="4461" y="7381"/>
                    <a:pt x="4770" y="6874"/>
                  </a:cubicBezTo>
                  <a:lnTo>
                    <a:pt x="4770" y="6874"/>
                  </a:lnTo>
                  <a:cubicBezTo>
                    <a:pt x="4553" y="7285"/>
                    <a:pt x="2874" y="10472"/>
                    <a:pt x="4243" y="10472"/>
                  </a:cubicBezTo>
                  <a:cubicBezTo>
                    <a:pt x="4255" y="10472"/>
                    <a:pt x="4268" y="10472"/>
                    <a:pt x="4280" y="10471"/>
                  </a:cubicBezTo>
                  <a:cubicBezTo>
                    <a:pt x="5520" y="10419"/>
                    <a:pt x="5335" y="7710"/>
                    <a:pt x="5491" y="6954"/>
                  </a:cubicBezTo>
                  <a:lnTo>
                    <a:pt x="5491" y="6954"/>
                  </a:lnTo>
                  <a:cubicBezTo>
                    <a:pt x="5406" y="7662"/>
                    <a:pt x="6111" y="10272"/>
                    <a:pt x="7092" y="10272"/>
                  </a:cubicBezTo>
                  <a:cubicBezTo>
                    <a:pt x="7110" y="10272"/>
                    <a:pt x="7128" y="10271"/>
                    <a:pt x="7146" y="10270"/>
                  </a:cubicBezTo>
                  <a:cubicBezTo>
                    <a:pt x="8045" y="10183"/>
                    <a:pt x="7498" y="9174"/>
                    <a:pt x="7325" y="8753"/>
                  </a:cubicBezTo>
                  <a:cubicBezTo>
                    <a:pt x="7180" y="8401"/>
                    <a:pt x="7030" y="8056"/>
                    <a:pt x="6858" y="7715"/>
                  </a:cubicBezTo>
                  <a:cubicBezTo>
                    <a:pt x="6771" y="7542"/>
                    <a:pt x="6339" y="7093"/>
                    <a:pt x="6448" y="6920"/>
                  </a:cubicBezTo>
                  <a:lnTo>
                    <a:pt x="6448" y="6920"/>
                  </a:lnTo>
                  <a:cubicBezTo>
                    <a:pt x="6869" y="7110"/>
                    <a:pt x="7238" y="7387"/>
                    <a:pt x="7670" y="7565"/>
                  </a:cubicBezTo>
                  <a:cubicBezTo>
                    <a:pt x="8156" y="7766"/>
                    <a:pt x="8670" y="7903"/>
                    <a:pt x="9195" y="7903"/>
                  </a:cubicBezTo>
                  <a:cubicBezTo>
                    <a:pt x="9244" y="7903"/>
                    <a:pt x="9293" y="7902"/>
                    <a:pt x="9343" y="7900"/>
                  </a:cubicBezTo>
                  <a:cubicBezTo>
                    <a:pt x="9913" y="7854"/>
                    <a:pt x="9936" y="7364"/>
                    <a:pt x="9596" y="7070"/>
                  </a:cubicBezTo>
                  <a:cubicBezTo>
                    <a:pt x="9573" y="7052"/>
                    <a:pt x="9556" y="7035"/>
                    <a:pt x="9533" y="7018"/>
                  </a:cubicBezTo>
                  <a:cubicBezTo>
                    <a:pt x="9152" y="6752"/>
                    <a:pt x="8697" y="6579"/>
                    <a:pt x="8236" y="6447"/>
                  </a:cubicBezTo>
                  <a:cubicBezTo>
                    <a:pt x="7780" y="6320"/>
                    <a:pt x="7261" y="6285"/>
                    <a:pt x="6829" y="6101"/>
                  </a:cubicBezTo>
                  <a:cubicBezTo>
                    <a:pt x="7774" y="6037"/>
                    <a:pt x="8697" y="5807"/>
                    <a:pt x="9585" y="5490"/>
                  </a:cubicBezTo>
                  <a:cubicBezTo>
                    <a:pt x="9971" y="5351"/>
                    <a:pt x="10917" y="4815"/>
                    <a:pt x="10294" y="4412"/>
                  </a:cubicBezTo>
                  <a:cubicBezTo>
                    <a:pt x="10144" y="4313"/>
                    <a:pt x="9948" y="4302"/>
                    <a:pt x="9769" y="4302"/>
                  </a:cubicBezTo>
                  <a:cubicBezTo>
                    <a:pt x="8547" y="4308"/>
                    <a:pt x="7376" y="4757"/>
                    <a:pt x="6252" y="5207"/>
                  </a:cubicBezTo>
                  <a:cubicBezTo>
                    <a:pt x="6938" y="4648"/>
                    <a:pt x="7596" y="4071"/>
                    <a:pt x="8241" y="3477"/>
                  </a:cubicBezTo>
                  <a:cubicBezTo>
                    <a:pt x="8535" y="3206"/>
                    <a:pt x="9366" y="2440"/>
                    <a:pt x="8766" y="2094"/>
                  </a:cubicBezTo>
                  <a:cubicBezTo>
                    <a:pt x="8683" y="2046"/>
                    <a:pt x="8594" y="2025"/>
                    <a:pt x="8500" y="2025"/>
                  </a:cubicBezTo>
                  <a:cubicBezTo>
                    <a:pt x="8019" y="2025"/>
                    <a:pt x="7433" y="2577"/>
                    <a:pt x="7163" y="2837"/>
                  </a:cubicBezTo>
                  <a:cubicBezTo>
                    <a:pt x="6834" y="3149"/>
                    <a:pt x="6540" y="3477"/>
                    <a:pt x="6246" y="3812"/>
                  </a:cubicBezTo>
                  <a:cubicBezTo>
                    <a:pt x="6021" y="4048"/>
                    <a:pt x="5699" y="4313"/>
                    <a:pt x="5635" y="4642"/>
                  </a:cubicBezTo>
                  <a:cubicBezTo>
                    <a:pt x="5779" y="3852"/>
                    <a:pt x="5906" y="3068"/>
                    <a:pt x="6027" y="2284"/>
                  </a:cubicBezTo>
                  <a:cubicBezTo>
                    <a:pt x="6137" y="1598"/>
                    <a:pt x="6160" y="1004"/>
                    <a:pt x="5779" y="381"/>
                  </a:cubicBezTo>
                  <a:cubicBezTo>
                    <a:pt x="5647" y="180"/>
                    <a:pt x="5415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97" name="Google Shape;1097;p48"/>
          <p:cNvSpPr/>
          <p:nvPr/>
        </p:nvSpPr>
        <p:spPr>
          <a:xfrm flipH="1">
            <a:off x="458943" y="1356967"/>
            <a:ext cx="1368631" cy="944893"/>
          </a:xfrm>
          <a:custGeom>
            <a:avLst/>
            <a:gdLst/>
            <a:ahLst/>
            <a:cxnLst/>
            <a:rect l="l" t="t" r="r" b="b"/>
            <a:pathLst>
              <a:path w="8921" h="6159" extrusionOk="0">
                <a:moveTo>
                  <a:pt x="3048" y="2575"/>
                </a:moveTo>
                <a:cubicBezTo>
                  <a:pt x="3198" y="2575"/>
                  <a:pt x="3351" y="2586"/>
                  <a:pt x="3495" y="2613"/>
                </a:cubicBezTo>
                <a:cubicBezTo>
                  <a:pt x="3610" y="2624"/>
                  <a:pt x="3726" y="2653"/>
                  <a:pt x="3829" y="2688"/>
                </a:cubicBezTo>
                <a:cubicBezTo>
                  <a:pt x="3939" y="2728"/>
                  <a:pt x="4037" y="2786"/>
                  <a:pt x="4095" y="2855"/>
                </a:cubicBezTo>
                <a:cubicBezTo>
                  <a:pt x="4158" y="2936"/>
                  <a:pt x="4152" y="3045"/>
                  <a:pt x="4100" y="3137"/>
                </a:cubicBezTo>
                <a:cubicBezTo>
                  <a:pt x="4043" y="3224"/>
                  <a:pt x="3945" y="3293"/>
                  <a:pt x="3841" y="3351"/>
                </a:cubicBezTo>
                <a:cubicBezTo>
                  <a:pt x="3628" y="3460"/>
                  <a:pt x="3374" y="3518"/>
                  <a:pt x="3137" y="3524"/>
                </a:cubicBezTo>
                <a:lnTo>
                  <a:pt x="3051" y="3524"/>
                </a:lnTo>
                <a:cubicBezTo>
                  <a:pt x="3022" y="3524"/>
                  <a:pt x="2999" y="3518"/>
                  <a:pt x="2970" y="3512"/>
                </a:cubicBezTo>
                <a:lnTo>
                  <a:pt x="2884" y="3489"/>
                </a:lnTo>
                <a:cubicBezTo>
                  <a:pt x="2855" y="3483"/>
                  <a:pt x="2826" y="3478"/>
                  <a:pt x="2803" y="3460"/>
                </a:cubicBezTo>
                <a:cubicBezTo>
                  <a:pt x="2699" y="3420"/>
                  <a:pt x="2595" y="3368"/>
                  <a:pt x="2497" y="3293"/>
                </a:cubicBezTo>
                <a:cubicBezTo>
                  <a:pt x="2338" y="3185"/>
                  <a:pt x="2197" y="3050"/>
                  <a:pt x="2076" y="2898"/>
                </a:cubicBezTo>
                <a:lnTo>
                  <a:pt x="2076" y="2898"/>
                </a:lnTo>
                <a:cubicBezTo>
                  <a:pt x="2120" y="2878"/>
                  <a:pt x="2161" y="2855"/>
                  <a:pt x="2198" y="2832"/>
                </a:cubicBezTo>
                <a:cubicBezTo>
                  <a:pt x="2301" y="2774"/>
                  <a:pt x="2399" y="2717"/>
                  <a:pt x="2503" y="2670"/>
                </a:cubicBezTo>
                <a:cubicBezTo>
                  <a:pt x="2601" y="2619"/>
                  <a:pt x="2705" y="2590"/>
                  <a:pt x="2815" y="2584"/>
                </a:cubicBezTo>
                <a:cubicBezTo>
                  <a:pt x="2890" y="2578"/>
                  <a:pt x="2969" y="2575"/>
                  <a:pt x="3048" y="2575"/>
                </a:cubicBezTo>
                <a:close/>
                <a:moveTo>
                  <a:pt x="2443" y="4848"/>
                </a:moveTo>
                <a:lnTo>
                  <a:pt x="2443" y="4848"/>
                </a:lnTo>
                <a:cubicBezTo>
                  <a:pt x="2479" y="4857"/>
                  <a:pt x="2515" y="4863"/>
                  <a:pt x="2561" y="4873"/>
                </a:cubicBezTo>
                <a:cubicBezTo>
                  <a:pt x="2515" y="4867"/>
                  <a:pt x="2469" y="4861"/>
                  <a:pt x="2422" y="4861"/>
                </a:cubicBezTo>
                <a:cubicBezTo>
                  <a:pt x="2459" y="4861"/>
                  <a:pt x="2459" y="4854"/>
                  <a:pt x="2443" y="4848"/>
                </a:cubicBezTo>
                <a:close/>
                <a:moveTo>
                  <a:pt x="2561" y="4873"/>
                </a:moveTo>
                <a:cubicBezTo>
                  <a:pt x="2630" y="4890"/>
                  <a:pt x="2705" y="4925"/>
                  <a:pt x="2763" y="4983"/>
                </a:cubicBezTo>
                <a:cubicBezTo>
                  <a:pt x="2699" y="4925"/>
                  <a:pt x="2624" y="4896"/>
                  <a:pt x="2561" y="4873"/>
                </a:cubicBezTo>
                <a:close/>
                <a:moveTo>
                  <a:pt x="1356" y="5190"/>
                </a:moveTo>
                <a:lnTo>
                  <a:pt x="1356" y="5190"/>
                </a:lnTo>
                <a:cubicBezTo>
                  <a:pt x="1517" y="5271"/>
                  <a:pt x="1638" y="5334"/>
                  <a:pt x="1759" y="5392"/>
                </a:cubicBezTo>
                <a:cubicBezTo>
                  <a:pt x="1633" y="5357"/>
                  <a:pt x="1465" y="5277"/>
                  <a:pt x="1356" y="5190"/>
                </a:cubicBezTo>
                <a:close/>
                <a:moveTo>
                  <a:pt x="1759" y="5392"/>
                </a:moveTo>
                <a:lnTo>
                  <a:pt x="1759" y="5392"/>
                </a:lnTo>
                <a:cubicBezTo>
                  <a:pt x="1759" y="5392"/>
                  <a:pt x="1759" y="5392"/>
                  <a:pt x="1759" y="5392"/>
                </a:cubicBezTo>
                <a:lnTo>
                  <a:pt x="1759" y="5392"/>
                </a:lnTo>
                <a:cubicBezTo>
                  <a:pt x="1759" y="5392"/>
                  <a:pt x="1759" y="5392"/>
                  <a:pt x="1759" y="5392"/>
                </a:cubicBezTo>
                <a:close/>
                <a:moveTo>
                  <a:pt x="1759" y="5392"/>
                </a:moveTo>
                <a:lnTo>
                  <a:pt x="1759" y="5392"/>
                </a:lnTo>
                <a:cubicBezTo>
                  <a:pt x="1834" y="5426"/>
                  <a:pt x="1898" y="5455"/>
                  <a:pt x="1955" y="5484"/>
                </a:cubicBezTo>
                <a:cubicBezTo>
                  <a:pt x="1892" y="5467"/>
                  <a:pt x="1823" y="5426"/>
                  <a:pt x="1759" y="5392"/>
                </a:cubicBezTo>
                <a:close/>
                <a:moveTo>
                  <a:pt x="2382" y="4861"/>
                </a:moveTo>
                <a:cubicBezTo>
                  <a:pt x="2474" y="4861"/>
                  <a:pt x="2567" y="4885"/>
                  <a:pt x="2647" y="4925"/>
                </a:cubicBezTo>
                <a:cubicBezTo>
                  <a:pt x="2728" y="4971"/>
                  <a:pt x="2792" y="5034"/>
                  <a:pt x="2832" y="5115"/>
                </a:cubicBezTo>
                <a:cubicBezTo>
                  <a:pt x="2855" y="5150"/>
                  <a:pt x="2872" y="5184"/>
                  <a:pt x="2878" y="5219"/>
                </a:cubicBezTo>
                <a:cubicBezTo>
                  <a:pt x="2901" y="5282"/>
                  <a:pt x="2913" y="5352"/>
                  <a:pt x="2901" y="5409"/>
                </a:cubicBezTo>
                <a:cubicBezTo>
                  <a:pt x="2890" y="5438"/>
                  <a:pt x="2878" y="5461"/>
                  <a:pt x="2861" y="5478"/>
                </a:cubicBezTo>
                <a:cubicBezTo>
                  <a:pt x="2849" y="5496"/>
                  <a:pt x="2826" y="5507"/>
                  <a:pt x="2803" y="5519"/>
                </a:cubicBezTo>
                <a:cubicBezTo>
                  <a:pt x="2774" y="5530"/>
                  <a:pt x="2757" y="5536"/>
                  <a:pt x="2717" y="5548"/>
                </a:cubicBezTo>
                <a:lnTo>
                  <a:pt x="2705" y="5548"/>
                </a:lnTo>
                <a:cubicBezTo>
                  <a:pt x="2680" y="5550"/>
                  <a:pt x="2655" y="5551"/>
                  <a:pt x="2630" y="5551"/>
                </a:cubicBezTo>
                <a:cubicBezTo>
                  <a:pt x="2515" y="5551"/>
                  <a:pt x="2398" y="5531"/>
                  <a:pt x="2284" y="5507"/>
                </a:cubicBezTo>
                <a:cubicBezTo>
                  <a:pt x="2013" y="5444"/>
                  <a:pt x="1731" y="5380"/>
                  <a:pt x="1477" y="5248"/>
                </a:cubicBezTo>
                <a:cubicBezTo>
                  <a:pt x="1417" y="5212"/>
                  <a:pt x="1358" y="5177"/>
                  <a:pt x="1302" y="5139"/>
                </a:cubicBezTo>
                <a:lnTo>
                  <a:pt x="1302" y="5139"/>
                </a:lnTo>
                <a:cubicBezTo>
                  <a:pt x="1342" y="5121"/>
                  <a:pt x="1381" y="5104"/>
                  <a:pt x="1419" y="5086"/>
                </a:cubicBezTo>
                <a:cubicBezTo>
                  <a:pt x="1558" y="5029"/>
                  <a:pt x="1690" y="4977"/>
                  <a:pt x="1823" y="4942"/>
                </a:cubicBezTo>
                <a:cubicBezTo>
                  <a:pt x="1869" y="4919"/>
                  <a:pt x="1892" y="4902"/>
                  <a:pt x="1955" y="4896"/>
                </a:cubicBezTo>
                <a:cubicBezTo>
                  <a:pt x="1996" y="4890"/>
                  <a:pt x="2042" y="4890"/>
                  <a:pt x="2094" y="4885"/>
                </a:cubicBezTo>
                <a:cubicBezTo>
                  <a:pt x="2169" y="4867"/>
                  <a:pt x="2255" y="4861"/>
                  <a:pt x="2336" y="4861"/>
                </a:cubicBezTo>
                <a:close/>
                <a:moveTo>
                  <a:pt x="154" y="5980"/>
                </a:moveTo>
                <a:cubicBezTo>
                  <a:pt x="145" y="5992"/>
                  <a:pt x="136" y="6003"/>
                  <a:pt x="126" y="6014"/>
                </a:cubicBezTo>
                <a:lnTo>
                  <a:pt x="126" y="6014"/>
                </a:lnTo>
                <a:cubicBezTo>
                  <a:pt x="133" y="6008"/>
                  <a:pt x="141" y="5999"/>
                  <a:pt x="151" y="5986"/>
                </a:cubicBezTo>
                <a:cubicBezTo>
                  <a:pt x="152" y="5984"/>
                  <a:pt x="153" y="5982"/>
                  <a:pt x="154" y="5980"/>
                </a:cubicBezTo>
                <a:close/>
                <a:moveTo>
                  <a:pt x="6493" y="1"/>
                </a:moveTo>
                <a:cubicBezTo>
                  <a:pt x="6712" y="1"/>
                  <a:pt x="6776" y="7"/>
                  <a:pt x="6747" y="18"/>
                </a:cubicBezTo>
                <a:cubicBezTo>
                  <a:pt x="6718" y="24"/>
                  <a:pt x="6591" y="35"/>
                  <a:pt x="6401" y="53"/>
                </a:cubicBezTo>
                <a:cubicBezTo>
                  <a:pt x="6247" y="63"/>
                  <a:pt x="6054" y="77"/>
                  <a:pt x="5855" y="77"/>
                </a:cubicBezTo>
                <a:cubicBezTo>
                  <a:pt x="5824" y="77"/>
                  <a:pt x="5792" y="77"/>
                  <a:pt x="5761" y="76"/>
                </a:cubicBezTo>
                <a:cubicBezTo>
                  <a:pt x="5519" y="64"/>
                  <a:pt x="5277" y="53"/>
                  <a:pt x="5075" y="35"/>
                </a:cubicBezTo>
                <a:cubicBezTo>
                  <a:pt x="4917" y="22"/>
                  <a:pt x="4747" y="13"/>
                  <a:pt x="4568" y="13"/>
                </a:cubicBezTo>
                <a:cubicBezTo>
                  <a:pt x="4155" y="13"/>
                  <a:pt x="3697" y="57"/>
                  <a:pt x="3230" y="174"/>
                </a:cubicBezTo>
                <a:cubicBezTo>
                  <a:pt x="3063" y="220"/>
                  <a:pt x="2895" y="260"/>
                  <a:pt x="2722" y="318"/>
                </a:cubicBezTo>
                <a:cubicBezTo>
                  <a:pt x="2624" y="364"/>
                  <a:pt x="2544" y="399"/>
                  <a:pt x="2463" y="451"/>
                </a:cubicBezTo>
                <a:cubicBezTo>
                  <a:pt x="2388" y="491"/>
                  <a:pt x="2313" y="543"/>
                  <a:pt x="2244" y="583"/>
                </a:cubicBezTo>
                <a:cubicBezTo>
                  <a:pt x="2100" y="681"/>
                  <a:pt x="1955" y="779"/>
                  <a:pt x="1817" y="895"/>
                </a:cubicBezTo>
                <a:cubicBezTo>
                  <a:pt x="1742" y="952"/>
                  <a:pt x="1679" y="1010"/>
                  <a:pt x="1615" y="1073"/>
                </a:cubicBezTo>
                <a:cubicBezTo>
                  <a:pt x="1581" y="1102"/>
                  <a:pt x="1552" y="1148"/>
                  <a:pt x="1511" y="1183"/>
                </a:cubicBezTo>
                <a:lnTo>
                  <a:pt x="1465" y="1246"/>
                </a:lnTo>
                <a:cubicBezTo>
                  <a:pt x="1448" y="1269"/>
                  <a:pt x="1425" y="1304"/>
                  <a:pt x="1413" y="1344"/>
                </a:cubicBezTo>
                <a:cubicBezTo>
                  <a:pt x="1408" y="1356"/>
                  <a:pt x="1408" y="1373"/>
                  <a:pt x="1402" y="1385"/>
                </a:cubicBezTo>
                <a:lnTo>
                  <a:pt x="1390" y="1413"/>
                </a:lnTo>
                <a:lnTo>
                  <a:pt x="1379" y="1465"/>
                </a:lnTo>
                <a:lnTo>
                  <a:pt x="1356" y="1563"/>
                </a:lnTo>
                <a:cubicBezTo>
                  <a:pt x="1344" y="1633"/>
                  <a:pt x="1327" y="1702"/>
                  <a:pt x="1315" y="1765"/>
                </a:cubicBezTo>
                <a:lnTo>
                  <a:pt x="1292" y="1875"/>
                </a:lnTo>
                <a:lnTo>
                  <a:pt x="1287" y="1932"/>
                </a:lnTo>
                <a:lnTo>
                  <a:pt x="1275" y="1961"/>
                </a:lnTo>
                <a:lnTo>
                  <a:pt x="1275" y="1979"/>
                </a:lnTo>
                <a:lnTo>
                  <a:pt x="1275" y="1984"/>
                </a:lnTo>
                <a:lnTo>
                  <a:pt x="1287" y="1984"/>
                </a:lnTo>
                <a:lnTo>
                  <a:pt x="1304" y="1990"/>
                </a:lnTo>
                <a:lnTo>
                  <a:pt x="1350" y="1996"/>
                </a:lnTo>
                <a:lnTo>
                  <a:pt x="1437" y="2013"/>
                </a:lnTo>
                <a:lnTo>
                  <a:pt x="1469" y="2018"/>
                </a:lnTo>
                <a:lnTo>
                  <a:pt x="1469" y="2018"/>
                </a:lnTo>
                <a:cubicBezTo>
                  <a:pt x="1409" y="2013"/>
                  <a:pt x="1345" y="2013"/>
                  <a:pt x="1275" y="2007"/>
                </a:cubicBezTo>
                <a:lnTo>
                  <a:pt x="1275" y="2077"/>
                </a:lnTo>
                <a:lnTo>
                  <a:pt x="1275" y="2140"/>
                </a:lnTo>
                <a:cubicBezTo>
                  <a:pt x="1275" y="2186"/>
                  <a:pt x="1281" y="2238"/>
                  <a:pt x="1298" y="2284"/>
                </a:cubicBezTo>
                <a:cubicBezTo>
                  <a:pt x="1321" y="2382"/>
                  <a:pt x="1356" y="2480"/>
                  <a:pt x="1413" y="2561"/>
                </a:cubicBezTo>
                <a:cubicBezTo>
                  <a:pt x="1463" y="2638"/>
                  <a:pt x="1517" y="2704"/>
                  <a:pt x="1562" y="2765"/>
                </a:cubicBezTo>
                <a:lnTo>
                  <a:pt x="1562" y="2765"/>
                </a:lnTo>
                <a:cubicBezTo>
                  <a:pt x="1502" y="2783"/>
                  <a:pt x="1437" y="2810"/>
                  <a:pt x="1373" y="2849"/>
                </a:cubicBezTo>
                <a:cubicBezTo>
                  <a:pt x="1333" y="2872"/>
                  <a:pt x="1292" y="2890"/>
                  <a:pt x="1246" y="2918"/>
                </a:cubicBezTo>
                <a:cubicBezTo>
                  <a:pt x="1206" y="2947"/>
                  <a:pt x="1171" y="2988"/>
                  <a:pt x="1142" y="3022"/>
                </a:cubicBezTo>
                <a:cubicBezTo>
                  <a:pt x="1016" y="3161"/>
                  <a:pt x="946" y="3293"/>
                  <a:pt x="871" y="3437"/>
                </a:cubicBezTo>
                <a:cubicBezTo>
                  <a:pt x="802" y="3593"/>
                  <a:pt x="750" y="3743"/>
                  <a:pt x="710" y="3893"/>
                </a:cubicBezTo>
                <a:cubicBezTo>
                  <a:pt x="670" y="4043"/>
                  <a:pt x="641" y="4198"/>
                  <a:pt x="641" y="4371"/>
                </a:cubicBezTo>
                <a:cubicBezTo>
                  <a:pt x="652" y="4527"/>
                  <a:pt x="687" y="4694"/>
                  <a:pt x="756" y="4833"/>
                </a:cubicBezTo>
                <a:cubicBezTo>
                  <a:pt x="818" y="4952"/>
                  <a:pt x="896" y="5056"/>
                  <a:pt x="987" y="5140"/>
                </a:cubicBezTo>
                <a:lnTo>
                  <a:pt x="987" y="5140"/>
                </a:lnTo>
                <a:cubicBezTo>
                  <a:pt x="821" y="5242"/>
                  <a:pt x="651" y="5370"/>
                  <a:pt x="497" y="5519"/>
                </a:cubicBezTo>
                <a:cubicBezTo>
                  <a:pt x="341" y="5669"/>
                  <a:pt x="197" y="5847"/>
                  <a:pt x="82" y="6026"/>
                </a:cubicBezTo>
                <a:lnTo>
                  <a:pt x="87" y="6026"/>
                </a:lnTo>
                <a:cubicBezTo>
                  <a:pt x="226" y="5832"/>
                  <a:pt x="387" y="5653"/>
                  <a:pt x="589" y="5511"/>
                </a:cubicBezTo>
                <a:lnTo>
                  <a:pt x="589" y="5511"/>
                </a:lnTo>
                <a:cubicBezTo>
                  <a:pt x="569" y="5525"/>
                  <a:pt x="555" y="5532"/>
                  <a:pt x="550" y="5532"/>
                </a:cubicBezTo>
                <a:cubicBezTo>
                  <a:pt x="549" y="5532"/>
                  <a:pt x="549" y="5531"/>
                  <a:pt x="549" y="5530"/>
                </a:cubicBezTo>
                <a:cubicBezTo>
                  <a:pt x="549" y="5525"/>
                  <a:pt x="572" y="5496"/>
                  <a:pt x="618" y="5461"/>
                </a:cubicBezTo>
                <a:lnTo>
                  <a:pt x="704" y="5415"/>
                </a:lnTo>
                <a:lnTo>
                  <a:pt x="704" y="5415"/>
                </a:lnTo>
                <a:cubicBezTo>
                  <a:pt x="672" y="5442"/>
                  <a:pt x="640" y="5469"/>
                  <a:pt x="610" y="5497"/>
                </a:cubicBezTo>
                <a:lnTo>
                  <a:pt x="610" y="5497"/>
                </a:lnTo>
                <a:cubicBezTo>
                  <a:pt x="610" y="5497"/>
                  <a:pt x="611" y="5496"/>
                  <a:pt x="612" y="5496"/>
                </a:cubicBezTo>
                <a:lnTo>
                  <a:pt x="612" y="5496"/>
                </a:lnTo>
                <a:cubicBezTo>
                  <a:pt x="611" y="5496"/>
                  <a:pt x="610" y="5497"/>
                  <a:pt x="609" y="5498"/>
                </a:cubicBezTo>
                <a:lnTo>
                  <a:pt x="609" y="5498"/>
                </a:lnTo>
                <a:cubicBezTo>
                  <a:pt x="609" y="5498"/>
                  <a:pt x="609" y="5497"/>
                  <a:pt x="610" y="5497"/>
                </a:cubicBezTo>
                <a:lnTo>
                  <a:pt x="610" y="5497"/>
                </a:lnTo>
                <a:cubicBezTo>
                  <a:pt x="603" y="5502"/>
                  <a:pt x="596" y="5507"/>
                  <a:pt x="589" y="5511"/>
                </a:cubicBezTo>
                <a:lnTo>
                  <a:pt x="589" y="5511"/>
                </a:lnTo>
                <a:cubicBezTo>
                  <a:pt x="595" y="5507"/>
                  <a:pt x="602" y="5503"/>
                  <a:pt x="609" y="5498"/>
                </a:cubicBezTo>
                <a:lnTo>
                  <a:pt x="609" y="5498"/>
                </a:lnTo>
                <a:cubicBezTo>
                  <a:pt x="475" y="5619"/>
                  <a:pt x="353" y="5748"/>
                  <a:pt x="231" y="5865"/>
                </a:cubicBezTo>
                <a:cubicBezTo>
                  <a:pt x="231" y="5865"/>
                  <a:pt x="183" y="5934"/>
                  <a:pt x="154" y="5980"/>
                </a:cubicBezTo>
                <a:lnTo>
                  <a:pt x="154" y="5980"/>
                </a:lnTo>
                <a:cubicBezTo>
                  <a:pt x="159" y="5975"/>
                  <a:pt x="163" y="5969"/>
                  <a:pt x="168" y="5963"/>
                </a:cubicBezTo>
                <a:cubicBezTo>
                  <a:pt x="197" y="5928"/>
                  <a:pt x="231" y="5899"/>
                  <a:pt x="255" y="5870"/>
                </a:cubicBezTo>
                <a:cubicBezTo>
                  <a:pt x="312" y="5865"/>
                  <a:pt x="324" y="5847"/>
                  <a:pt x="324" y="5847"/>
                </a:cubicBezTo>
                <a:cubicBezTo>
                  <a:pt x="526" y="5611"/>
                  <a:pt x="768" y="5415"/>
                  <a:pt x="1027" y="5271"/>
                </a:cubicBezTo>
                <a:cubicBezTo>
                  <a:pt x="1051" y="5258"/>
                  <a:pt x="1074" y="5246"/>
                  <a:pt x="1098" y="5234"/>
                </a:cubicBezTo>
                <a:lnTo>
                  <a:pt x="1098" y="5234"/>
                </a:lnTo>
                <a:cubicBezTo>
                  <a:pt x="1424" y="5485"/>
                  <a:pt x="1821" y="5598"/>
                  <a:pt x="2105" y="5669"/>
                </a:cubicBezTo>
                <a:cubicBezTo>
                  <a:pt x="2226" y="5697"/>
                  <a:pt x="2348" y="5715"/>
                  <a:pt x="2474" y="5732"/>
                </a:cubicBezTo>
                <a:cubicBezTo>
                  <a:pt x="2506" y="5735"/>
                  <a:pt x="2538" y="5736"/>
                  <a:pt x="2570" y="5736"/>
                </a:cubicBezTo>
                <a:cubicBezTo>
                  <a:pt x="2601" y="5736"/>
                  <a:pt x="2633" y="5735"/>
                  <a:pt x="2665" y="5732"/>
                </a:cubicBezTo>
                <a:cubicBezTo>
                  <a:pt x="2705" y="5732"/>
                  <a:pt x="2740" y="5726"/>
                  <a:pt x="2774" y="5709"/>
                </a:cubicBezTo>
                <a:cubicBezTo>
                  <a:pt x="2820" y="5697"/>
                  <a:pt x="2861" y="5680"/>
                  <a:pt x="2895" y="5651"/>
                </a:cubicBezTo>
                <a:cubicBezTo>
                  <a:pt x="2970" y="5599"/>
                  <a:pt x="3022" y="5525"/>
                  <a:pt x="3039" y="5438"/>
                </a:cubicBezTo>
                <a:cubicBezTo>
                  <a:pt x="3051" y="5392"/>
                  <a:pt x="3051" y="5352"/>
                  <a:pt x="3051" y="5305"/>
                </a:cubicBezTo>
                <a:cubicBezTo>
                  <a:pt x="3051" y="5265"/>
                  <a:pt x="3034" y="5236"/>
                  <a:pt x="3028" y="5207"/>
                </a:cubicBezTo>
                <a:cubicBezTo>
                  <a:pt x="3011" y="5138"/>
                  <a:pt x="2993" y="5092"/>
                  <a:pt x="2964" y="5034"/>
                </a:cubicBezTo>
                <a:cubicBezTo>
                  <a:pt x="2936" y="4977"/>
                  <a:pt x="2890" y="4919"/>
                  <a:pt x="2838" y="4873"/>
                </a:cubicBezTo>
                <a:lnTo>
                  <a:pt x="2838" y="4873"/>
                </a:lnTo>
                <a:cubicBezTo>
                  <a:pt x="2895" y="4925"/>
                  <a:pt x="2936" y="4983"/>
                  <a:pt x="2964" y="5046"/>
                </a:cubicBezTo>
                <a:lnTo>
                  <a:pt x="2982" y="5092"/>
                </a:lnTo>
                <a:lnTo>
                  <a:pt x="2999" y="5132"/>
                </a:lnTo>
                <a:cubicBezTo>
                  <a:pt x="3005" y="5161"/>
                  <a:pt x="3022" y="5190"/>
                  <a:pt x="3028" y="5219"/>
                </a:cubicBezTo>
                <a:cubicBezTo>
                  <a:pt x="3039" y="5277"/>
                  <a:pt x="3051" y="5363"/>
                  <a:pt x="3034" y="5444"/>
                </a:cubicBezTo>
                <a:cubicBezTo>
                  <a:pt x="3011" y="5525"/>
                  <a:pt x="2970" y="5594"/>
                  <a:pt x="2907" y="5640"/>
                </a:cubicBezTo>
                <a:cubicBezTo>
                  <a:pt x="2866" y="5663"/>
                  <a:pt x="2832" y="5680"/>
                  <a:pt x="2797" y="5697"/>
                </a:cubicBezTo>
                <a:cubicBezTo>
                  <a:pt x="2751" y="5709"/>
                  <a:pt x="2722" y="5721"/>
                  <a:pt x="2688" y="5721"/>
                </a:cubicBezTo>
                <a:cubicBezTo>
                  <a:pt x="2624" y="5726"/>
                  <a:pt x="2567" y="5726"/>
                  <a:pt x="2503" y="5726"/>
                </a:cubicBezTo>
                <a:cubicBezTo>
                  <a:pt x="2376" y="5721"/>
                  <a:pt x="2261" y="5697"/>
                  <a:pt x="2134" y="5669"/>
                </a:cubicBezTo>
                <a:cubicBezTo>
                  <a:pt x="2028" y="5647"/>
                  <a:pt x="2013" y="5639"/>
                  <a:pt x="2049" y="5639"/>
                </a:cubicBezTo>
                <a:cubicBezTo>
                  <a:pt x="2070" y="5639"/>
                  <a:pt x="2109" y="5641"/>
                  <a:pt x="2157" y="5646"/>
                </a:cubicBezTo>
                <a:cubicBezTo>
                  <a:pt x="2256" y="5659"/>
                  <a:pt x="2402" y="5672"/>
                  <a:pt x="2522" y="5672"/>
                </a:cubicBezTo>
                <a:cubicBezTo>
                  <a:pt x="2557" y="5672"/>
                  <a:pt x="2590" y="5671"/>
                  <a:pt x="2619" y="5669"/>
                </a:cubicBezTo>
                <a:cubicBezTo>
                  <a:pt x="2665" y="5663"/>
                  <a:pt x="2740" y="5669"/>
                  <a:pt x="2832" y="5634"/>
                </a:cubicBezTo>
                <a:cubicBezTo>
                  <a:pt x="2918" y="5605"/>
                  <a:pt x="2993" y="5525"/>
                  <a:pt x="3005" y="5450"/>
                </a:cubicBezTo>
                <a:cubicBezTo>
                  <a:pt x="3034" y="5380"/>
                  <a:pt x="3028" y="5294"/>
                  <a:pt x="3011" y="5236"/>
                </a:cubicBezTo>
                <a:cubicBezTo>
                  <a:pt x="2999" y="5173"/>
                  <a:pt x="2982" y="5127"/>
                  <a:pt x="2953" y="5069"/>
                </a:cubicBezTo>
                <a:cubicBezTo>
                  <a:pt x="2936" y="5011"/>
                  <a:pt x="2890" y="4959"/>
                  <a:pt x="2849" y="4913"/>
                </a:cubicBezTo>
                <a:cubicBezTo>
                  <a:pt x="2803" y="4867"/>
                  <a:pt x="2745" y="4827"/>
                  <a:pt x="2688" y="4798"/>
                </a:cubicBezTo>
                <a:cubicBezTo>
                  <a:pt x="2636" y="4775"/>
                  <a:pt x="2619" y="4758"/>
                  <a:pt x="2601" y="4746"/>
                </a:cubicBezTo>
                <a:cubicBezTo>
                  <a:pt x="2590" y="4729"/>
                  <a:pt x="2578" y="4723"/>
                  <a:pt x="2549" y="4717"/>
                </a:cubicBezTo>
                <a:cubicBezTo>
                  <a:pt x="2493" y="4706"/>
                  <a:pt x="2439" y="4701"/>
                  <a:pt x="2388" y="4701"/>
                </a:cubicBezTo>
                <a:cubicBezTo>
                  <a:pt x="2282" y="4701"/>
                  <a:pt x="2187" y="4721"/>
                  <a:pt x="2105" y="4740"/>
                </a:cubicBezTo>
                <a:cubicBezTo>
                  <a:pt x="1984" y="4769"/>
                  <a:pt x="1881" y="4804"/>
                  <a:pt x="1782" y="4827"/>
                </a:cubicBezTo>
                <a:cubicBezTo>
                  <a:pt x="1638" y="4861"/>
                  <a:pt x="1506" y="4902"/>
                  <a:pt x="1385" y="4948"/>
                </a:cubicBezTo>
                <a:cubicBezTo>
                  <a:pt x="1310" y="4975"/>
                  <a:pt x="1246" y="5001"/>
                  <a:pt x="1173" y="5037"/>
                </a:cubicBezTo>
                <a:lnTo>
                  <a:pt x="1173" y="5037"/>
                </a:lnTo>
                <a:cubicBezTo>
                  <a:pt x="1103" y="4967"/>
                  <a:pt x="1039" y="4885"/>
                  <a:pt x="998" y="4804"/>
                </a:cubicBezTo>
                <a:cubicBezTo>
                  <a:pt x="895" y="4608"/>
                  <a:pt x="871" y="4383"/>
                  <a:pt x="923" y="4170"/>
                </a:cubicBezTo>
                <a:cubicBezTo>
                  <a:pt x="969" y="3950"/>
                  <a:pt x="1044" y="3737"/>
                  <a:pt x="1142" y="3541"/>
                </a:cubicBezTo>
                <a:cubicBezTo>
                  <a:pt x="1189" y="3437"/>
                  <a:pt x="1246" y="3345"/>
                  <a:pt x="1315" y="3259"/>
                </a:cubicBezTo>
                <a:cubicBezTo>
                  <a:pt x="1350" y="3218"/>
                  <a:pt x="1385" y="3178"/>
                  <a:pt x="1419" y="3149"/>
                </a:cubicBezTo>
                <a:cubicBezTo>
                  <a:pt x="1465" y="3120"/>
                  <a:pt x="1506" y="3103"/>
                  <a:pt x="1558" y="3080"/>
                </a:cubicBezTo>
                <a:cubicBezTo>
                  <a:pt x="1619" y="3052"/>
                  <a:pt x="1681" y="3031"/>
                  <a:pt x="1744" y="3011"/>
                </a:cubicBezTo>
                <a:lnTo>
                  <a:pt x="1744" y="3011"/>
                </a:lnTo>
                <a:cubicBezTo>
                  <a:pt x="1911" y="3232"/>
                  <a:pt x="2115" y="3435"/>
                  <a:pt x="2365" y="3593"/>
                </a:cubicBezTo>
                <a:cubicBezTo>
                  <a:pt x="2492" y="3679"/>
                  <a:pt x="2636" y="3743"/>
                  <a:pt x="2797" y="3783"/>
                </a:cubicBezTo>
                <a:cubicBezTo>
                  <a:pt x="2832" y="3801"/>
                  <a:pt x="2878" y="3806"/>
                  <a:pt x="2913" y="3812"/>
                </a:cubicBezTo>
                <a:cubicBezTo>
                  <a:pt x="2947" y="3824"/>
                  <a:pt x="2999" y="3829"/>
                  <a:pt x="3039" y="3829"/>
                </a:cubicBezTo>
                <a:cubicBezTo>
                  <a:pt x="3126" y="3829"/>
                  <a:pt x="3201" y="3829"/>
                  <a:pt x="3282" y="3812"/>
                </a:cubicBezTo>
                <a:cubicBezTo>
                  <a:pt x="3432" y="3795"/>
                  <a:pt x="3576" y="3766"/>
                  <a:pt x="3720" y="3714"/>
                </a:cubicBezTo>
                <a:cubicBezTo>
                  <a:pt x="3864" y="3662"/>
                  <a:pt x="4008" y="3604"/>
                  <a:pt x="4146" y="3506"/>
                </a:cubicBezTo>
                <a:cubicBezTo>
                  <a:pt x="4210" y="3455"/>
                  <a:pt x="4285" y="3391"/>
                  <a:pt x="4337" y="3310"/>
                </a:cubicBezTo>
                <a:cubicBezTo>
                  <a:pt x="4400" y="3230"/>
                  <a:pt x="4441" y="3114"/>
                  <a:pt x="4441" y="2999"/>
                </a:cubicBezTo>
                <a:cubicBezTo>
                  <a:pt x="4446" y="2890"/>
                  <a:pt x="4412" y="2763"/>
                  <a:pt x="4348" y="2676"/>
                </a:cubicBezTo>
                <a:cubicBezTo>
                  <a:pt x="4279" y="2584"/>
                  <a:pt x="4204" y="2526"/>
                  <a:pt x="4123" y="2480"/>
                </a:cubicBezTo>
                <a:cubicBezTo>
                  <a:pt x="3968" y="2394"/>
                  <a:pt x="3824" y="2359"/>
                  <a:pt x="3668" y="2330"/>
                </a:cubicBezTo>
                <a:cubicBezTo>
                  <a:pt x="3524" y="2301"/>
                  <a:pt x="3380" y="2284"/>
                  <a:pt x="3235" y="2278"/>
                </a:cubicBezTo>
                <a:cubicBezTo>
                  <a:pt x="3166" y="2278"/>
                  <a:pt x="3091" y="2273"/>
                  <a:pt x="3022" y="2273"/>
                </a:cubicBezTo>
                <a:cubicBezTo>
                  <a:pt x="2947" y="2273"/>
                  <a:pt x="2878" y="2273"/>
                  <a:pt x="2797" y="2278"/>
                </a:cubicBezTo>
                <a:cubicBezTo>
                  <a:pt x="2630" y="2296"/>
                  <a:pt x="2463" y="2353"/>
                  <a:pt x="2330" y="2423"/>
                </a:cubicBezTo>
                <a:cubicBezTo>
                  <a:pt x="2192" y="2497"/>
                  <a:pt x="2082" y="2567"/>
                  <a:pt x="1967" y="2624"/>
                </a:cubicBezTo>
                <a:cubicBezTo>
                  <a:pt x="1945" y="2637"/>
                  <a:pt x="1921" y="2647"/>
                  <a:pt x="1895" y="2658"/>
                </a:cubicBezTo>
                <a:lnTo>
                  <a:pt x="1895" y="2658"/>
                </a:lnTo>
                <a:lnTo>
                  <a:pt x="1852" y="2601"/>
                </a:lnTo>
                <a:cubicBezTo>
                  <a:pt x="1806" y="2538"/>
                  <a:pt x="1759" y="2480"/>
                  <a:pt x="1725" y="2423"/>
                </a:cubicBezTo>
                <a:cubicBezTo>
                  <a:pt x="1690" y="2365"/>
                  <a:pt x="1667" y="2307"/>
                  <a:pt x="1650" y="2250"/>
                </a:cubicBezTo>
                <a:cubicBezTo>
                  <a:pt x="1638" y="2192"/>
                  <a:pt x="1638" y="2123"/>
                  <a:pt x="1644" y="2065"/>
                </a:cubicBezTo>
                <a:cubicBezTo>
                  <a:pt x="1667" y="1961"/>
                  <a:pt x="1679" y="1863"/>
                  <a:pt x="1702" y="1759"/>
                </a:cubicBezTo>
                <a:lnTo>
                  <a:pt x="1731" y="1604"/>
                </a:lnTo>
                <a:lnTo>
                  <a:pt x="1748" y="1523"/>
                </a:lnTo>
                <a:lnTo>
                  <a:pt x="1754" y="1488"/>
                </a:lnTo>
                <a:cubicBezTo>
                  <a:pt x="1754" y="1471"/>
                  <a:pt x="1754" y="1471"/>
                  <a:pt x="1759" y="1465"/>
                </a:cubicBezTo>
                <a:cubicBezTo>
                  <a:pt x="1765" y="1460"/>
                  <a:pt x="1765" y="1448"/>
                  <a:pt x="1771" y="1437"/>
                </a:cubicBezTo>
                <a:lnTo>
                  <a:pt x="1806" y="1402"/>
                </a:lnTo>
                <a:cubicBezTo>
                  <a:pt x="1834" y="1373"/>
                  <a:pt x="1852" y="1344"/>
                  <a:pt x="1881" y="1321"/>
                </a:cubicBezTo>
                <a:cubicBezTo>
                  <a:pt x="1938" y="1264"/>
                  <a:pt x="2002" y="1212"/>
                  <a:pt x="2071" y="1160"/>
                </a:cubicBezTo>
                <a:cubicBezTo>
                  <a:pt x="2198" y="1062"/>
                  <a:pt x="2342" y="958"/>
                  <a:pt x="2480" y="871"/>
                </a:cubicBezTo>
                <a:cubicBezTo>
                  <a:pt x="2624" y="785"/>
                  <a:pt x="2774" y="693"/>
                  <a:pt x="2907" y="658"/>
                </a:cubicBezTo>
                <a:cubicBezTo>
                  <a:pt x="3063" y="606"/>
                  <a:pt x="3230" y="566"/>
                  <a:pt x="3397" y="526"/>
                </a:cubicBezTo>
                <a:cubicBezTo>
                  <a:pt x="3879" y="421"/>
                  <a:pt x="4380" y="386"/>
                  <a:pt x="4895" y="386"/>
                </a:cubicBezTo>
                <a:cubicBezTo>
                  <a:pt x="5088" y="386"/>
                  <a:pt x="5282" y="391"/>
                  <a:pt x="5478" y="399"/>
                </a:cubicBezTo>
                <a:cubicBezTo>
                  <a:pt x="5571" y="399"/>
                  <a:pt x="5680" y="404"/>
                  <a:pt x="5796" y="404"/>
                </a:cubicBezTo>
                <a:cubicBezTo>
                  <a:pt x="5911" y="404"/>
                  <a:pt x="6043" y="404"/>
                  <a:pt x="6170" y="399"/>
                </a:cubicBezTo>
                <a:cubicBezTo>
                  <a:pt x="6430" y="381"/>
                  <a:pt x="6695" y="364"/>
                  <a:pt x="6954" y="353"/>
                </a:cubicBezTo>
                <a:cubicBezTo>
                  <a:pt x="7087" y="353"/>
                  <a:pt x="7214" y="353"/>
                  <a:pt x="7329" y="370"/>
                </a:cubicBezTo>
                <a:cubicBezTo>
                  <a:pt x="7358" y="376"/>
                  <a:pt x="7387" y="376"/>
                  <a:pt x="7416" y="381"/>
                </a:cubicBezTo>
                <a:cubicBezTo>
                  <a:pt x="7445" y="393"/>
                  <a:pt x="7473" y="393"/>
                  <a:pt x="7496" y="399"/>
                </a:cubicBezTo>
                <a:cubicBezTo>
                  <a:pt x="7554" y="410"/>
                  <a:pt x="7606" y="428"/>
                  <a:pt x="7664" y="439"/>
                </a:cubicBezTo>
                <a:cubicBezTo>
                  <a:pt x="7877" y="514"/>
                  <a:pt x="8085" y="606"/>
                  <a:pt x="8269" y="681"/>
                </a:cubicBezTo>
                <a:cubicBezTo>
                  <a:pt x="8511" y="768"/>
                  <a:pt x="8684" y="785"/>
                  <a:pt x="8788" y="785"/>
                </a:cubicBezTo>
                <a:cubicBezTo>
                  <a:pt x="8886" y="785"/>
                  <a:pt x="8921" y="768"/>
                  <a:pt x="8915" y="739"/>
                </a:cubicBezTo>
                <a:cubicBezTo>
                  <a:pt x="8915" y="716"/>
                  <a:pt x="8880" y="687"/>
                  <a:pt x="8846" y="658"/>
                </a:cubicBezTo>
                <a:cubicBezTo>
                  <a:pt x="8805" y="635"/>
                  <a:pt x="8771" y="612"/>
                  <a:pt x="8759" y="606"/>
                </a:cubicBezTo>
                <a:cubicBezTo>
                  <a:pt x="8477" y="468"/>
                  <a:pt x="8252" y="335"/>
                  <a:pt x="7923" y="197"/>
                </a:cubicBezTo>
                <a:cubicBezTo>
                  <a:pt x="7837" y="162"/>
                  <a:pt x="7750" y="133"/>
                  <a:pt x="7646" y="93"/>
                </a:cubicBezTo>
                <a:cubicBezTo>
                  <a:pt x="7548" y="64"/>
                  <a:pt x="7439" y="47"/>
                  <a:pt x="7318" y="30"/>
                </a:cubicBezTo>
                <a:cubicBezTo>
                  <a:pt x="7076" y="1"/>
                  <a:pt x="6810" y="1"/>
                  <a:pt x="6493" y="1"/>
                </a:cubicBezTo>
                <a:close/>
                <a:moveTo>
                  <a:pt x="126" y="6014"/>
                </a:moveTo>
                <a:lnTo>
                  <a:pt x="126" y="6014"/>
                </a:lnTo>
                <a:cubicBezTo>
                  <a:pt x="106" y="6033"/>
                  <a:pt x="99" y="6029"/>
                  <a:pt x="82" y="6038"/>
                </a:cubicBezTo>
                <a:cubicBezTo>
                  <a:pt x="53" y="6078"/>
                  <a:pt x="24" y="6113"/>
                  <a:pt x="1" y="6159"/>
                </a:cubicBezTo>
                <a:cubicBezTo>
                  <a:pt x="27" y="6123"/>
                  <a:pt x="78" y="6071"/>
                  <a:pt x="126" y="6014"/>
                </a:cubicBezTo>
                <a:close/>
              </a:path>
            </a:pathLst>
          </a:custGeom>
          <a:solidFill>
            <a:schemeClr val="dk1"/>
          </a:solidFill>
          <a:ln w="425" cap="flat" cmpd="sng">
            <a:solidFill>
              <a:srgbClr val="FFFFFF"/>
            </a:solidFill>
            <a:prstDash val="solid"/>
            <a:miter lim="576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8" name="Google Shape;1098;p48"/>
          <p:cNvSpPr txBox="1">
            <a:spLocks noGrp="1"/>
          </p:cNvSpPr>
          <p:nvPr>
            <p:ph type="title"/>
          </p:nvPr>
        </p:nvSpPr>
        <p:spPr>
          <a:xfrm>
            <a:off x="960000" y="593368"/>
            <a:ext cx="10272000" cy="10719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CL" sz="2400" dirty="0"/>
              <a:t>SOMOS INDIVIDUOS QUE SE HACEN EN RELACIÓN… PERO, ¿DÓNDE ESTÁ EL FUNDAMENTO?</a:t>
            </a:r>
            <a:endParaRPr sz="2400" dirty="0"/>
          </a:p>
        </p:txBody>
      </p:sp>
      <p:sp>
        <p:nvSpPr>
          <p:cNvPr id="1099" name="Google Shape;1099;p48"/>
          <p:cNvSpPr txBox="1">
            <a:spLocks noGrp="1"/>
          </p:cNvSpPr>
          <p:nvPr>
            <p:ph type="subTitle" idx="1"/>
          </p:nvPr>
        </p:nvSpPr>
        <p:spPr>
          <a:xfrm>
            <a:off x="5112338" y="4223595"/>
            <a:ext cx="3544000" cy="25548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s-CL" dirty="0"/>
              <a:t>EL SER HUMANO INTRÍNSICAMENTE ES BUENO, NO HAY MALDAD. SU NATURALEZA EN BONDADOSA, PERO CONVIVIR EN SOCIEDAD ES LO QUE LO CORROMPE</a:t>
            </a:r>
            <a:endParaRPr dirty="0"/>
          </a:p>
        </p:txBody>
      </p:sp>
      <p:sp>
        <p:nvSpPr>
          <p:cNvPr id="1100" name="Google Shape;1100;p48"/>
          <p:cNvSpPr txBox="1">
            <a:spLocks noGrp="1"/>
          </p:cNvSpPr>
          <p:nvPr>
            <p:ph type="subTitle" idx="2"/>
          </p:nvPr>
        </p:nvSpPr>
        <p:spPr>
          <a:xfrm>
            <a:off x="294003" y="4223596"/>
            <a:ext cx="3544000" cy="255487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s-CL" dirty="0"/>
              <a:t>SOMOS INTRÍNSICAMENTE EGOÍSTAS. LA IMAGEN QUE OCUPA HOBBES ES QUE SOMOS UN LOBO PARA OTRO HUMANO. LOS LOBOS, TRABAJAN EN MANADA PERO SÓLO PIENSAN EN SU NÚCLEO</a:t>
            </a:r>
            <a:endParaRPr dirty="0"/>
          </a:p>
        </p:txBody>
      </p:sp>
      <p:sp>
        <p:nvSpPr>
          <p:cNvPr id="1101" name="Google Shape;1101;p48"/>
          <p:cNvSpPr txBox="1">
            <a:spLocks noGrp="1"/>
          </p:cNvSpPr>
          <p:nvPr>
            <p:ph type="subTitle" idx="3"/>
          </p:nvPr>
        </p:nvSpPr>
        <p:spPr>
          <a:xfrm>
            <a:off x="294002" y="2120578"/>
            <a:ext cx="3544001" cy="1965282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600" b="1" dirty="0"/>
              <a:t>LA POSTURA DE HOBBES: ESTADO DE NATURALEZA Y VIOLENCIA</a:t>
            </a:r>
            <a:endParaRPr sz="2600" b="1" dirty="0"/>
          </a:p>
        </p:txBody>
      </p:sp>
      <p:sp>
        <p:nvSpPr>
          <p:cNvPr id="1102" name="Google Shape;1102;p48"/>
          <p:cNvSpPr txBox="1">
            <a:spLocks noGrp="1"/>
          </p:cNvSpPr>
          <p:nvPr>
            <p:ph type="subTitle" idx="4"/>
          </p:nvPr>
        </p:nvSpPr>
        <p:spPr>
          <a:xfrm>
            <a:off x="5112338" y="2117005"/>
            <a:ext cx="3544000" cy="196528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/>
              <a:t>LA VISIÓN DE ROSSEAU: CORRUPCIÓN SOCIAL</a:t>
            </a:r>
            <a:endParaRPr sz="28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D805D0E-724A-5868-ED28-35CEACC8603D}"/>
              </a:ext>
            </a:extLst>
          </p:cNvPr>
          <p:cNvSpPr txBox="1"/>
          <p:nvPr/>
        </p:nvSpPr>
        <p:spPr>
          <a:xfrm>
            <a:off x="8893629" y="2117005"/>
            <a:ext cx="3060043" cy="954107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tx1"/>
                </a:solidFill>
                <a:latin typeface="Urbanist Medium"/>
              </a:rPr>
              <a:t>ANTROPOLOGÍA </a:t>
            </a:r>
          </a:p>
          <a:p>
            <a:r>
              <a:rPr lang="es-CL" sz="2800" b="1" dirty="0">
                <a:solidFill>
                  <a:schemeClr val="tx1"/>
                </a:solidFill>
                <a:latin typeface="Urbanist Medium"/>
              </a:rPr>
              <a:t>POLÍTICA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7485AC6-2681-48CF-354E-F060D512660F}"/>
              </a:ext>
            </a:extLst>
          </p:cNvPr>
          <p:cNvSpPr txBox="1"/>
          <p:nvPr/>
        </p:nvSpPr>
        <p:spPr>
          <a:xfrm>
            <a:off x="9138557" y="4302626"/>
            <a:ext cx="2570186" cy="13849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800" dirty="0"/>
              <a:t>ORIGEN DEL PODER Y LAS NORMAS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>
            <a:spLocks noGrp="1"/>
          </p:cNvSpPr>
          <p:nvPr>
            <p:ph type="title"/>
          </p:nvPr>
        </p:nvSpPr>
        <p:spPr>
          <a:xfrm>
            <a:off x="1761340" y="4844781"/>
            <a:ext cx="4062683" cy="123246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CL" dirty="0"/>
              <a:t>Aristóteles, en el libro 1	de  “Política”</a:t>
            </a:r>
            <a:endParaRPr dirty="0"/>
          </a:p>
        </p:txBody>
      </p:sp>
      <p:pic>
        <p:nvPicPr>
          <p:cNvPr id="235" name="Google Shape;23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0">
            <a:off x="9459852" y="3971103"/>
            <a:ext cx="2394800" cy="279986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6" name="Google Shape;246;p34"/>
          <p:cNvSpPr txBox="1">
            <a:spLocks noGrp="1"/>
          </p:cNvSpPr>
          <p:nvPr>
            <p:ph type="title"/>
          </p:nvPr>
        </p:nvSpPr>
        <p:spPr>
          <a:xfrm rot="-694782">
            <a:off x="9549301" y="4862253"/>
            <a:ext cx="2215901" cy="168541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CL" sz="1333" i="1" dirty="0"/>
              <a:t>¿La polis o ciudad es antes de que ser humano sea social?</a:t>
            </a:r>
            <a:br>
              <a:rPr lang="es-CL" sz="1333" i="1" dirty="0"/>
            </a:br>
            <a:endParaRPr sz="1333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C70BB6-B95B-4195-A78C-F2D258C8C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1340" y="471007"/>
            <a:ext cx="8676888" cy="4269805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spcBef>
                <a:spcPts val="1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“De todo esto es evidente que la ciudad es una de las cosas naturales, y que el hombre es por naturaleza un </a:t>
            </a:r>
            <a:r>
              <a:rPr kumimoji="0" lang="es-ES" sz="16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animal social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, y que el insocial por naturaleza y no por azar es o un ser inferior o un ser superior al hombre. Como aquel a quien Homero  vitupera: </a:t>
            </a:r>
          </a:p>
          <a:p>
            <a:pPr marL="0" marR="0" lvl="0" indent="0" algn="just" defTabSz="914400" rtl="0" eaLnBrk="1" fontAlgn="auto" latinLnBrk="0" hangingPunct="1">
              <a:spcBef>
                <a:spcPts val="1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sin tribu, sin ley, sin hogar, </a:t>
            </a:r>
          </a:p>
          <a:p>
            <a:pPr marL="0" marR="0" lvl="0" indent="0" algn="just" defTabSz="914400" rtl="0" eaLnBrk="1" fontAlgn="auto" latinLnBrk="0" hangingPunct="1">
              <a:spcAft>
                <a:spcPts val="600"/>
              </a:spcAft>
              <a:buClrTx/>
              <a:buSzTx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Porque el que es tal por naturaleza es también amante de la guerra , como una pieza aislada en el juego de damas. La razón por la cual el hombre es un ser social, más que cualquier abeja y que cualquier animal gregario, es evidente: la naturaleza, como decimos, no hace nada en vano, y el </a:t>
            </a:r>
            <a:r>
              <a:rPr kumimoji="0" lang="es-E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hombre es el único animal que tiene palabra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. Pues la voz es signo del dolor y del placer, y por eso la  poseen también los demás animales, porque su naturaleza llega hasta tener sensación de dolor y de placer e indicársela unos a otros. Pero la palabra es para manifestar lo conveniente y lo perjudicial, así como lo justo y lo injusto. Y esto es lo propio del hombre frente a los demás animales: poseer, él sólo, el sentido del bien y del mal, de lo justo y de lo injusto, y de los demás valores, y la participación comunitaria de estas cosas constituye la casa y la ciudad. </a:t>
            </a:r>
          </a:p>
          <a:p>
            <a:pPr marL="0" marR="0" lvl="0" indent="0" algn="just" defTabSz="914400" rtl="0" eaLnBrk="1" fontAlgn="auto" latinLnBrk="0" hangingPunct="1">
              <a:spcAft>
                <a:spcPts val="600"/>
              </a:spcAft>
              <a:buClrTx/>
              <a:buSzTx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Por naturaleza, pues, la ciudad es anterior a la casa y a cada uno de nosotros, porque el todo es necesariamente anterior a la parte ”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endParaRPr lang="es-CL" sz="1400" dirty="0"/>
          </a:p>
        </p:txBody>
      </p:sp>
      <p:pic>
        <p:nvPicPr>
          <p:cNvPr id="18" name="Google Shape;450;p45">
            <a:extLst>
              <a:ext uri="{FF2B5EF4-FFF2-40B4-BE49-F238E27FC236}">
                <a16:creationId xmlns:a16="http://schemas.microsoft.com/office/drawing/2014/main" id="{88FE4462-4CFE-4979-AA1F-2AF832E6F508}"/>
              </a:ext>
            </a:extLst>
          </p:cNvPr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18742844">
            <a:off x="4125881" y="655333"/>
            <a:ext cx="539481" cy="2508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0FD02A8-28D8-4404-921C-0AECDD838ABE}"/>
              </a:ext>
            </a:extLst>
          </p:cNvPr>
          <p:cNvSpPr txBox="1"/>
          <p:nvPr/>
        </p:nvSpPr>
        <p:spPr>
          <a:xfrm>
            <a:off x="4670090" y="105084"/>
            <a:ext cx="6672389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F1C2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  <a:r>
              <a:rPr kumimoji="0" lang="es-C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1C2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politikón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F1C2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1C2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zoion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F1C2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”: “</a:t>
            </a:r>
            <a:r>
              <a:rPr kumimoji="0" lang="es-C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1C2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zoon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F1C2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”: sustantivo que quiere decir “ser viviente”, “animal”; “</a:t>
            </a:r>
            <a:r>
              <a:rPr kumimoji="0" lang="es-C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1C2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politikón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F1C2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 es el adjetivo que se refiere a polis: ciudad. ¿ Animal cívico?</a:t>
            </a:r>
          </a:p>
        </p:txBody>
      </p:sp>
      <p:pic>
        <p:nvPicPr>
          <p:cNvPr id="20" name="Google Shape;450;p45">
            <a:extLst>
              <a:ext uri="{FF2B5EF4-FFF2-40B4-BE49-F238E27FC236}">
                <a16:creationId xmlns:a16="http://schemas.microsoft.com/office/drawing/2014/main" id="{ED6C9025-FC77-46E2-BD31-0863624DC672}"/>
              </a:ext>
            </a:extLst>
          </p:cNvPr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9285889">
            <a:off x="1352202" y="2876022"/>
            <a:ext cx="539481" cy="2508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013A31E-1CA2-49E8-8D90-8F39D94DCA73}"/>
              </a:ext>
            </a:extLst>
          </p:cNvPr>
          <p:cNvSpPr txBox="1"/>
          <p:nvPr/>
        </p:nvSpPr>
        <p:spPr>
          <a:xfrm>
            <a:off x="253218" y="3001446"/>
            <a:ext cx="107125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F1C2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“Logos”, el principio que unifica e implica imputar el mundo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76392-5AC8-70D6-D9EF-C7E015702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5A93630-D4B2-D2EF-C918-865B15580E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181A1E9-4139-D215-C973-695386A647CE}"/>
              </a:ext>
            </a:extLst>
          </p:cNvPr>
          <p:cNvSpPr/>
          <p:nvPr/>
        </p:nvSpPr>
        <p:spPr>
          <a:xfrm>
            <a:off x="10859143" y="-470230"/>
            <a:ext cx="2090718" cy="1949594"/>
          </a:xfrm>
          <a:custGeom>
            <a:avLst/>
            <a:gdLst/>
            <a:ahLst/>
            <a:cxnLst/>
            <a:rect l="l" t="t" r="r" b="b"/>
            <a:pathLst>
              <a:path w="3136077" h="2924391">
                <a:moveTo>
                  <a:pt x="0" y="0"/>
                </a:moveTo>
                <a:lnTo>
                  <a:pt x="3136077" y="0"/>
                </a:lnTo>
                <a:lnTo>
                  <a:pt x="3136077" y="2924392"/>
                </a:lnTo>
                <a:lnTo>
                  <a:pt x="0" y="29243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E2E07E09-B44E-FFBF-6715-7654B0F31CCB}"/>
              </a:ext>
            </a:extLst>
          </p:cNvPr>
          <p:cNvGrpSpPr/>
          <p:nvPr/>
        </p:nvGrpSpPr>
        <p:grpSpPr>
          <a:xfrm>
            <a:off x="1354568" y="1553103"/>
            <a:ext cx="9485830" cy="3899215"/>
            <a:chOff x="0" y="0"/>
            <a:chExt cx="23142527" cy="951289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6CA2582-F7B3-8FAD-0140-337D394BB280}"/>
                </a:ext>
              </a:extLst>
            </p:cNvPr>
            <p:cNvSpPr/>
            <p:nvPr/>
          </p:nvSpPr>
          <p:spPr>
            <a:xfrm>
              <a:off x="0" y="0"/>
              <a:ext cx="23142527" cy="9512895"/>
            </a:xfrm>
            <a:custGeom>
              <a:avLst/>
              <a:gdLst/>
              <a:ahLst/>
              <a:cxnLst/>
              <a:rect l="l" t="t" r="r" b="b"/>
              <a:pathLst>
                <a:path w="23142527" h="9512895">
                  <a:moveTo>
                    <a:pt x="0" y="0"/>
                  </a:moveTo>
                  <a:lnTo>
                    <a:pt x="0" y="8983305"/>
                  </a:lnTo>
                  <a:lnTo>
                    <a:pt x="1088390" y="8983305"/>
                  </a:lnTo>
                  <a:lnTo>
                    <a:pt x="1305560" y="9512895"/>
                  </a:lnTo>
                  <a:lnTo>
                    <a:pt x="1524000" y="8983305"/>
                  </a:lnTo>
                  <a:lnTo>
                    <a:pt x="23142527" y="8983305"/>
                  </a:lnTo>
                  <a:lnTo>
                    <a:pt x="231425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4DA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B1E5C417-7C83-AA27-2154-352BB640D5B6}"/>
              </a:ext>
            </a:extLst>
          </p:cNvPr>
          <p:cNvSpPr/>
          <p:nvPr/>
        </p:nvSpPr>
        <p:spPr>
          <a:xfrm>
            <a:off x="10318559" y="4927450"/>
            <a:ext cx="2375283" cy="2116161"/>
          </a:xfrm>
          <a:custGeom>
            <a:avLst/>
            <a:gdLst/>
            <a:ahLst/>
            <a:cxnLst/>
            <a:rect l="l" t="t" r="r" b="b"/>
            <a:pathLst>
              <a:path w="3562924" h="3174242">
                <a:moveTo>
                  <a:pt x="0" y="0"/>
                </a:moveTo>
                <a:lnTo>
                  <a:pt x="3562924" y="0"/>
                </a:lnTo>
                <a:lnTo>
                  <a:pt x="3562924" y="3174242"/>
                </a:lnTo>
                <a:lnTo>
                  <a:pt x="0" y="31742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BE3EEE9-66AA-77F6-6DB5-391748FEEA4D}"/>
              </a:ext>
            </a:extLst>
          </p:cNvPr>
          <p:cNvSpPr/>
          <p:nvPr/>
        </p:nvSpPr>
        <p:spPr>
          <a:xfrm>
            <a:off x="10881724" y="5310716"/>
            <a:ext cx="1098855" cy="1405513"/>
          </a:xfrm>
          <a:custGeom>
            <a:avLst/>
            <a:gdLst/>
            <a:ahLst/>
            <a:cxnLst/>
            <a:rect l="l" t="t" r="r" b="b"/>
            <a:pathLst>
              <a:path w="1648283" h="2108269">
                <a:moveTo>
                  <a:pt x="0" y="0"/>
                </a:moveTo>
                <a:lnTo>
                  <a:pt x="1648283" y="0"/>
                </a:lnTo>
                <a:lnTo>
                  <a:pt x="1648283" y="2108269"/>
                </a:lnTo>
                <a:lnTo>
                  <a:pt x="0" y="21082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FDA259A-4945-1987-E4C7-7F397F03C18F}"/>
              </a:ext>
            </a:extLst>
          </p:cNvPr>
          <p:cNvSpPr/>
          <p:nvPr/>
        </p:nvSpPr>
        <p:spPr>
          <a:xfrm rot="-1057545">
            <a:off x="1030126" y="362354"/>
            <a:ext cx="648885" cy="1118768"/>
          </a:xfrm>
          <a:custGeom>
            <a:avLst/>
            <a:gdLst/>
            <a:ahLst/>
            <a:cxnLst/>
            <a:rect l="l" t="t" r="r" b="b"/>
            <a:pathLst>
              <a:path w="973328" h="1678152">
                <a:moveTo>
                  <a:pt x="0" y="0"/>
                </a:moveTo>
                <a:lnTo>
                  <a:pt x="973328" y="0"/>
                </a:lnTo>
                <a:lnTo>
                  <a:pt x="973328" y="1678152"/>
                </a:lnTo>
                <a:lnTo>
                  <a:pt x="0" y="1678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3C66FF9-4B8F-AD3F-18DE-DD59F5131207}"/>
              </a:ext>
            </a:extLst>
          </p:cNvPr>
          <p:cNvSpPr/>
          <p:nvPr/>
        </p:nvSpPr>
        <p:spPr>
          <a:xfrm rot="-483643">
            <a:off x="1776251" y="275735"/>
            <a:ext cx="648885" cy="1118768"/>
          </a:xfrm>
          <a:custGeom>
            <a:avLst/>
            <a:gdLst/>
            <a:ahLst/>
            <a:cxnLst/>
            <a:rect l="l" t="t" r="r" b="b"/>
            <a:pathLst>
              <a:path w="973328" h="1678152">
                <a:moveTo>
                  <a:pt x="0" y="0"/>
                </a:moveTo>
                <a:lnTo>
                  <a:pt x="973328" y="0"/>
                </a:lnTo>
                <a:lnTo>
                  <a:pt x="973328" y="1678152"/>
                </a:lnTo>
                <a:lnTo>
                  <a:pt x="0" y="1678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5379290A-354A-4259-5E79-14921C8DA4F7}"/>
              </a:ext>
            </a:extLst>
          </p:cNvPr>
          <p:cNvSpPr/>
          <p:nvPr/>
        </p:nvSpPr>
        <p:spPr>
          <a:xfrm rot="-1665207">
            <a:off x="387166" y="789762"/>
            <a:ext cx="648885" cy="1118768"/>
          </a:xfrm>
          <a:custGeom>
            <a:avLst/>
            <a:gdLst/>
            <a:ahLst/>
            <a:cxnLst/>
            <a:rect l="l" t="t" r="r" b="b"/>
            <a:pathLst>
              <a:path w="973328" h="1678152">
                <a:moveTo>
                  <a:pt x="0" y="0"/>
                </a:moveTo>
                <a:lnTo>
                  <a:pt x="973329" y="0"/>
                </a:lnTo>
                <a:lnTo>
                  <a:pt x="973329" y="1678152"/>
                </a:lnTo>
                <a:lnTo>
                  <a:pt x="0" y="1678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BFD82192-179F-CCE2-9EA2-45C3DDA67A62}"/>
              </a:ext>
            </a:extLst>
          </p:cNvPr>
          <p:cNvSpPr/>
          <p:nvPr/>
        </p:nvSpPr>
        <p:spPr>
          <a:xfrm>
            <a:off x="4945485" y="5260163"/>
            <a:ext cx="2303996" cy="2303996"/>
          </a:xfrm>
          <a:custGeom>
            <a:avLst/>
            <a:gdLst/>
            <a:ahLst/>
            <a:cxnLst/>
            <a:rect l="l" t="t" r="r" b="b"/>
            <a:pathLst>
              <a:path w="3455994" h="3455994">
                <a:moveTo>
                  <a:pt x="0" y="0"/>
                </a:moveTo>
                <a:lnTo>
                  <a:pt x="3455995" y="0"/>
                </a:lnTo>
                <a:lnTo>
                  <a:pt x="3455995" y="3455994"/>
                </a:lnTo>
                <a:lnTo>
                  <a:pt x="0" y="34559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80857CDD-B705-69A1-9C2D-D3BBBEE6EB9F}"/>
              </a:ext>
            </a:extLst>
          </p:cNvPr>
          <p:cNvSpPr/>
          <p:nvPr/>
        </p:nvSpPr>
        <p:spPr>
          <a:xfrm>
            <a:off x="80522" y="5452318"/>
            <a:ext cx="1351466" cy="1280514"/>
          </a:xfrm>
          <a:custGeom>
            <a:avLst/>
            <a:gdLst/>
            <a:ahLst/>
            <a:cxnLst/>
            <a:rect l="l" t="t" r="r" b="b"/>
            <a:pathLst>
              <a:path w="2027199" h="1920771">
                <a:moveTo>
                  <a:pt x="0" y="0"/>
                </a:moveTo>
                <a:lnTo>
                  <a:pt x="2027198" y="0"/>
                </a:lnTo>
                <a:lnTo>
                  <a:pt x="2027198" y="1920771"/>
                </a:lnTo>
                <a:lnTo>
                  <a:pt x="0" y="19207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5C9B9FFB-EB1D-C4C0-F41F-6265164F4B0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112954" y="-139015"/>
            <a:ext cx="1691920" cy="1573485"/>
          </a:xfrm>
          <a:prstGeom prst="rect">
            <a:avLst/>
          </a:prstGeom>
        </p:spPr>
      </p:pic>
      <p:sp>
        <p:nvSpPr>
          <p:cNvPr id="14" name="TextBox 14">
            <a:extLst>
              <a:ext uri="{FF2B5EF4-FFF2-40B4-BE49-F238E27FC236}">
                <a16:creationId xmlns:a16="http://schemas.microsoft.com/office/drawing/2014/main" id="{CE35FF80-6C5F-9720-11CA-BBED16631691}"/>
              </a:ext>
            </a:extLst>
          </p:cNvPr>
          <p:cNvSpPr txBox="1"/>
          <p:nvPr/>
        </p:nvSpPr>
        <p:spPr>
          <a:xfrm>
            <a:off x="1259215" y="1612792"/>
            <a:ext cx="9488796" cy="968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80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96" b="0" i="0" u="none" strike="noStrike" kern="1200" cap="none" spc="0" normalizeH="0" baseline="0" noProof="0" dirty="0">
                <a:ln>
                  <a:noFill/>
                </a:ln>
                <a:solidFill>
                  <a:srgbClr val="202F5A"/>
                </a:solidFill>
                <a:effectLst/>
                <a:uLnTx/>
                <a:uFillTx/>
                <a:latin typeface="Childos Arabic SemiBold"/>
                <a:ea typeface="Childos Arabic SemiBold"/>
                <a:cs typeface="Childos Arabic SemiBold"/>
                <a:sym typeface="Childos Arabic SemiBold"/>
              </a:rPr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91D882F-3676-A599-087A-BEDE3C105A9B}"/>
              </a:ext>
            </a:extLst>
          </p:cNvPr>
          <p:cNvSpPr txBox="1"/>
          <p:nvPr/>
        </p:nvSpPr>
        <p:spPr>
          <a:xfrm>
            <a:off x="2533261" y="1985813"/>
            <a:ext cx="6474177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9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PREGUNTA DE ACTIVACIÓN 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EEF395D-9E54-1372-3561-E2BA9D033CE2}"/>
              </a:ext>
            </a:extLst>
          </p:cNvPr>
          <p:cNvSpPr txBox="1"/>
          <p:nvPr/>
        </p:nvSpPr>
        <p:spPr>
          <a:xfrm>
            <a:off x="3339371" y="2778351"/>
            <a:ext cx="6000572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 un grupo de personas queda aislado sin leyes ni autoridades, ¿qué ocurre primero?: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400" dirty="0">
              <a:solidFill>
                <a:prstClr val="white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Cooperación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Liderazgo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miedo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903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94A77-211C-5D1D-6802-61E0F7E1F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EC3F89E-5CE2-3699-A840-29BF413500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6ED235D-A595-75B2-F754-22BB319BBAFB}"/>
              </a:ext>
            </a:extLst>
          </p:cNvPr>
          <p:cNvSpPr/>
          <p:nvPr/>
        </p:nvSpPr>
        <p:spPr>
          <a:xfrm>
            <a:off x="10859143" y="-470230"/>
            <a:ext cx="2090718" cy="1949594"/>
          </a:xfrm>
          <a:custGeom>
            <a:avLst/>
            <a:gdLst/>
            <a:ahLst/>
            <a:cxnLst/>
            <a:rect l="l" t="t" r="r" b="b"/>
            <a:pathLst>
              <a:path w="3136077" h="2924391">
                <a:moveTo>
                  <a:pt x="0" y="0"/>
                </a:moveTo>
                <a:lnTo>
                  <a:pt x="3136077" y="0"/>
                </a:lnTo>
                <a:lnTo>
                  <a:pt x="3136077" y="2924392"/>
                </a:lnTo>
                <a:lnTo>
                  <a:pt x="0" y="29243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B000D758-25B6-CA14-CC7A-A11A3E592F8D}"/>
              </a:ext>
            </a:extLst>
          </p:cNvPr>
          <p:cNvGrpSpPr/>
          <p:nvPr/>
        </p:nvGrpSpPr>
        <p:grpSpPr>
          <a:xfrm>
            <a:off x="1354568" y="1553103"/>
            <a:ext cx="9485830" cy="3899215"/>
            <a:chOff x="0" y="0"/>
            <a:chExt cx="23142527" cy="951289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C600510-9ACD-EBFE-9649-872E57209575}"/>
                </a:ext>
              </a:extLst>
            </p:cNvPr>
            <p:cNvSpPr/>
            <p:nvPr/>
          </p:nvSpPr>
          <p:spPr>
            <a:xfrm>
              <a:off x="0" y="0"/>
              <a:ext cx="23142527" cy="9512895"/>
            </a:xfrm>
            <a:custGeom>
              <a:avLst/>
              <a:gdLst/>
              <a:ahLst/>
              <a:cxnLst/>
              <a:rect l="l" t="t" r="r" b="b"/>
              <a:pathLst>
                <a:path w="23142527" h="9512895">
                  <a:moveTo>
                    <a:pt x="0" y="0"/>
                  </a:moveTo>
                  <a:lnTo>
                    <a:pt x="0" y="8983305"/>
                  </a:lnTo>
                  <a:lnTo>
                    <a:pt x="1088390" y="8983305"/>
                  </a:lnTo>
                  <a:lnTo>
                    <a:pt x="1305560" y="9512895"/>
                  </a:lnTo>
                  <a:lnTo>
                    <a:pt x="1524000" y="8983305"/>
                  </a:lnTo>
                  <a:lnTo>
                    <a:pt x="23142527" y="8983305"/>
                  </a:lnTo>
                  <a:lnTo>
                    <a:pt x="231425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4DA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5859D570-81DC-8292-FF07-02B4BA42F32F}"/>
              </a:ext>
            </a:extLst>
          </p:cNvPr>
          <p:cNvSpPr/>
          <p:nvPr/>
        </p:nvSpPr>
        <p:spPr>
          <a:xfrm>
            <a:off x="10318559" y="4927450"/>
            <a:ext cx="2375283" cy="2116161"/>
          </a:xfrm>
          <a:custGeom>
            <a:avLst/>
            <a:gdLst/>
            <a:ahLst/>
            <a:cxnLst/>
            <a:rect l="l" t="t" r="r" b="b"/>
            <a:pathLst>
              <a:path w="3562924" h="3174242">
                <a:moveTo>
                  <a:pt x="0" y="0"/>
                </a:moveTo>
                <a:lnTo>
                  <a:pt x="3562924" y="0"/>
                </a:lnTo>
                <a:lnTo>
                  <a:pt x="3562924" y="3174242"/>
                </a:lnTo>
                <a:lnTo>
                  <a:pt x="0" y="31742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35854DE-2913-E595-EC93-18F7838732A1}"/>
              </a:ext>
            </a:extLst>
          </p:cNvPr>
          <p:cNvSpPr/>
          <p:nvPr/>
        </p:nvSpPr>
        <p:spPr>
          <a:xfrm>
            <a:off x="10881724" y="5310716"/>
            <a:ext cx="1098855" cy="1405513"/>
          </a:xfrm>
          <a:custGeom>
            <a:avLst/>
            <a:gdLst/>
            <a:ahLst/>
            <a:cxnLst/>
            <a:rect l="l" t="t" r="r" b="b"/>
            <a:pathLst>
              <a:path w="1648283" h="2108269">
                <a:moveTo>
                  <a:pt x="0" y="0"/>
                </a:moveTo>
                <a:lnTo>
                  <a:pt x="1648283" y="0"/>
                </a:lnTo>
                <a:lnTo>
                  <a:pt x="1648283" y="2108269"/>
                </a:lnTo>
                <a:lnTo>
                  <a:pt x="0" y="21082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B785896-F3FF-897A-7C74-2F432F681574}"/>
              </a:ext>
            </a:extLst>
          </p:cNvPr>
          <p:cNvSpPr/>
          <p:nvPr/>
        </p:nvSpPr>
        <p:spPr>
          <a:xfrm rot="-1057545">
            <a:off x="1030126" y="362354"/>
            <a:ext cx="648885" cy="1118768"/>
          </a:xfrm>
          <a:custGeom>
            <a:avLst/>
            <a:gdLst/>
            <a:ahLst/>
            <a:cxnLst/>
            <a:rect l="l" t="t" r="r" b="b"/>
            <a:pathLst>
              <a:path w="973328" h="1678152">
                <a:moveTo>
                  <a:pt x="0" y="0"/>
                </a:moveTo>
                <a:lnTo>
                  <a:pt x="973328" y="0"/>
                </a:lnTo>
                <a:lnTo>
                  <a:pt x="973328" y="1678152"/>
                </a:lnTo>
                <a:lnTo>
                  <a:pt x="0" y="1678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E23CBD7-4A56-1644-91D4-0F6B610E4D2D}"/>
              </a:ext>
            </a:extLst>
          </p:cNvPr>
          <p:cNvSpPr/>
          <p:nvPr/>
        </p:nvSpPr>
        <p:spPr>
          <a:xfrm rot="-483643">
            <a:off x="1776251" y="275735"/>
            <a:ext cx="648885" cy="1118768"/>
          </a:xfrm>
          <a:custGeom>
            <a:avLst/>
            <a:gdLst/>
            <a:ahLst/>
            <a:cxnLst/>
            <a:rect l="l" t="t" r="r" b="b"/>
            <a:pathLst>
              <a:path w="973328" h="1678152">
                <a:moveTo>
                  <a:pt x="0" y="0"/>
                </a:moveTo>
                <a:lnTo>
                  <a:pt x="973328" y="0"/>
                </a:lnTo>
                <a:lnTo>
                  <a:pt x="973328" y="1678152"/>
                </a:lnTo>
                <a:lnTo>
                  <a:pt x="0" y="1678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D7C0D011-C628-B7FB-F840-0F74C0E27CCE}"/>
              </a:ext>
            </a:extLst>
          </p:cNvPr>
          <p:cNvSpPr/>
          <p:nvPr/>
        </p:nvSpPr>
        <p:spPr>
          <a:xfrm rot="-1665207">
            <a:off x="387166" y="789762"/>
            <a:ext cx="648885" cy="1118768"/>
          </a:xfrm>
          <a:custGeom>
            <a:avLst/>
            <a:gdLst/>
            <a:ahLst/>
            <a:cxnLst/>
            <a:rect l="l" t="t" r="r" b="b"/>
            <a:pathLst>
              <a:path w="973328" h="1678152">
                <a:moveTo>
                  <a:pt x="0" y="0"/>
                </a:moveTo>
                <a:lnTo>
                  <a:pt x="973329" y="0"/>
                </a:lnTo>
                <a:lnTo>
                  <a:pt x="973329" y="1678152"/>
                </a:lnTo>
                <a:lnTo>
                  <a:pt x="0" y="1678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724A35EC-7434-1C2D-7BEF-0A0F2DAE676A}"/>
              </a:ext>
            </a:extLst>
          </p:cNvPr>
          <p:cNvSpPr/>
          <p:nvPr/>
        </p:nvSpPr>
        <p:spPr>
          <a:xfrm>
            <a:off x="4945485" y="5260163"/>
            <a:ext cx="2303996" cy="2303996"/>
          </a:xfrm>
          <a:custGeom>
            <a:avLst/>
            <a:gdLst/>
            <a:ahLst/>
            <a:cxnLst/>
            <a:rect l="l" t="t" r="r" b="b"/>
            <a:pathLst>
              <a:path w="3455994" h="3455994">
                <a:moveTo>
                  <a:pt x="0" y="0"/>
                </a:moveTo>
                <a:lnTo>
                  <a:pt x="3455995" y="0"/>
                </a:lnTo>
                <a:lnTo>
                  <a:pt x="3455995" y="3455994"/>
                </a:lnTo>
                <a:lnTo>
                  <a:pt x="0" y="34559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9F272FF0-CA24-33C3-A129-6DDF4BE77941}"/>
              </a:ext>
            </a:extLst>
          </p:cNvPr>
          <p:cNvSpPr/>
          <p:nvPr/>
        </p:nvSpPr>
        <p:spPr>
          <a:xfrm>
            <a:off x="80522" y="5452318"/>
            <a:ext cx="1351466" cy="1280514"/>
          </a:xfrm>
          <a:custGeom>
            <a:avLst/>
            <a:gdLst/>
            <a:ahLst/>
            <a:cxnLst/>
            <a:rect l="l" t="t" r="r" b="b"/>
            <a:pathLst>
              <a:path w="2027199" h="1920771">
                <a:moveTo>
                  <a:pt x="0" y="0"/>
                </a:moveTo>
                <a:lnTo>
                  <a:pt x="2027198" y="0"/>
                </a:lnTo>
                <a:lnTo>
                  <a:pt x="2027198" y="1920771"/>
                </a:lnTo>
                <a:lnTo>
                  <a:pt x="0" y="19207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16AEA07E-3DA5-37D8-CB75-B48EA40F3D9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112954" y="-139015"/>
            <a:ext cx="1691920" cy="1573485"/>
          </a:xfrm>
          <a:prstGeom prst="rect">
            <a:avLst/>
          </a:prstGeom>
        </p:spPr>
      </p:pic>
      <p:sp>
        <p:nvSpPr>
          <p:cNvPr id="14" name="TextBox 14">
            <a:extLst>
              <a:ext uri="{FF2B5EF4-FFF2-40B4-BE49-F238E27FC236}">
                <a16:creationId xmlns:a16="http://schemas.microsoft.com/office/drawing/2014/main" id="{A6A928D5-AC19-F08D-A768-E31A4F86B8E1}"/>
              </a:ext>
            </a:extLst>
          </p:cNvPr>
          <p:cNvSpPr txBox="1"/>
          <p:nvPr/>
        </p:nvSpPr>
        <p:spPr>
          <a:xfrm>
            <a:off x="1259215" y="1612792"/>
            <a:ext cx="9488796" cy="968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80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96" b="0" i="0" u="none" strike="noStrike" kern="1200" cap="none" spc="0" normalizeH="0" baseline="0" noProof="0" dirty="0">
                <a:ln>
                  <a:noFill/>
                </a:ln>
                <a:solidFill>
                  <a:srgbClr val="202F5A"/>
                </a:solidFill>
                <a:effectLst/>
                <a:uLnTx/>
                <a:uFillTx/>
                <a:latin typeface="Childos Arabic SemiBold"/>
                <a:ea typeface="Childos Arabic SemiBold"/>
                <a:cs typeface="Childos Arabic SemiBold"/>
                <a:sym typeface="Childos Arabic SemiBold"/>
              </a:rPr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C252D9A-E471-14C2-0567-5E79B6CA2C03}"/>
              </a:ext>
            </a:extLst>
          </p:cNvPr>
          <p:cNvSpPr txBox="1"/>
          <p:nvPr/>
        </p:nvSpPr>
        <p:spPr>
          <a:xfrm>
            <a:off x="2533261" y="1985813"/>
            <a:ext cx="6474177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9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PREGUNTA DE ACTIVACIÓN 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0B3684D-FAD6-907F-5391-E928178044B7}"/>
              </a:ext>
            </a:extLst>
          </p:cNvPr>
          <p:cNvSpPr txBox="1"/>
          <p:nvPr/>
        </p:nvSpPr>
        <p:spPr>
          <a:xfrm>
            <a:off x="3339371" y="2778351"/>
            <a:ext cx="6000572" cy="304698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¿Qué mantiene el orden en una sociedad?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Leyes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miedo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cooperación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instituciones</a:t>
            </a:r>
            <a:endParaRPr kumimoji="0" lang="es-CL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73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374EF-9E9B-A795-5699-126708FE0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4C16D6D-1383-FE3B-BB87-84DDD7C5D2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0DFFEBE-9DBC-F459-36F2-C68B61F97916}"/>
              </a:ext>
            </a:extLst>
          </p:cNvPr>
          <p:cNvSpPr/>
          <p:nvPr/>
        </p:nvSpPr>
        <p:spPr>
          <a:xfrm>
            <a:off x="10859143" y="-470230"/>
            <a:ext cx="2090718" cy="1949594"/>
          </a:xfrm>
          <a:custGeom>
            <a:avLst/>
            <a:gdLst/>
            <a:ahLst/>
            <a:cxnLst/>
            <a:rect l="l" t="t" r="r" b="b"/>
            <a:pathLst>
              <a:path w="3136077" h="2924391">
                <a:moveTo>
                  <a:pt x="0" y="0"/>
                </a:moveTo>
                <a:lnTo>
                  <a:pt x="3136077" y="0"/>
                </a:lnTo>
                <a:lnTo>
                  <a:pt x="3136077" y="2924392"/>
                </a:lnTo>
                <a:lnTo>
                  <a:pt x="0" y="29243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AF149DF8-9A2A-24A1-581E-A2B90ACF5418}"/>
              </a:ext>
            </a:extLst>
          </p:cNvPr>
          <p:cNvGrpSpPr/>
          <p:nvPr/>
        </p:nvGrpSpPr>
        <p:grpSpPr>
          <a:xfrm>
            <a:off x="1354568" y="1553103"/>
            <a:ext cx="9485830" cy="3899215"/>
            <a:chOff x="0" y="0"/>
            <a:chExt cx="23142527" cy="951289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232EC2F-D0B3-7A2E-9D87-A5CCF31524F8}"/>
                </a:ext>
              </a:extLst>
            </p:cNvPr>
            <p:cNvSpPr/>
            <p:nvPr/>
          </p:nvSpPr>
          <p:spPr>
            <a:xfrm>
              <a:off x="0" y="0"/>
              <a:ext cx="23142527" cy="9512895"/>
            </a:xfrm>
            <a:custGeom>
              <a:avLst/>
              <a:gdLst/>
              <a:ahLst/>
              <a:cxnLst/>
              <a:rect l="l" t="t" r="r" b="b"/>
              <a:pathLst>
                <a:path w="23142527" h="9512895">
                  <a:moveTo>
                    <a:pt x="0" y="0"/>
                  </a:moveTo>
                  <a:lnTo>
                    <a:pt x="0" y="8983305"/>
                  </a:lnTo>
                  <a:lnTo>
                    <a:pt x="1088390" y="8983305"/>
                  </a:lnTo>
                  <a:lnTo>
                    <a:pt x="1305560" y="9512895"/>
                  </a:lnTo>
                  <a:lnTo>
                    <a:pt x="1524000" y="8983305"/>
                  </a:lnTo>
                  <a:lnTo>
                    <a:pt x="23142527" y="8983305"/>
                  </a:lnTo>
                  <a:lnTo>
                    <a:pt x="231425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4DA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BECC6375-6AAF-F8D7-46BC-F8357700671D}"/>
              </a:ext>
            </a:extLst>
          </p:cNvPr>
          <p:cNvSpPr/>
          <p:nvPr/>
        </p:nvSpPr>
        <p:spPr>
          <a:xfrm>
            <a:off x="10318559" y="4927450"/>
            <a:ext cx="2375283" cy="2116161"/>
          </a:xfrm>
          <a:custGeom>
            <a:avLst/>
            <a:gdLst/>
            <a:ahLst/>
            <a:cxnLst/>
            <a:rect l="l" t="t" r="r" b="b"/>
            <a:pathLst>
              <a:path w="3562924" h="3174242">
                <a:moveTo>
                  <a:pt x="0" y="0"/>
                </a:moveTo>
                <a:lnTo>
                  <a:pt x="3562924" y="0"/>
                </a:lnTo>
                <a:lnTo>
                  <a:pt x="3562924" y="3174242"/>
                </a:lnTo>
                <a:lnTo>
                  <a:pt x="0" y="31742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9750193-4F0C-0D49-3FA5-4135765B06AA}"/>
              </a:ext>
            </a:extLst>
          </p:cNvPr>
          <p:cNvSpPr/>
          <p:nvPr/>
        </p:nvSpPr>
        <p:spPr>
          <a:xfrm>
            <a:off x="10881724" y="5310716"/>
            <a:ext cx="1098855" cy="1405513"/>
          </a:xfrm>
          <a:custGeom>
            <a:avLst/>
            <a:gdLst/>
            <a:ahLst/>
            <a:cxnLst/>
            <a:rect l="l" t="t" r="r" b="b"/>
            <a:pathLst>
              <a:path w="1648283" h="2108269">
                <a:moveTo>
                  <a:pt x="0" y="0"/>
                </a:moveTo>
                <a:lnTo>
                  <a:pt x="1648283" y="0"/>
                </a:lnTo>
                <a:lnTo>
                  <a:pt x="1648283" y="2108269"/>
                </a:lnTo>
                <a:lnTo>
                  <a:pt x="0" y="21082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9C137F9-265E-EBA9-2AEF-C27D8F717F87}"/>
              </a:ext>
            </a:extLst>
          </p:cNvPr>
          <p:cNvSpPr/>
          <p:nvPr/>
        </p:nvSpPr>
        <p:spPr>
          <a:xfrm rot="-1057545">
            <a:off x="1030126" y="362354"/>
            <a:ext cx="648885" cy="1118768"/>
          </a:xfrm>
          <a:custGeom>
            <a:avLst/>
            <a:gdLst/>
            <a:ahLst/>
            <a:cxnLst/>
            <a:rect l="l" t="t" r="r" b="b"/>
            <a:pathLst>
              <a:path w="973328" h="1678152">
                <a:moveTo>
                  <a:pt x="0" y="0"/>
                </a:moveTo>
                <a:lnTo>
                  <a:pt x="973328" y="0"/>
                </a:lnTo>
                <a:lnTo>
                  <a:pt x="973328" y="1678152"/>
                </a:lnTo>
                <a:lnTo>
                  <a:pt x="0" y="1678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663EEE8-37B9-7970-A521-BBCC1AB1C27C}"/>
              </a:ext>
            </a:extLst>
          </p:cNvPr>
          <p:cNvSpPr/>
          <p:nvPr/>
        </p:nvSpPr>
        <p:spPr>
          <a:xfrm rot="-483643">
            <a:off x="1776251" y="275735"/>
            <a:ext cx="648885" cy="1118768"/>
          </a:xfrm>
          <a:custGeom>
            <a:avLst/>
            <a:gdLst/>
            <a:ahLst/>
            <a:cxnLst/>
            <a:rect l="l" t="t" r="r" b="b"/>
            <a:pathLst>
              <a:path w="973328" h="1678152">
                <a:moveTo>
                  <a:pt x="0" y="0"/>
                </a:moveTo>
                <a:lnTo>
                  <a:pt x="973328" y="0"/>
                </a:lnTo>
                <a:lnTo>
                  <a:pt x="973328" y="1678152"/>
                </a:lnTo>
                <a:lnTo>
                  <a:pt x="0" y="1678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F2546EE5-C0E8-36EB-3D7D-68A99880FAB2}"/>
              </a:ext>
            </a:extLst>
          </p:cNvPr>
          <p:cNvSpPr/>
          <p:nvPr/>
        </p:nvSpPr>
        <p:spPr>
          <a:xfrm rot="-1665207">
            <a:off x="387166" y="789762"/>
            <a:ext cx="648885" cy="1118768"/>
          </a:xfrm>
          <a:custGeom>
            <a:avLst/>
            <a:gdLst/>
            <a:ahLst/>
            <a:cxnLst/>
            <a:rect l="l" t="t" r="r" b="b"/>
            <a:pathLst>
              <a:path w="973328" h="1678152">
                <a:moveTo>
                  <a:pt x="0" y="0"/>
                </a:moveTo>
                <a:lnTo>
                  <a:pt x="973329" y="0"/>
                </a:lnTo>
                <a:lnTo>
                  <a:pt x="973329" y="1678152"/>
                </a:lnTo>
                <a:lnTo>
                  <a:pt x="0" y="1678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8986214B-6404-E4BA-E013-447A837A5837}"/>
              </a:ext>
            </a:extLst>
          </p:cNvPr>
          <p:cNvSpPr/>
          <p:nvPr/>
        </p:nvSpPr>
        <p:spPr>
          <a:xfrm>
            <a:off x="4945485" y="5260163"/>
            <a:ext cx="2303996" cy="2303996"/>
          </a:xfrm>
          <a:custGeom>
            <a:avLst/>
            <a:gdLst/>
            <a:ahLst/>
            <a:cxnLst/>
            <a:rect l="l" t="t" r="r" b="b"/>
            <a:pathLst>
              <a:path w="3455994" h="3455994">
                <a:moveTo>
                  <a:pt x="0" y="0"/>
                </a:moveTo>
                <a:lnTo>
                  <a:pt x="3455995" y="0"/>
                </a:lnTo>
                <a:lnTo>
                  <a:pt x="3455995" y="3455994"/>
                </a:lnTo>
                <a:lnTo>
                  <a:pt x="0" y="34559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DB2FBD7B-F448-9F7D-8D74-DDF1CBFAC77F}"/>
              </a:ext>
            </a:extLst>
          </p:cNvPr>
          <p:cNvSpPr/>
          <p:nvPr/>
        </p:nvSpPr>
        <p:spPr>
          <a:xfrm>
            <a:off x="80522" y="5452318"/>
            <a:ext cx="1351466" cy="1280514"/>
          </a:xfrm>
          <a:custGeom>
            <a:avLst/>
            <a:gdLst/>
            <a:ahLst/>
            <a:cxnLst/>
            <a:rect l="l" t="t" r="r" b="b"/>
            <a:pathLst>
              <a:path w="2027199" h="1920771">
                <a:moveTo>
                  <a:pt x="0" y="0"/>
                </a:moveTo>
                <a:lnTo>
                  <a:pt x="2027198" y="0"/>
                </a:lnTo>
                <a:lnTo>
                  <a:pt x="2027198" y="1920771"/>
                </a:lnTo>
                <a:lnTo>
                  <a:pt x="0" y="19207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5BF48F86-230A-A65D-2AE4-DF785EDB901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112954" y="-139015"/>
            <a:ext cx="1691920" cy="1573485"/>
          </a:xfrm>
          <a:prstGeom prst="rect">
            <a:avLst/>
          </a:prstGeom>
        </p:spPr>
      </p:pic>
      <p:sp>
        <p:nvSpPr>
          <p:cNvPr id="14" name="TextBox 14">
            <a:extLst>
              <a:ext uri="{FF2B5EF4-FFF2-40B4-BE49-F238E27FC236}">
                <a16:creationId xmlns:a16="http://schemas.microsoft.com/office/drawing/2014/main" id="{6635CE3E-9235-3656-9622-8A23A89CFC9C}"/>
              </a:ext>
            </a:extLst>
          </p:cNvPr>
          <p:cNvSpPr txBox="1"/>
          <p:nvPr/>
        </p:nvSpPr>
        <p:spPr>
          <a:xfrm>
            <a:off x="1259215" y="1612792"/>
            <a:ext cx="9488796" cy="968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80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96" b="0" i="0" u="none" strike="noStrike" kern="1200" cap="none" spc="0" normalizeH="0" baseline="0" noProof="0" dirty="0">
                <a:ln>
                  <a:noFill/>
                </a:ln>
                <a:solidFill>
                  <a:srgbClr val="202F5A"/>
                </a:solidFill>
                <a:effectLst/>
                <a:uLnTx/>
                <a:uFillTx/>
                <a:latin typeface="Childos Arabic SemiBold"/>
                <a:ea typeface="Childos Arabic SemiBold"/>
                <a:cs typeface="Childos Arabic SemiBold"/>
                <a:sym typeface="Childos Arabic SemiBold"/>
              </a:rPr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12AA533-0E9F-F461-EBAC-3A7886860C15}"/>
              </a:ext>
            </a:extLst>
          </p:cNvPr>
          <p:cNvSpPr txBox="1"/>
          <p:nvPr/>
        </p:nvSpPr>
        <p:spPr>
          <a:xfrm>
            <a:off x="2533261" y="1985813"/>
            <a:ext cx="6474177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9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PREGUNTA DE ACTIVACIÓN 3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4E853-30C2-11A2-3094-520478789B6E}"/>
              </a:ext>
            </a:extLst>
          </p:cNvPr>
          <p:cNvSpPr txBox="1"/>
          <p:nvPr/>
        </p:nvSpPr>
        <p:spPr>
          <a:xfrm>
            <a:off x="3339371" y="2778351"/>
            <a:ext cx="6979188" cy="3046988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normas sociales existen porque…: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ser humano es naturalmente bueno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ser humano necesita límites.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poder necesita control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sociedad organiza la convivencia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786787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 Lesson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mic Style by Slidesgo">
  <a:themeElements>
    <a:clrScheme name="Simple Light">
      <a:dk1>
        <a:srgbClr val="162130"/>
      </a:dk1>
      <a:lt1>
        <a:srgbClr val="FFFFFF"/>
      </a:lt1>
      <a:dk2>
        <a:srgbClr val="A81916"/>
      </a:dk2>
      <a:lt2>
        <a:srgbClr val="EEEEEE"/>
      </a:lt2>
      <a:accent1>
        <a:srgbClr val="FDC324"/>
      </a:accent1>
      <a:accent2>
        <a:srgbClr val="4EBDCF"/>
      </a:accent2>
      <a:accent3>
        <a:srgbClr val="CC1D2D"/>
      </a:accent3>
      <a:accent4>
        <a:srgbClr val="E1AF25"/>
      </a:accent4>
      <a:accent5>
        <a:srgbClr val="88D7E8"/>
      </a:accent5>
      <a:accent6>
        <a:srgbClr val="5CC1D6"/>
      </a:accent6>
      <a:hlink>
        <a:srgbClr val="1621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rt Subject for High School: Pop Art by Slidesgo">
  <a:themeElements>
    <a:clrScheme name="Simple Light">
      <a:dk1>
        <a:srgbClr val="303030"/>
      </a:dk1>
      <a:lt1>
        <a:srgbClr val="FFFFFF"/>
      </a:lt1>
      <a:dk2>
        <a:srgbClr val="EB3E71"/>
      </a:dk2>
      <a:lt2>
        <a:srgbClr val="31B351"/>
      </a:lt2>
      <a:accent1>
        <a:srgbClr val="57C5E7"/>
      </a:accent1>
      <a:accent2>
        <a:srgbClr val="FDEC44"/>
      </a:accent2>
      <a:accent3>
        <a:srgbClr val="F5422B"/>
      </a:accent3>
      <a:accent4>
        <a:srgbClr val="FFA734"/>
      </a:accent4>
      <a:accent5>
        <a:srgbClr val="7C5AC7"/>
      </a:accent5>
      <a:accent6>
        <a:srgbClr val="FFFFFF"/>
      </a:accent6>
      <a:hlink>
        <a:srgbClr val="3030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613</Words>
  <Application>Microsoft Office PowerPoint</Application>
  <PresentationFormat>Panorámica</PresentationFormat>
  <Paragraphs>45</Paragraphs>
  <Slides>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Notebook Lesson</vt:lpstr>
      <vt:lpstr>Comic Style by Slidesgo</vt:lpstr>
      <vt:lpstr>Art Subject for High School: Pop Art by Slidesgo</vt:lpstr>
      <vt:lpstr>Office Theme</vt:lpstr>
      <vt:lpstr>UNIDAD 1: DIMENSIONES DE LA PERSONA</vt:lpstr>
      <vt:lpstr>¿ Qué ideas, temas, preguntas quedaron de la (s) primera (s) clase (s)?</vt:lpstr>
      <vt:lpstr>IDEAS CENTRALES DE HOY:</vt:lpstr>
      <vt:lpstr>SOMOS INDIVIDUOS QUE SE HACEN EN RELACIÓN… PERO, ¿DÓNDE ESTÁ EL FUNDAMENTO?</vt:lpstr>
      <vt:lpstr>Aristóteles, en el libro 1 de  “Política”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 SUAZO DURAN</dc:creator>
  <cp:lastModifiedBy>SIMON SUAZO DURAN</cp:lastModifiedBy>
  <cp:revision>2</cp:revision>
  <dcterms:created xsi:type="dcterms:W3CDTF">2025-03-18T20:32:16Z</dcterms:created>
  <dcterms:modified xsi:type="dcterms:W3CDTF">2026-03-17T11:25:30Z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f4e9a4a-eb20-4aad-9a64-8872817c1a6f_Enabled">
    <vt:lpwstr>true</vt:lpwstr>
  </property>
  <property fmtid="{D5CDD505-2E9C-101B-9397-08002B2CF9AE}" pid="3" name="MSIP_Label_9f4e9a4a-eb20-4aad-9a64-8872817c1a6f_SetDate">
    <vt:lpwstr>2026-03-17T11:25:27Z</vt:lpwstr>
  </property>
  <property fmtid="{D5CDD505-2E9C-101B-9397-08002B2CF9AE}" pid="4" name="MSIP_Label_9f4e9a4a-eb20-4aad-9a64-8872817c1a6f_Method">
    <vt:lpwstr>Standard</vt:lpwstr>
  </property>
  <property fmtid="{D5CDD505-2E9C-101B-9397-08002B2CF9AE}" pid="5" name="MSIP_Label_9f4e9a4a-eb20-4aad-9a64-8872817c1a6f_Name">
    <vt:lpwstr>defa4170-0d19-0005-0004-bc88714345d2</vt:lpwstr>
  </property>
  <property fmtid="{D5CDD505-2E9C-101B-9397-08002B2CF9AE}" pid="6" name="MSIP_Label_9f4e9a4a-eb20-4aad-9a64-8872817c1a6f_SiteId">
    <vt:lpwstr>7a599002-001c-432c-846e-1ddca9f6b299</vt:lpwstr>
  </property>
  <property fmtid="{D5CDD505-2E9C-101B-9397-08002B2CF9AE}" pid="7" name="MSIP_Label_9f4e9a4a-eb20-4aad-9a64-8872817c1a6f_ActionId">
    <vt:lpwstr>c67d0ff3-15c4-4e71-9d9c-a395f17e5b82</vt:lpwstr>
  </property>
  <property fmtid="{D5CDD505-2E9C-101B-9397-08002B2CF9AE}" pid="8" name="MSIP_Label_9f4e9a4a-eb20-4aad-9a64-8872817c1a6f_ContentBits">
    <vt:lpwstr>0</vt:lpwstr>
  </property>
  <property fmtid="{D5CDD505-2E9C-101B-9397-08002B2CF9AE}" pid="9" name="MSIP_Label_9f4e9a4a-eb20-4aad-9a64-8872817c1a6f_Tag">
    <vt:lpwstr>10, 3, 0, 2</vt:lpwstr>
  </property>
</Properties>
</file>