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Raleway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1773CB-E7C8-4799-A769-7F2F6E2A85CD}">
  <a:tblStyle styleId="{F11773CB-E7C8-4799-A769-7F2F6E2A85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RalewayMedium-bold.fntdata"/><Relationship Id="rId23" Type="http://schemas.openxmlformats.org/officeDocument/2006/relationships/font" Target="fonts/Raleway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Medium-boldItalic.fntdata"/><Relationship Id="rId25" Type="http://schemas.openxmlformats.org/officeDocument/2006/relationships/font" Target="fonts/Raleway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aleway-regular.fntdata"/><Relationship Id="rId14" Type="http://schemas.openxmlformats.org/officeDocument/2006/relationships/slide" Target="slides/slide8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61d1f69e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61d1f69e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61d1f69e4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61d1f69e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61d1f69e4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61d1f69e4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7a678e108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7a678e108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7a678e108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7a678e108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61d1f69e4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61d1f69e4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61d1f69e4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61d1f69e4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90525" y="1408100"/>
            <a:ext cx="4569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3480"/>
              <a:t>IaaS: Infraestructura como servicio</a:t>
            </a:r>
            <a:endParaRPr sz="348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90525" y="2752875"/>
            <a:ext cx="24279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Constanza Caruz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Sebastián Flores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Ignacio Manoli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Diego Paz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Gabriel Velásquez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125" y="1444927"/>
            <a:ext cx="3652601" cy="24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1504"/>
            <a:ext cx="555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-419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 un modelo de cloud </a:t>
            </a:r>
            <a:r>
              <a:rPr lang="es-419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computing que ofrece recursos de computación como servidores, almacenamiento, redes y virtualización.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-419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IaaS permite la implementación rápida de aplicaciones al eliminar la necesidad de administración de hardware y simplificar la infraestructura de TI.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Medium"/>
              <a:buChar char="●"/>
            </a:pPr>
            <a:r>
              <a:rPr lang="es-419" sz="12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IaaS se usa para la migración, el desarrollo, el almacenamiento, las aplicaciones web, la informática de alto rendimiento y el análisis de macrodatos.</a:t>
            </a:r>
            <a:endParaRPr sz="12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Modelo IaaS</a:t>
            </a:r>
            <a:endParaRPr/>
          </a:p>
        </p:txBody>
      </p:sp>
      <p:pic>
        <p:nvPicPr>
          <p:cNvPr id="95" name="Google Shape;95;p14" title="iaas_focus-paas-saas-diagram-1200x1046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725" y="649182"/>
            <a:ext cx="1698875" cy="45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Componentes asociados y servicios reales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Máquinas virtuales (VMs)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Discos (storage)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Redes virtuales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IPs públicas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Amazon Web Services  →  Amazon EC2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Microsoft Azure  → Azure Virtual Machines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Google Cloud → Google Compute Engine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2078875"/>
            <a:ext cx="650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Un grupo de amigos quiere un servidor de Minecraft 24/7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pueden mantener sus PCs encendidos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Necesitan buen rendimiento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Quieren control total (mods y configuraciones)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Ejemplo: Servidor de Minecraft en la nube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975" y="3196750"/>
            <a:ext cx="3591750" cy="17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</a:t>
            </a:r>
            <a:r>
              <a:rPr lang="es-419"/>
              <a:t>mplementación</a:t>
            </a:r>
            <a:r>
              <a:rPr lang="es-419"/>
              <a:t> IaaS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501400" y="1971775"/>
            <a:ext cx="2880300" cy="19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56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1. Infraestructura</a:t>
            </a:r>
            <a:endParaRPr sz="56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56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Máquina virtual en Amazon Web Services (EC2)</a:t>
            </a:r>
            <a:endParaRPr sz="56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56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Configuración: CPU, RAM, sistema operativo (Linux)</a:t>
            </a:r>
            <a:br>
              <a:rPr lang="es-419" sz="3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3308839" y="1971775"/>
            <a:ext cx="29964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2. Configuración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aleway Medium"/>
              <a:buChar char="●"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Instalación de Java</a:t>
            </a:r>
            <a:br>
              <a:rPr lang="es-419">
                <a:latin typeface="Raleway Medium"/>
                <a:ea typeface="Raleway Medium"/>
                <a:cs typeface="Raleway Medium"/>
                <a:sym typeface="Raleway Medium"/>
              </a:rPr>
            </a:b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Medium"/>
              <a:buChar char="●"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Instalación del servidor de Minecraft</a:t>
            </a:r>
            <a:br>
              <a:rPr lang="es-419">
                <a:latin typeface="Raleway Medium"/>
                <a:ea typeface="Raleway Medium"/>
                <a:cs typeface="Raleway Medium"/>
                <a:sym typeface="Raleway Medium"/>
              </a:rPr>
            </a:b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287024" y="1971775"/>
            <a:ext cx="28803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3. Red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Raleway Medium"/>
              <a:buChar char="●"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Apertura del puerto 25565</a:t>
            </a:r>
            <a:br>
              <a:rPr lang="es-419">
                <a:latin typeface="Raleway Medium"/>
                <a:ea typeface="Raleway Medium"/>
                <a:cs typeface="Raleway Medium"/>
                <a:sym typeface="Raleway Medium"/>
              </a:rPr>
            </a:b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Medium"/>
              <a:buChar char="●"/>
            </a:pPr>
            <a:r>
              <a:rPr lang="es-419">
                <a:latin typeface="Raleway Medium"/>
                <a:ea typeface="Raleway Medium"/>
                <a:cs typeface="Raleway Medium"/>
                <a:sym typeface="Raleway Medium"/>
              </a:rPr>
              <a:t>Uso de IP pública de la VM</a:t>
            </a:r>
            <a:endParaRPr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Resultado + Justificación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7688700" cy="26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¿Por qué IaaS?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Control total del servidor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Instalación de mods libremente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Uso de recursos personalizado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Escalabilidad (más RAM = mejor rendimiento)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Servidor activo 24/7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Raleway Medium"/>
              <a:buChar char="●"/>
            </a:pPr>
            <a:r>
              <a:rPr lang="es-419" sz="18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Acceso desde cualquier lugar</a:t>
            </a:r>
            <a:endParaRPr sz="18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300" y="1318650"/>
            <a:ext cx="3536476" cy="35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Ventajas y desventajas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Reduce los gastos y optimiza los costes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Aumenta el rendimiento y la escala de TI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Aumenta la estabilidad y la confiabilidad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Mejora la continuidad empresarial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Mejora la seguridad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 Medium"/>
              <a:buChar char="●"/>
            </a:pPr>
            <a:r>
              <a:rPr lang="es-419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Aumenta la velocidad de implementación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20"/>
          <p:cNvGraphicFramePr/>
          <p:nvPr/>
        </p:nvGraphicFramePr>
        <p:xfrm>
          <a:off x="772260" y="15522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{F11773CB-E7C8-4799-A769-7F2F6E2A85CD}</a:tableStyleId>
              </a:tblPr>
              <a:tblGrid>
                <a:gridCol w="1900775"/>
                <a:gridCol w="1900775"/>
                <a:gridCol w="1900775"/>
                <a:gridCol w="1900775"/>
              </a:tblGrid>
              <a:tr h="4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Ventajas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Desventajas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Cuándo usar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419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Cuando NO usar</a:t>
                      </a:r>
                      <a:endParaRPr b="1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4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Control total del entorno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Hay que administrar todo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Necesidad de control de sistema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Se requiere algo </a:t>
                      </a: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rápido</a:t>
                      </a: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 y simple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</a:tr>
              <a:tr h="4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Alta Flexibilidad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Mayor complejidad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Lift and Shift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No sabe administrar servidores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</a:tr>
              <a:tr h="4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Escalable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Riesgo de mala configuración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Apps personalizadas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Apps pequeñas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</a:tr>
              <a:tr h="434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Pago por uso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Uso de conocimientos </a:t>
                      </a: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técnicos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Proyectos backend complejos</a:t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