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3" r:id="rId5"/>
    <p:sldId id="301" r:id="rId6"/>
    <p:sldId id="302" r:id="rId7"/>
    <p:sldId id="306" r:id="rId8"/>
    <p:sldId id="305" r:id="rId9"/>
    <p:sldId id="307" r:id="rId10"/>
    <p:sldId id="296" r:id="rId11"/>
    <p:sldId id="309" r:id="rId12"/>
    <p:sldId id="298" r:id="rId13"/>
    <p:sldId id="308" r:id="rId14"/>
    <p:sldId id="271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C4B51-FEC0-CE53-102B-C948F06D7042}" v="103" dt="2026-03-18T00:29:10.952"/>
    <p1510:client id="{470A64BD-080C-7B4A-2F86-FE5AEE91E4B2}" v="291" dt="2026-03-17T23:34:59.456"/>
    <p1510:client id="{67206A6A-BB9E-005D-7816-0D5709E13DDB}" v="148" dt="2026-03-17T23:34:51.503"/>
    <p1510:client id="{B30EBB39-BE80-1B46-26EC-A1E1BEB13EF7}" v="795" dt="2026-03-17T22:40:47.623"/>
    <p1510:client id="{B46437FF-A2F0-2BE0-6DF7-52C6ED8E56C3}" v="679" dt="2026-03-16T01:54:34.783"/>
    <p1510:client id="{C73E355A-92AF-2DA0-8ECA-DE12875C295C}" v="147" dt="2026-03-17T02:06:09.233"/>
    <p1510:client id="{D5375379-4FCB-B854-A56A-260886795F36}" v="45" dt="2026-03-16T00:37:09.341"/>
    <p1510:client id="{D5CAEC5B-FB6C-3B9E-4D23-069B598B6A63}" v="21" dt="2026-03-18T00:24:01.416"/>
    <p1510:client id="{DE9DB01B-6BD2-D428-8D4C-1088DBD27311}" v="84" dt="2026-03-18T00:35:58.466"/>
    <p1510:client id="{E9838D10-C01C-AF63-D158-C2992C884ADF}" v="71" dt="2026-03-17T23:41:35.823"/>
    <p1510:client id="{FD0445FC-5970-12B1-DA8A-30B9A738FAC7}" v="150" dt="2026-03-18T00:23:47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PE PIZARRO MARTÍNEZ" userId="S::fpizarrom3@correo.uss.cl::4d7a1d17-7053-4df0-88fa-36943abfc54b" providerId="AD" clId="Web-{67206A6A-BB9E-005D-7816-0D5709E13DDB}"/>
    <pc:docChg chg="addSld modSld">
      <pc:chgData name="FELIPE PIZARRO MARTÍNEZ" userId="S::fpizarrom3@correo.uss.cl::4d7a1d17-7053-4df0-88fa-36943abfc54b" providerId="AD" clId="Web-{67206A6A-BB9E-005D-7816-0D5709E13DDB}" dt="2026-03-17T23:34:51.503" v="146" actId="1076"/>
      <pc:docMkLst>
        <pc:docMk/>
      </pc:docMkLst>
      <pc:sldChg chg="modSp">
        <pc:chgData name="FELIPE PIZARRO MARTÍNEZ" userId="S::fpizarrom3@correo.uss.cl::4d7a1d17-7053-4df0-88fa-36943abfc54b" providerId="AD" clId="Web-{67206A6A-BB9E-005D-7816-0D5709E13DDB}" dt="2026-03-17T23:28:57.167" v="141" actId="1076"/>
        <pc:sldMkLst>
          <pc:docMk/>
          <pc:sldMk cId="3958579150" sldId="296"/>
        </pc:sldMkLst>
        <pc:spChg chg="mod">
          <ac:chgData name="FELIPE PIZARRO MARTÍNEZ" userId="S::fpizarrom3@correo.uss.cl::4d7a1d17-7053-4df0-88fa-36943abfc54b" providerId="AD" clId="Web-{67206A6A-BB9E-005D-7816-0D5709E13DDB}" dt="2026-03-17T23:28:57.167" v="141" actId="1076"/>
          <ac:spMkLst>
            <pc:docMk/>
            <pc:sldMk cId="3958579150" sldId="296"/>
            <ac:spMk id="2" creationId="{3C0DABA0-9CD2-47A4-E820-3C0161141271}"/>
          </ac:spMkLst>
        </pc:spChg>
        <pc:graphicFrameChg chg="mod modGraphic">
          <ac:chgData name="FELIPE PIZARRO MARTÍNEZ" userId="S::fpizarrom3@correo.uss.cl::4d7a1d17-7053-4df0-88fa-36943abfc54b" providerId="AD" clId="Web-{67206A6A-BB9E-005D-7816-0D5709E13DDB}" dt="2026-03-17T23:28:51.245" v="140"/>
          <ac:graphicFrameMkLst>
            <pc:docMk/>
            <pc:sldMk cId="3958579150" sldId="296"/>
            <ac:graphicFrameMk id="5" creationId="{A6395F2B-10B4-1832-B1E2-5118950C38CA}"/>
          </ac:graphicFrameMkLst>
        </pc:graphicFrameChg>
      </pc:sldChg>
      <pc:sldChg chg="modSp">
        <pc:chgData name="FELIPE PIZARRO MARTÍNEZ" userId="S::fpizarrom3@correo.uss.cl::4d7a1d17-7053-4df0-88fa-36943abfc54b" providerId="AD" clId="Web-{67206A6A-BB9E-005D-7816-0D5709E13DDB}" dt="2026-03-17T23:32:54.922" v="145" actId="1076"/>
        <pc:sldMkLst>
          <pc:docMk/>
          <pc:sldMk cId="2548998262" sldId="297"/>
        </pc:sldMkLst>
        <pc:spChg chg="mod">
          <ac:chgData name="FELIPE PIZARRO MARTÍNEZ" userId="S::fpizarrom3@correo.uss.cl::4d7a1d17-7053-4df0-88fa-36943abfc54b" providerId="AD" clId="Web-{67206A6A-BB9E-005D-7816-0D5709E13DDB}" dt="2026-03-17T23:32:54.922" v="145" actId="1076"/>
          <ac:spMkLst>
            <pc:docMk/>
            <pc:sldMk cId="2548998262" sldId="297"/>
            <ac:spMk id="2" creationId="{3AF0D56B-74BE-F8E0-385F-675F60216AAA}"/>
          </ac:spMkLst>
        </pc:spChg>
        <pc:spChg chg="mod">
          <ac:chgData name="FELIPE PIZARRO MARTÍNEZ" userId="S::fpizarrom3@correo.uss.cl::4d7a1d17-7053-4df0-88fa-36943abfc54b" providerId="AD" clId="Web-{67206A6A-BB9E-005D-7816-0D5709E13DDB}" dt="2026-03-17T23:32:50.281" v="144" actId="1076"/>
          <ac:spMkLst>
            <pc:docMk/>
            <pc:sldMk cId="2548998262" sldId="297"/>
            <ac:spMk id="3" creationId="{8F7CB1CF-3B42-1B41-515B-8E7337C8E51D}"/>
          </ac:spMkLst>
        </pc:spChg>
      </pc:sldChg>
      <pc:sldChg chg="addSp delSp modSp">
        <pc:chgData name="FELIPE PIZARRO MARTÍNEZ" userId="S::fpizarrom3@correo.uss.cl::4d7a1d17-7053-4df0-88fa-36943abfc54b" providerId="AD" clId="Web-{67206A6A-BB9E-005D-7816-0D5709E13DDB}" dt="2026-03-17T23:26:45.536" v="100" actId="1076"/>
        <pc:sldMkLst>
          <pc:docMk/>
          <pc:sldMk cId="3033077977" sldId="305"/>
        </pc:sldMkLst>
        <pc:spChg chg="mod">
          <ac:chgData name="FELIPE PIZARRO MARTÍNEZ" userId="S::fpizarrom3@correo.uss.cl::4d7a1d17-7053-4df0-88fa-36943abfc54b" providerId="AD" clId="Web-{67206A6A-BB9E-005D-7816-0D5709E13DDB}" dt="2026-03-17T23:25:20.138" v="74" actId="1076"/>
          <ac:spMkLst>
            <pc:docMk/>
            <pc:sldMk cId="3033077977" sldId="305"/>
            <ac:spMk id="5" creationId="{965AADC9-6D58-99F6-4E3F-B4AD36147F60}"/>
          </ac:spMkLst>
        </pc:spChg>
        <pc:spChg chg="mod">
          <ac:chgData name="FELIPE PIZARRO MARTÍNEZ" userId="S::fpizarrom3@correo.uss.cl::4d7a1d17-7053-4df0-88fa-36943abfc54b" providerId="AD" clId="Web-{67206A6A-BB9E-005D-7816-0D5709E13DDB}" dt="2026-03-17T23:25:20.153" v="75" actId="1076"/>
          <ac:spMkLst>
            <pc:docMk/>
            <pc:sldMk cId="3033077977" sldId="305"/>
            <ac:spMk id="7" creationId="{8AABE4F6-90E3-ADC5-878F-0EC22AD7B390}"/>
          </ac:spMkLst>
        </pc:spChg>
        <pc:spChg chg="del">
          <ac:chgData name="FELIPE PIZARRO MARTÍNEZ" userId="S::fpizarrom3@correo.uss.cl::4d7a1d17-7053-4df0-88fa-36943abfc54b" providerId="AD" clId="Web-{67206A6A-BB9E-005D-7816-0D5709E13DDB}" dt="2026-03-17T23:22:30.352" v="7"/>
          <ac:spMkLst>
            <pc:docMk/>
            <pc:sldMk cId="3033077977" sldId="305"/>
            <ac:spMk id="8" creationId="{42D5F715-CB6B-0167-F79C-D7B227C2A257}"/>
          </ac:spMkLst>
        </pc:spChg>
        <pc:spChg chg="add mod">
          <ac:chgData name="FELIPE PIZARRO MARTÍNEZ" userId="S::fpizarrom3@correo.uss.cl::4d7a1d17-7053-4df0-88fa-36943abfc54b" providerId="AD" clId="Web-{67206A6A-BB9E-005D-7816-0D5709E13DDB}" dt="2026-03-17T23:26:45.536" v="100" actId="1076"/>
          <ac:spMkLst>
            <pc:docMk/>
            <pc:sldMk cId="3033077977" sldId="305"/>
            <ac:spMk id="10" creationId="{A141CDA7-29DD-A2BB-5AC9-3CEF52864E8F}"/>
          </ac:spMkLst>
        </pc:spChg>
        <pc:spChg chg="del">
          <ac:chgData name="FELIPE PIZARRO MARTÍNEZ" userId="S::fpizarrom3@correo.uss.cl::4d7a1d17-7053-4df0-88fa-36943abfc54b" providerId="AD" clId="Web-{67206A6A-BB9E-005D-7816-0D5709E13DDB}" dt="2026-03-17T23:22:30.352" v="6"/>
          <ac:spMkLst>
            <pc:docMk/>
            <pc:sldMk cId="3033077977" sldId="305"/>
            <ac:spMk id="11" creationId="{3BA57D64-7E3A-D7E8-BE69-254138F941A3}"/>
          </ac:spMkLst>
        </pc:spChg>
        <pc:spChg chg="add del">
          <ac:chgData name="FELIPE PIZARRO MARTÍNEZ" userId="S::fpizarrom3@correo.uss.cl::4d7a1d17-7053-4df0-88fa-36943abfc54b" providerId="AD" clId="Web-{67206A6A-BB9E-005D-7816-0D5709E13DDB}" dt="2026-03-17T23:24:05.563" v="44"/>
          <ac:spMkLst>
            <pc:docMk/>
            <pc:sldMk cId="3033077977" sldId="305"/>
            <ac:spMk id="14" creationId="{A1D44ADF-28B6-B44D-830A-09B3B039BE52}"/>
          </ac:spMkLst>
        </pc:spChg>
        <pc:spChg chg="mod">
          <ac:chgData name="FELIPE PIZARRO MARTÍNEZ" userId="S::fpizarrom3@correo.uss.cl::4d7a1d17-7053-4df0-88fa-36943abfc54b" providerId="AD" clId="Web-{67206A6A-BB9E-005D-7816-0D5709E13DDB}" dt="2026-03-17T23:23:08.431" v="35" actId="14100"/>
          <ac:spMkLst>
            <pc:docMk/>
            <pc:sldMk cId="3033077977" sldId="305"/>
            <ac:spMk id="15" creationId="{3243B9D2-3B57-CC8A-03EC-78181A29E5A5}"/>
          </ac:spMkLst>
        </pc:spChg>
        <pc:picChg chg="mod">
          <ac:chgData name="FELIPE PIZARRO MARTÍNEZ" userId="S::fpizarrom3@correo.uss.cl::4d7a1d17-7053-4df0-88fa-36943abfc54b" providerId="AD" clId="Web-{67206A6A-BB9E-005D-7816-0D5709E13DDB}" dt="2026-03-17T23:25:44.547" v="84" actId="1076"/>
          <ac:picMkLst>
            <pc:docMk/>
            <pc:sldMk cId="3033077977" sldId="305"/>
            <ac:picMk id="2" creationId="{7993DB1A-E776-E12A-2751-1BDC208BF2F8}"/>
          </ac:picMkLst>
        </pc:picChg>
        <pc:picChg chg="mod">
          <ac:chgData name="FELIPE PIZARRO MARTÍNEZ" userId="S::fpizarrom3@correo.uss.cl::4d7a1d17-7053-4df0-88fa-36943abfc54b" providerId="AD" clId="Web-{67206A6A-BB9E-005D-7816-0D5709E13DDB}" dt="2026-03-17T23:26:42.380" v="99" actId="1076"/>
          <ac:picMkLst>
            <pc:docMk/>
            <pc:sldMk cId="3033077977" sldId="305"/>
            <ac:picMk id="3" creationId="{3A8665A1-E47E-93DD-B616-20C05E9C86D1}"/>
          </ac:picMkLst>
        </pc:picChg>
        <pc:picChg chg="mod">
          <ac:chgData name="FELIPE PIZARRO MARTÍNEZ" userId="S::fpizarrom3@correo.uss.cl::4d7a1d17-7053-4df0-88fa-36943abfc54b" providerId="AD" clId="Web-{67206A6A-BB9E-005D-7816-0D5709E13DDB}" dt="2026-03-17T23:26:13.471" v="92" actId="1076"/>
          <ac:picMkLst>
            <pc:docMk/>
            <pc:sldMk cId="3033077977" sldId="305"/>
            <ac:picMk id="4" creationId="{CDE95D5B-8020-953D-A144-D386B32277BD}"/>
          </ac:picMkLst>
        </pc:picChg>
        <pc:picChg chg="mod">
          <ac:chgData name="FELIPE PIZARRO MARTÍNEZ" userId="S::fpizarrom3@correo.uss.cl::4d7a1d17-7053-4df0-88fa-36943abfc54b" providerId="AD" clId="Web-{67206A6A-BB9E-005D-7816-0D5709E13DDB}" dt="2026-03-17T23:26:30.145" v="96" actId="1076"/>
          <ac:picMkLst>
            <pc:docMk/>
            <pc:sldMk cId="3033077977" sldId="305"/>
            <ac:picMk id="6" creationId="{2CEE0B04-1FE9-E5AE-B141-414F59EAA3DA}"/>
          </ac:picMkLst>
        </pc:picChg>
      </pc:sldChg>
      <pc:sldChg chg="modSp">
        <pc:chgData name="FELIPE PIZARRO MARTÍNEZ" userId="S::fpizarrom3@correo.uss.cl::4d7a1d17-7053-4df0-88fa-36943abfc54b" providerId="AD" clId="Web-{67206A6A-BB9E-005D-7816-0D5709E13DDB}" dt="2026-03-17T23:27:51.368" v="118" actId="1076"/>
        <pc:sldMkLst>
          <pc:docMk/>
          <pc:sldMk cId="4116427745" sldId="306"/>
        </pc:sldMkLst>
        <pc:spChg chg="mod">
          <ac:chgData name="FELIPE PIZARRO MARTÍNEZ" userId="S::fpizarrom3@correo.uss.cl::4d7a1d17-7053-4df0-88fa-36943abfc54b" providerId="AD" clId="Web-{67206A6A-BB9E-005D-7816-0D5709E13DDB}" dt="2026-03-17T23:23:33.243" v="38" actId="14100"/>
          <ac:spMkLst>
            <pc:docMk/>
            <pc:sldMk cId="4116427745" sldId="306"/>
            <ac:spMk id="3" creationId="{D5AFD76B-E020-D1E1-1FCA-53ED21CD6CA4}"/>
          </ac:spMkLst>
        </pc:spChg>
        <pc:picChg chg="mod ord">
          <ac:chgData name="FELIPE PIZARRO MARTÍNEZ" userId="S::fpizarrom3@correo.uss.cl::4d7a1d17-7053-4df0-88fa-36943abfc54b" providerId="AD" clId="Web-{67206A6A-BB9E-005D-7816-0D5709E13DDB}" dt="2026-03-17T23:27:51.368" v="118" actId="1076"/>
          <ac:picMkLst>
            <pc:docMk/>
            <pc:sldMk cId="4116427745" sldId="306"/>
            <ac:picMk id="4" creationId="{60DF2724-7A1E-9DE0-86F9-515C55EC89B3}"/>
          </ac:picMkLst>
        </pc:picChg>
      </pc:sldChg>
      <pc:sldChg chg="modSp new">
        <pc:chgData name="FELIPE PIZARRO MARTÍNEZ" userId="S::fpizarrom3@correo.uss.cl::4d7a1d17-7053-4df0-88fa-36943abfc54b" providerId="AD" clId="Web-{67206A6A-BB9E-005D-7816-0D5709E13DDB}" dt="2026-03-17T23:34:51.503" v="146" actId="1076"/>
        <pc:sldMkLst>
          <pc:docMk/>
          <pc:sldMk cId="2474535908" sldId="307"/>
        </pc:sldMkLst>
        <pc:spChg chg="mod">
          <ac:chgData name="FELIPE PIZARRO MARTÍNEZ" userId="S::fpizarrom3@correo.uss.cl::4d7a1d17-7053-4df0-88fa-36943abfc54b" providerId="AD" clId="Web-{67206A6A-BB9E-005D-7816-0D5709E13DDB}" dt="2026-03-17T23:34:51.503" v="146" actId="1076"/>
          <ac:spMkLst>
            <pc:docMk/>
            <pc:sldMk cId="2474535908" sldId="307"/>
            <ac:spMk id="2" creationId="{9A164051-3037-89FC-0714-BCA7698024C8}"/>
          </ac:spMkLst>
        </pc:spChg>
        <pc:spChg chg="mod">
          <ac:chgData name="FELIPE PIZARRO MARTÍNEZ" userId="S::fpizarrom3@correo.uss.cl::4d7a1d17-7053-4df0-88fa-36943abfc54b" providerId="AD" clId="Web-{67206A6A-BB9E-005D-7816-0D5709E13DDB}" dt="2026-03-17T23:22:23.384" v="5" actId="20577"/>
          <ac:spMkLst>
            <pc:docMk/>
            <pc:sldMk cId="2474535908" sldId="307"/>
            <ac:spMk id="3" creationId="{71EC8F6D-B348-CDF3-55A2-8286933621E9}"/>
          </ac:spMkLst>
        </pc:spChg>
      </pc:sldChg>
    </pc:docChg>
  </pc:docChgLst>
  <pc:docChgLst>
    <pc:chgData name="MATHIAS IRIBARREN RETAMAL" userId="S::miribarrenr@correo.uss.cl::ce0bdcd1-365f-4553-925a-e72ce26a4988" providerId="AD" clId="Web-{A15E7A32-B71A-51EF-431A-76021C47F6D6}"/>
    <pc:docChg chg="addSld delSld modSld sldOrd">
      <pc:chgData name="MATHIAS IRIBARREN RETAMAL" userId="S::miribarrenr@correo.uss.cl::ce0bdcd1-365f-4553-925a-e72ce26a4988" providerId="AD" clId="Web-{A15E7A32-B71A-51EF-431A-76021C47F6D6}" dt="2026-03-15T08:06:54.581" v="280"/>
      <pc:docMkLst>
        <pc:docMk/>
      </pc:docMkLst>
      <pc:sldChg chg="addSp delSp modSp new">
        <pc:chgData name="MATHIAS IRIBARREN RETAMAL" userId="S::miribarrenr@correo.uss.cl::ce0bdcd1-365f-4553-925a-e72ce26a4988" providerId="AD" clId="Web-{A15E7A32-B71A-51EF-431A-76021C47F6D6}" dt="2026-03-15T07:52:24.942" v="239" actId="1076"/>
        <pc:sldMkLst>
          <pc:docMk/>
          <pc:sldMk cId="3967794646" sldId="301"/>
        </pc:sldMkLst>
        <pc:spChg chg="mod">
          <ac:chgData name="MATHIAS IRIBARREN RETAMAL" userId="S::miribarrenr@correo.uss.cl::ce0bdcd1-365f-4553-925a-e72ce26a4988" providerId="AD" clId="Web-{A15E7A32-B71A-51EF-431A-76021C47F6D6}" dt="2026-03-15T07:34:44.780" v="75" actId="20577"/>
          <ac:spMkLst>
            <pc:docMk/>
            <pc:sldMk cId="3967794646" sldId="301"/>
            <ac:spMk id="2" creationId="{A0F7E766-FAB1-CA69-B726-A0E4B46F7208}"/>
          </ac:spMkLst>
        </pc:spChg>
        <pc:spChg chg="mod">
          <ac:chgData name="MATHIAS IRIBARREN RETAMAL" userId="S::miribarrenr@correo.uss.cl::ce0bdcd1-365f-4553-925a-e72ce26a4988" providerId="AD" clId="Web-{A15E7A32-B71A-51EF-431A-76021C47F6D6}" dt="2026-03-15T07:50:56.031" v="207" actId="20577"/>
          <ac:spMkLst>
            <pc:docMk/>
            <pc:sldMk cId="3967794646" sldId="301"/>
            <ac:spMk id="3" creationId="{A5AAAD0D-0485-15D3-3EA5-05AC3A56786A}"/>
          </ac:spMkLst>
        </pc:spChg>
        <pc:spChg chg="add mod">
          <ac:chgData name="MATHIAS IRIBARREN RETAMAL" userId="S::miribarrenr@correo.uss.cl::ce0bdcd1-365f-4553-925a-e72ce26a4988" providerId="AD" clId="Web-{A15E7A32-B71A-51EF-431A-76021C47F6D6}" dt="2026-03-15T07:50:59.563" v="208" actId="1076"/>
          <ac:spMkLst>
            <pc:docMk/>
            <pc:sldMk cId="3967794646" sldId="301"/>
            <ac:spMk id="11" creationId="{9765C3B0-907C-F842-B88B-3B0288727312}"/>
          </ac:spMkLst>
        </pc:spChg>
        <pc:spChg chg="add mod">
          <ac:chgData name="MATHIAS IRIBARREN RETAMAL" userId="S::miribarrenr@correo.uss.cl::ce0bdcd1-365f-4553-925a-e72ce26a4988" providerId="AD" clId="Web-{A15E7A32-B71A-51EF-431A-76021C47F6D6}" dt="2026-03-15T07:52:24.942" v="239" actId="1076"/>
          <ac:spMkLst>
            <pc:docMk/>
            <pc:sldMk cId="3967794646" sldId="301"/>
            <ac:spMk id="12" creationId="{12A21A8C-6323-CF36-A662-C3E3C72DF18C}"/>
          </ac:spMkLst>
        </pc:spChg>
        <pc:picChg chg="add mod">
          <ac:chgData name="MATHIAS IRIBARREN RETAMAL" userId="S::miribarrenr@correo.uss.cl::ce0bdcd1-365f-4553-925a-e72ce26a4988" providerId="AD" clId="Web-{A15E7A32-B71A-51EF-431A-76021C47F6D6}" dt="2026-03-15T07:34:14.435" v="60" actId="1076"/>
          <ac:picMkLst>
            <pc:docMk/>
            <pc:sldMk cId="3967794646" sldId="301"/>
            <ac:picMk id="4" creationId="{00D74D3F-68CF-6DAA-4CA8-87E857338BB9}"/>
          </ac:picMkLst>
        </pc:picChg>
      </pc:sldChg>
      <pc:sldChg chg="addSp modSp new">
        <pc:chgData name="MATHIAS IRIBARREN RETAMAL" userId="S::miribarrenr@correo.uss.cl::ce0bdcd1-365f-4553-925a-e72ce26a4988" providerId="AD" clId="Web-{A15E7A32-B71A-51EF-431A-76021C47F6D6}" dt="2026-03-15T08:06:24.503" v="279" actId="1076"/>
        <pc:sldMkLst>
          <pc:docMk/>
          <pc:sldMk cId="814930324" sldId="302"/>
        </pc:sldMkLst>
        <pc:spChg chg="mod">
          <ac:chgData name="MATHIAS IRIBARREN RETAMAL" userId="S::miribarrenr@correo.uss.cl::ce0bdcd1-365f-4553-925a-e72ce26a4988" providerId="AD" clId="Web-{A15E7A32-B71A-51EF-431A-76021C47F6D6}" dt="2026-03-15T08:06:24.503" v="279" actId="1076"/>
          <ac:spMkLst>
            <pc:docMk/>
            <pc:sldMk cId="814930324" sldId="302"/>
            <ac:spMk id="3" creationId="{62021B72-EFE3-A729-6978-84DEB204F90E}"/>
          </ac:spMkLst>
        </pc:spChg>
        <pc:picChg chg="add mod modCrop">
          <ac:chgData name="MATHIAS IRIBARREN RETAMAL" userId="S::miribarrenr@correo.uss.cl::ce0bdcd1-365f-4553-925a-e72ce26a4988" providerId="AD" clId="Web-{A15E7A32-B71A-51EF-431A-76021C47F6D6}" dt="2026-03-15T08:06:18.174" v="278" actId="14100"/>
          <ac:picMkLst>
            <pc:docMk/>
            <pc:sldMk cId="814930324" sldId="302"/>
            <ac:picMk id="4" creationId="{F29AE4BB-79F2-14B1-012C-1376E43D7A4D}"/>
          </ac:picMkLst>
        </pc:picChg>
      </pc:sldChg>
    </pc:docChg>
  </pc:docChgLst>
  <pc:docChgLst>
    <pc:chgData name="NICOLAS LARA MARTINEZ" userId="S::nlaram2@correo.uss.cl::ccde5a16-324c-4091-9787-137cc83afc77" providerId="AD" clId="Web-{B46437FF-A2F0-2BE0-6DF7-52C6ED8E56C3}"/>
    <pc:docChg chg="addSld delSld modSld">
      <pc:chgData name="NICOLAS LARA MARTINEZ" userId="S::nlaram2@correo.uss.cl::ccde5a16-324c-4091-9787-137cc83afc77" providerId="AD" clId="Web-{B46437FF-A2F0-2BE0-6DF7-52C6ED8E56C3}" dt="2026-03-16T01:54:34.783" v="679" actId="20577"/>
      <pc:docMkLst>
        <pc:docMk/>
      </pc:docMkLst>
      <pc:sldChg chg="addSp delSp modSp del">
        <pc:chgData name="NICOLAS LARA MARTINEZ" userId="S::nlaram2@correo.uss.cl::ccde5a16-324c-4091-9787-137cc83afc77" providerId="AD" clId="Web-{B46437FF-A2F0-2BE0-6DF7-52C6ED8E56C3}" dt="2026-03-16T00:21:18.140" v="310"/>
        <pc:sldMkLst>
          <pc:docMk/>
          <pc:sldMk cId="575365121" sldId="295"/>
        </pc:sldMkLst>
        <pc:spChg chg="add del">
          <ac:chgData name="NICOLAS LARA MARTINEZ" userId="S::nlaram2@correo.uss.cl::ccde5a16-324c-4091-9787-137cc83afc77" providerId="AD" clId="Web-{B46437FF-A2F0-2BE0-6DF7-52C6ED8E56C3}" dt="2026-03-16T00:20:53.888" v="303"/>
          <ac:spMkLst>
            <pc:docMk/>
            <pc:sldMk cId="575365121" sldId="295"/>
            <ac:spMk id="2" creationId="{4058BCB8-0323-8F38-372F-9F3430670F15}"/>
          </ac:spMkLst>
        </pc:spChg>
        <pc:spChg chg="add mod">
          <ac:chgData name="NICOLAS LARA MARTINEZ" userId="S::nlaram2@correo.uss.cl::ccde5a16-324c-4091-9787-137cc83afc77" providerId="AD" clId="Web-{B46437FF-A2F0-2BE0-6DF7-52C6ED8E56C3}" dt="2026-03-16T00:20:46.997" v="301"/>
          <ac:spMkLst>
            <pc:docMk/>
            <pc:sldMk cId="575365121" sldId="295"/>
            <ac:spMk id="4" creationId="{0848385A-2449-1922-C53A-ED88BFF1884A}"/>
          </ac:spMkLst>
        </pc:spChg>
        <pc:spChg chg="del">
          <ac:chgData name="NICOLAS LARA MARTINEZ" userId="S::nlaram2@correo.uss.cl::ccde5a16-324c-4091-9787-137cc83afc77" providerId="AD" clId="Web-{B46437FF-A2F0-2BE0-6DF7-52C6ED8E56C3}" dt="2026-03-16T00:19:46.509" v="292"/>
          <ac:spMkLst>
            <pc:docMk/>
            <pc:sldMk cId="575365121" sldId="295"/>
            <ac:spMk id="5" creationId="{540599EE-62CA-3419-D045-091C3652993E}"/>
          </ac:spMkLst>
        </pc:spChg>
        <pc:spChg chg="del mod">
          <ac:chgData name="NICOLAS LARA MARTINEZ" userId="S::nlaram2@correo.uss.cl::ccde5a16-324c-4091-9787-137cc83afc77" providerId="AD" clId="Web-{B46437FF-A2F0-2BE0-6DF7-52C6ED8E56C3}" dt="2026-03-16T00:20:46.997" v="301"/>
          <ac:spMkLst>
            <pc:docMk/>
            <pc:sldMk cId="575365121" sldId="295"/>
            <ac:spMk id="65" creationId="{42D5F715-CB6B-0167-F79C-D7B227C2A257}"/>
          </ac:spMkLst>
        </pc:spChg>
      </pc:sldChg>
      <pc:sldChg chg="addSp delSp">
        <pc:chgData name="NICOLAS LARA MARTINEZ" userId="S::nlaram2@correo.uss.cl::ccde5a16-324c-4091-9787-137cc83afc77" providerId="AD" clId="Web-{B46437FF-A2F0-2BE0-6DF7-52C6ED8E56C3}" dt="2026-03-16T00:19:52.712" v="294"/>
        <pc:sldMkLst>
          <pc:docMk/>
          <pc:sldMk cId="4115590675" sldId="303"/>
        </pc:sldMkLst>
        <pc:spChg chg="add del">
          <ac:chgData name="NICOLAS LARA MARTINEZ" userId="S::nlaram2@correo.uss.cl::ccde5a16-324c-4091-9787-137cc83afc77" providerId="AD" clId="Web-{B46437FF-A2F0-2BE0-6DF7-52C6ED8E56C3}" dt="2026-03-16T00:19:52.712" v="294"/>
          <ac:spMkLst>
            <pc:docMk/>
            <pc:sldMk cId="4115590675" sldId="303"/>
            <ac:spMk id="4" creationId="{540599EE-62CA-3419-D045-091C3652993E}"/>
          </ac:spMkLst>
        </pc:spChg>
      </pc:sldChg>
      <pc:sldChg chg="addSp delSp modSp add replId">
        <pc:chgData name="NICOLAS LARA MARTINEZ" userId="S::nlaram2@correo.uss.cl::ccde5a16-324c-4091-9787-137cc83afc77" providerId="AD" clId="Web-{B46437FF-A2F0-2BE0-6DF7-52C6ED8E56C3}" dt="2026-03-16T01:54:34.783" v="679" actId="20577"/>
        <pc:sldMkLst>
          <pc:docMk/>
          <pc:sldMk cId="3033077977" sldId="305"/>
        </pc:sldMkLst>
        <pc:spChg chg="del">
          <ac:chgData name="NICOLAS LARA MARTINEZ" userId="S::nlaram2@correo.uss.cl::ccde5a16-324c-4091-9787-137cc83afc77" providerId="AD" clId="Web-{B46437FF-A2F0-2BE0-6DF7-52C6ED8E56C3}" dt="2026-03-16T00:20:22.730" v="298"/>
          <ac:spMkLst>
            <pc:docMk/>
            <pc:sldMk cId="3033077977" sldId="305"/>
            <ac:spMk id="2" creationId="{0217F260-BECB-6B98-DE3D-A4166E6E2F5A}"/>
          </ac:spMkLst>
        </pc:spChg>
        <pc:spChg chg="del">
          <ac:chgData name="NICOLAS LARA MARTINEZ" userId="S::nlaram2@correo.uss.cl::ccde5a16-324c-4091-9787-137cc83afc77" providerId="AD" clId="Web-{B46437FF-A2F0-2BE0-6DF7-52C6ED8E56C3}" dt="2026-03-16T00:20:20.683" v="297"/>
          <ac:spMkLst>
            <pc:docMk/>
            <pc:sldMk cId="3033077977" sldId="305"/>
            <ac:spMk id="3" creationId="{D473A223-3041-57BA-8A9A-677723DEB75E}"/>
          </ac:spMkLst>
        </pc:spChg>
        <pc:spChg chg="add mod">
          <ac:chgData name="NICOLAS LARA MARTINEZ" userId="S::nlaram2@correo.uss.cl::ccde5a16-324c-4091-9787-137cc83afc77" providerId="AD" clId="Web-{B46437FF-A2F0-2BE0-6DF7-52C6ED8E56C3}" dt="2026-03-16T00:36:12.118" v="632" actId="20577"/>
          <ac:spMkLst>
            <pc:docMk/>
            <pc:sldMk cId="3033077977" sldId="305"/>
            <ac:spMk id="5" creationId="{965AADC9-6D58-99F6-4E3F-B4AD36147F60}"/>
          </ac:spMkLst>
        </pc:spChg>
        <pc:spChg chg="add mod">
          <ac:chgData name="NICOLAS LARA MARTINEZ" userId="S::nlaram2@correo.uss.cl::ccde5a16-324c-4091-9787-137cc83afc77" providerId="AD" clId="Web-{B46437FF-A2F0-2BE0-6DF7-52C6ED8E56C3}" dt="2026-03-16T00:37:02.388" v="637" actId="20577"/>
          <ac:spMkLst>
            <pc:docMk/>
            <pc:sldMk cId="3033077977" sldId="305"/>
            <ac:spMk id="7" creationId="{8AABE4F6-90E3-ADC5-878F-0EC22AD7B390}"/>
          </ac:spMkLst>
        </pc:spChg>
        <pc:spChg chg="add mod">
          <ac:chgData name="NICOLAS LARA MARTINEZ" userId="S::nlaram2@correo.uss.cl::ccde5a16-324c-4091-9787-137cc83afc77" providerId="AD" clId="Web-{B46437FF-A2F0-2BE0-6DF7-52C6ED8E56C3}" dt="2026-03-16T00:36:03.039" v="628" actId="14100"/>
          <ac:spMkLst>
            <pc:docMk/>
            <pc:sldMk cId="3033077977" sldId="305"/>
            <ac:spMk id="8" creationId="{42D5F715-CB6B-0167-F79C-D7B227C2A257}"/>
          </ac:spMkLst>
        </pc:spChg>
        <pc:spChg chg="add del mod">
          <ac:chgData name="NICOLAS LARA MARTINEZ" userId="S::nlaram2@correo.uss.cl::ccde5a16-324c-4091-9787-137cc83afc77" providerId="AD" clId="Web-{B46437FF-A2F0-2BE0-6DF7-52C6ED8E56C3}" dt="2026-03-16T00:21:03.920" v="307"/>
          <ac:spMkLst>
            <pc:docMk/>
            <pc:sldMk cId="3033077977" sldId="305"/>
            <ac:spMk id="9" creationId="{4058BCB8-0323-8F38-372F-9F3430670F15}"/>
          </ac:spMkLst>
        </pc:spChg>
        <pc:spChg chg="add mod">
          <ac:chgData name="NICOLAS LARA MARTINEZ" userId="S::nlaram2@correo.uss.cl::ccde5a16-324c-4091-9787-137cc83afc77" providerId="AD" clId="Web-{B46437FF-A2F0-2BE0-6DF7-52C6ED8E56C3}" dt="2026-03-16T00:37:07.685" v="638" actId="20577"/>
          <ac:spMkLst>
            <pc:docMk/>
            <pc:sldMk cId="3033077977" sldId="305"/>
            <ac:spMk id="11" creationId="{3BA57D64-7E3A-D7E8-BE69-254138F941A3}"/>
          </ac:spMkLst>
        </pc:spChg>
        <pc:spChg chg="add mod">
          <ac:chgData name="NICOLAS LARA MARTINEZ" userId="S::nlaram2@correo.uss.cl::ccde5a16-324c-4091-9787-137cc83afc77" providerId="AD" clId="Web-{B46437FF-A2F0-2BE0-6DF7-52C6ED8E56C3}" dt="2026-03-16T00:37:39.828" v="656" actId="20577"/>
          <ac:spMkLst>
            <pc:docMk/>
            <pc:sldMk cId="3033077977" sldId="305"/>
            <ac:spMk id="13" creationId="{CF7AC388-62AC-CDBA-9CD7-426D51F126E5}"/>
          </ac:spMkLst>
        </pc:spChg>
        <pc:spChg chg="add mod">
          <ac:chgData name="NICOLAS LARA MARTINEZ" userId="S::nlaram2@correo.uss.cl::ccde5a16-324c-4091-9787-137cc83afc77" providerId="AD" clId="Web-{B46437FF-A2F0-2BE0-6DF7-52C6ED8E56C3}" dt="2026-03-16T01:54:34.783" v="679" actId="20577"/>
          <ac:spMkLst>
            <pc:docMk/>
            <pc:sldMk cId="3033077977" sldId="305"/>
            <ac:spMk id="15" creationId="{3243B9D2-3B57-CC8A-03EC-78181A29E5A5}"/>
          </ac:spMkLst>
        </pc:spChg>
      </pc:sldChg>
      <pc:sldChg chg="add del replId">
        <pc:chgData name="NICOLAS LARA MARTINEZ" userId="S::nlaram2@correo.uss.cl::ccde5a16-324c-4091-9787-137cc83afc77" providerId="AD" clId="Web-{B46437FF-A2F0-2BE0-6DF7-52C6ED8E56C3}" dt="2026-03-16T00:20:42.044" v="300"/>
        <pc:sldMkLst>
          <pc:docMk/>
          <pc:sldMk cId="3109053446" sldId="306"/>
        </pc:sldMkLst>
      </pc:sldChg>
    </pc:docChg>
  </pc:docChgLst>
  <pc:docChgLst>
    <pc:chgData name="NICOLAS LARA MARTINEZ" userId="S::nlaram2@correo.uss.cl::ccde5a16-324c-4091-9787-137cc83afc77" providerId="AD" clId="Web-{DE9DB01B-6BD2-D428-8D4C-1088DBD27311}"/>
    <pc:docChg chg="delSld modSld">
      <pc:chgData name="NICOLAS LARA MARTINEZ" userId="S::nlaram2@correo.uss.cl::ccde5a16-324c-4091-9787-137cc83afc77" providerId="AD" clId="Web-{DE9DB01B-6BD2-D428-8D4C-1088DBD27311}" dt="2026-03-18T00:35:58.451" v="82" actId="20577"/>
      <pc:docMkLst>
        <pc:docMk/>
      </pc:docMkLst>
      <pc:sldChg chg="del">
        <pc:chgData name="NICOLAS LARA MARTINEZ" userId="S::nlaram2@correo.uss.cl::ccde5a16-324c-4091-9787-137cc83afc77" providerId="AD" clId="Web-{DE9DB01B-6BD2-D428-8D4C-1088DBD27311}" dt="2026-03-17T23:29:56.304" v="59"/>
        <pc:sldMkLst>
          <pc:docMk/>
          <pc:sldMk cId="1032902105" sldId="262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58.976" v="61"/>
        <pc:sldMkLst>
          <pc:docMk/>
          <pc:sldMk cId="3623038628" sldId="272"/>
        </pc:sldMkLst>
      </pc:sldChg>
      <pc:sldChg chg="modSp">
        <pc:chgData name="NICOLAS LARA MARTINEZ" userId="S::nlaram2@correo.uss.cl::ccde5a16-324c-4091-9787-137cc83afc77" providerId="AD" clId="Web-{DE9DB01B-6BD2-D428-8D4C-1088DBD27311}" dt="2026-03-18T00:35:58.451" v="82" actId="20577"/>
        <pc:sldMkLst>
          <pc:docMk/>
          <pc:sldMk cId="2857257126" sldId="273"/>
        </pc:sldMkLst>
        <pc:spChg chg="mod">
          <ac:chgData name="NICOLAS LARA MARTINEZ" userId="S::nlaram2@correo.uss.cl::ccde5a16-324c-4091-9787-137cc83afc77" providerId="AD" clId="Web-{DE9DB01B-6BD2-D428-8D4C-1088DBD27311}" dt="2026-03-18T00:35:58.451" v="82" actId="20577"/>
          <ac:spMkLst>
            <pc:docMk/>
            <pc:sldMk cId="2857257126" sldId="273"/>
            <ac:spMk id="5" creationId="{F6FEC9DE-304A-C9D8-DDD5-D7D047E8C72E}"/>
          </ac:spMkLst>
        </pc:spChg>
      </pc:sldChg>
      <pc:sldChg chg="del">
        <pc:chgData name="NICOLAS LARA MARTINEZ" userId="S::nlaram2@correo.uss.cl::ccde5a16-324c-4091-9787-137cc83afc77" providerId="AD" clId="Web-{DE9DB01B-6BD2-D428-8D4C-1088DBD27311}" dt="2026-03-17T23:29:54.663" v="58"/>
        <pc:sldMkLst>
          <pc:docMk/>
          <pc:sldMk cId="3085689049" sldId="274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15.332" v="52"/>
        <pc:sldMkLst>
          <pc:docMk/>
          <pc:sldMk cId="1834021668" sldId="275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13.785" v="51"/>
        <pc:sldMkLst>
          <pc:docMk/>
          <pc:sldMk cId="3355254560" sldId="276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12.816" v="50"/>
        <pc:sldMkLst>
          <pc:docMk/>
          <pc:sldMk cId="288032747" sldId="277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39.740" v="54"/>
        <pc:sldMkLst>
          <pc:docMk/>
          <pc:sldMk cId="277336923" sldId="278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12.316" v="49"/>
        <pc:sldMkLst>
          <pc:docMk/>
          <pc:sldMk cId="1448383695" sldId="279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09.472" v="47"/>
        <pc:sldMkLst>
          <pc:docMk/>
          <pc:sldMk cId="2193382710" sldId="280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10.269" v="48"/>
        <pc:sldMkLst>
          <pc:docMk/>
          <pc:sldMk cId="1900840523" sldId="281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03.549" v="45"/>
        <pc:sldMkLst>
          <pc:docMk/>
          <pc:sldMk cId="1816615178" sldId="282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07.346" v="46"/>
        <pc:sldMkLst>
          <pc:docMk/>
          <pc:sldMk cId="1476491654" sldId="283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00.127" v="44"/>
        <pc:sldMkLst>
          <pc:docMk/>
          <pc:sldMk cId="1512492536" sldId="284"/>
        </pc:sldMkLst>
      </pc:sldChg>
      <pc:sldChg chg="del">
        <pc:chgData name="NICOLAS LARA MARTINEZ" userId="S::nlaram2@correo.uss.cl::ccde5a16-324c-4091-9787-137cc83afc77" providerId="AD" clId="Web-{DE9DB01B-6BD2-D428-8D4C-1088DBD27311}" dt="2026-03-17T23:30:04.508" v="62"/>
        <pc:sldMkLst>
          <pc:docMk/>
          <pc:sldMk cId="456926376" sldId="285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57.851" v="60"/>
        <pc:sldMkLst>
          <pc:docMk/>
          <pc:sldMk cId="1841313404" sldId="286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53.679" v="57"/>
        <pc:sldMkLst>
          <pc:docMk/>
          <pc:sldMk cId="2015087968" sldId="287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41.725" v="55"/>
        <pc:sldMkLst>
          <pc:docMk/>
          <pc:sldMk cId="3245080989" sldId="288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38.615" v="53"/>
        <pc:sldMkLst>
          <pc:docMk/>
          <pc:sldMk cId="3495431061" sldId="289"/>
        </pc:sldMkLst>
      </pc:sldChg>
      <pc:sldChg chg="del">
        <pc:chgData name="NICOLAS LARA MARTINEZ" userId="S::nlaram2@correo.uss.cl::ccde5a16-324c-4091-9787-137cc83afc77" providerId="AD" clId="Web-{DE9DB01B-6BD2-D428-8D4C-1088DBD27311}" dt="2026-03-17T23:29:47.569" v="56"/>
        <pc:sldMkLst>
          <pc:docMk/>
          <pc:sldMk cId="2506642015" sldId="290"/>
        </pc:sldMkLst>
      </pc:sldChg>
      <pc:sldChg chg="addSp modSp">
        <pc:chgData name="NICOLAS LARA MARTINEZ" userId="S::nlaram2@correo.uss.cl::ccde5a16-324c-4091-9787-137cc83afc77" providerId="AD" clId="Web-{DE9DB01B-6BD2-D428-8D4C-1088DBD27311}" dt="2026-03-18T00:28:44.866" v="79" actId="14100"/>
        <pc:sldMkLst>
          <pc:docMk/>
          <pc:sldMk cId="3409586109" sldId="298"/>
        </pc:sldMkLst>
        <pc:picChg chg="mod">
          <ac:chgData name="NICOLAS LARA MARTINEZ" userId="S::nlaram2@correo.uss.cl::ccde5a16-324c-4091-9787-137cc83afc77" providerId="AD" clId="Web-{DE9DB01B-6BD2-D428-8D4C-1088DBD27311}" dt="2026-03-18T00:20:09.407" v="71" actId="1076"/>
          <ac:picMkLst>
            <pc:docMk/>
            <pc:sldMk cId="3409586109" sldId="298"/>
            <ac:picMk id="5" creationId="{8AFFD000-A54B-C0ED-B382-B79BD2801CF7}"/>
          </ac:picMkLst>
        </pc:picChg>
        <pc:picChg chg="mod">
          <ac:chgData name="NICOLAS LARA MARTINEZ" userId="S::nlaram2@correo.uss.cl::ccde5a16-324c-4091-9787-137cc83afc77" providerId="AD" clId="Web-{DE9DB01B-6BD2-D428-8D4C-1088DBD27311}" dt="2026-03-18T00:20:02.891" v="70" actId="1076"/>
          <ac:picMkLst>
            <pc:docMk/>
            <pc:sldMk cId="3409586109" sldId="298"/>
            <ac:picMk id="7" creationId="{55AB3CF1-4808-4A43-0A53-3D42A64EA370}"/>
          </ac:picMkLst>
        </pc:picChg>
        <pc:picChg chg="add mod">
          <ac:chgData name="NICOLAS LARA MARTINEZ" userId="S::nlaram2@correo.uss.cl::ccde5a16-324c-4091-9787-137cc83afc77" providerId="AD" clId="Web-{DE9DB01B-6BD2-D428-8D4C-1088DBD27311}" dt="2026-03-18T00:28:44.866" v="79" actId="14100"/>
          <ac:picMkLst>
            <pc:docMk/>
            <pc:sldMk cId="3409586109" sldId="298"/>
            <ac:picMk id="8" creationId="{69A4AFB4-7D60-456B-1AEC-C52FFB7081C5}"/>
          </ac:picMkLst>
        </pc:picChg>
      </pc:sldChg>
      <pc:sldChg chg="addSp delSp modSp">
        <pc:chgData name="NICOLAS LARA MARTINEZ" userId="S::nlaram2@correo.uss.cl::ccde5a16-324c-4091-9787-137cc83afc77" providerId="AD" clId="Web-{DE9DB01B-6BD2-D428-8D4C-1088DBD27311}" dt="2026-03-17T23:58:24.854" v="69" actId="1076"/>
        <pc:sldMkLst>
          <pc:docMk/>
          <pc:sldMk cId="3522323784" sldId="300"/>
        </pc:sldMkLst>
        <pc:spChg chg="del">
          <ac:chgData name="NICOLAS LARA MARTINEZ" userId="S::nlaram2@correo.uss.cl::ccde5a16-324c-4091-9787-137cc83afc77" providerId="AD" clId="Web-{DE9DB01B-6BD2-D428-8D4C-1088DBD27311}" dt="2026-03-17T23:47:14.375" v="66"/>
          <ac:spMkLst>
            <pc:docMk/>
            <pc:sldMk cId="3522323784" sldId="300"/>
            <ac:spMk id="3" creationId="{1B3CB97E-3683-7498-8E80-52EC49D9F69B}"/>
          </ac:spMkLst>
        </pc:spChg>
        <pc:picChg chg="add mod ord">
          <ac:chgData name="NICOLAS LARA MARTINEZ" userId="S::nlaram2@correo.uss.cl::ccde5a16-324c-4091-9787-137cc83afc77" providerId="AD" clId="Web-{DE9DB01B-6BD2-D428-8D4C-1088DBD27311}" dt="2026-03-17T23:58:24.854" v="69" actId="1076"/>
          <ac:picMkLst>
            <pc:docMk/>
            <pc:sldMk cId="3522323784" sldId="300"/>
            <ac:picMk id="4" creationId="{9F227F82-E5CE-30B6-B2B5-65EE2AB5835A}"/>
          </ac:picMkLst>
        </pc:picChg>
      </pc:sldChg>
      <pc:sldChg chg="modSp">
        <pc:chgData name="NICOLAS LARA MARTINEZ" userId="S::nlaram2@correo.uss.cl::ccde5a16-324c-4091-9787-137cc83afc77" providerId="AD" clId="Web-{DE9DB01B-6BD2-D428-8D4C-1088DBD27311}" dt="2026-03-17T23:42:10.813" v="65" actId="20577"/>
        <pc:sldMkLst>
          <pc:docMk/>
          <pc:sldMk cId="3967794646" sldId="301"/>
        </pc:sldMkLst>
        <pc:spChg chg="mod">
          <ac:chgData name="NICOLAS LARA MARTINEZ" userId="S::nlaram2@correo.uss.cl::ccde5a16-324c-4091-9787-137cc83afc77" providerId="AD" clId="Web-{DE9DB01B-6BD2-D428-8D4C-1088DBD27311}" dt="2026-03-17T23:42:10.813" v="65" actId="20577"/>
          <ac:spMkLst>
            <pc:docMk/>
            <pc:sldMk cId="3967794646" sldId="301"/>
            <ac:spMk id="11" creationId="{9765C3B0-907C-F842-B88B-3B0288727312}"/>
          </ac:spMkLst>
        </pc:spChg>
      </pc:sldChg>
      <pc:sldChg chg="addSp modSp">
        <pc:chgData name="NICOLAS LARA MARTINEZ" userId="S::nlaram2@correo.uss.cl::ccde5a16-324c-4091-9787-137cc83afc77" providerId="AD" clId="Web-{DE9DB01B-6BD2-D428-8D4C-1088DBD27311}" dt="2026-03-17T22:17:32.381" v="43" actId="1076"/>
        <pc:sldMkLst>
          <pc:docMk/>
          <pc:sldMk cId="3033077977" sldId="305"/>
        </pc:sldMkLst>
        <pc:spChg chg="mod">
          <ac:chgData name="NICOLAS LARA MARTINEZ" userId="S::nlaram2@correo.uss.cl::ccde5a16-324c-4091-9787-137cc83afc77" providerId="AD" clId="Web-{DE9DB01B-6BD2-D428-8D4C-1088DBD27311}" dt="2026-03-17T22:16:00.363" v="28" actId="20577"/>
          <ac:spMkLst>
            <pc:docMk/>
            <pc:sldMk cId="3033077977" sldId="305"/>
            <ac:spMk id="5" creationId="{965AADC9-6D58-99F6-4E3F-B4AD36147F60}"/>
          </ac:spMkLst>
        </pc:spChg>
        <pc:picChg chg="add mod">
          <ac:chgData name="NICOLAS LARA MARTINEZ" userId="S::nlaram2@correo.uss.cl::ccde5a16-324c-4091-9787-137cc83afc77" providerId="AD" clId="Web-{DE9DB01B-6BD2-D428-8D4C-1088DBD27311}" dt="2026-03-17T22:16:03.316" v="29" actId="1076"/>
          <ac:picMkLst>
            <pc:docMk/>
            <pc:sldMk cId="3033077977" sldId="305"/>
            <ac:picMk id="2" creationId="{7993DB1A-E776-E12A-2751-1BDC208BF2F8}"/>
          </ac:picMkLst>
        </pc:picChg>
        <pc:picChg chg="add mod">
          <ac:chgData name="NICOLAS LARA MARTINEZ" userId="S::nlaram2@correo.uss.cl::ccde5a16-324c-4091-9787-137cc83afc77" providerId="AD" clId="Web-{DE9DB01B-6BD2-D428-8D4C-1088DBD27311}" dt="2026-03-17T22:16:30.661" v="33" actId="14100"/>
          <ac:picMkLst>
            <pc:docMk/>
            <pc:sldMk cId="3033077977" sldId="305"/>
            <ac:picMk id="3" creationId="{3A8665A1-E47E-93DD-B616-20C05E9C86D1}"/>
          </ac:picMkLst>
        </pc:picChg>
        <pc:picChg chg="add mod">
          <ac:chgData name="NICOLAS LARA MARTINEZ" userId="S::nlaram2@correo.uss.cl::ccde5a16-324c-4091-9787-137cc83afc77" providerId="AD" clId="Web-{DE9DB01B-6BD2-D428-8D4C-1088DBD27311}" dt="2026-03-17T22:17:03.959" v="37" actId="1076"/>
          <ac:picMkLst>
            <pc:docMk/>
            <pc:sldMk cId="3033077977" sldId="305"/>
            <ac:picMk id="4" creationId="{CDE95D5B-8020-953D-A144-D386B32277BD}"/>
          </ac:picMkLst>
        </pc:picChg>
        <pc:picChg chg="add mod">
          <ac:chgData name="NICOLAS LARA MARTINEZ" userId="S::nlaram2@correo.uss.cl::ccde5a16-324c-4091-9787-137cc83afc77" providerId="AD" clId="Web-{DE9DB01B-6BD2-D428-8D4C-1088DBD27311}" dt="2026-03-17T22:17:32.381" v="43" actId="1076"/>
          <ac:picMkLst>
            <pc:docMk/>
            <pc:sldMk cId="3033077977" sldId="305"/>
            <ac:picMk id="6" creationId="{2CEE0B04-1FE9-E5AE-B141-414F59EAA3DA}"/>
          </ac:picMkLst>
        </pc:picChg>
      </pc:sldChg>
      <pc:sldChg chg="modSp">
        <pc:chgData name="NICOLAS LARA MARTINEZ" userId="S::nlaram2@correo.uss.cl::ccde5a16-324c-4091-9787-137cc83afc77" providerId="AD" clId="Web-{DE9DB01B-6BD2-D428-8D4C-1088DBD27311}" dt="2026-03-17T23:42:01.296" v="63" actId="20577"/>
        <pc:sldMkLst>
          <pc:docMk/>
          <pc:sldMk cId="2474535908" sldId="307"/>
        </pc:sldMkLst>
        <pc:spChg chg="mod">
          <ac:chgData name="NICOLAS LARA MARTINEZ" userId="S::nlaram2@correo.uss.cl::ccde5a16-324c-4091-9787-137cc83afc77" providerId="AD" clId="Web-{DE9DB01B-6BD2-D428-8D4C-1088DBD27311}" dt="2026-03-17T23:42:01.296" v="63" actId="20577"/>
          <ac:spMkLst>
            <pc:docMk/>
            <pc:sldMk cId="2474535908" sldId="307"/>
            <ac:spMk id="3" creationId="{71EC8F6D-B348-CDF3-55A2-8286933621E9}"/>
          </ac:spMkLst>
        </pc:spChg>
      </pc:sldChg>
    </pc:docChg>
  </pc:docChgLst>
  <pc:docChgLst>
    <pc:chgData name="MATHIAS IRIBARREN RETAMAL" userId="S::miribarrenr@correo.uss.cl::ce0bdcd1-365f-4553-925a-e72ce26a4988" providerId="AD" clId="Web-{F08D7BA7-7526-9677-70E9-86D58D606026}"/>
    <pc:docChg chg="addSld delSld modSld sldOrd">
      <pc:chgData name="MATHIAS IRIBARREN RETAMAL" userId="S::miribarrenr@correo.uss.cl::ce0bdcd1-365f-4553-925a-e72ce26a4988" providerId="AD" clId="Web-{F08D7BA7-7526-9677-70E9-86D58D606026}" dt="2026-03-11T21:22:23.752" v="255" actId="20577"/>
      <pc:docMkLst>
        <pc:docMk/>
      </pc:docMkLst>
      <pc:sldChg chg="modSp">
        <pc:chgData name="MATHIAS IRIBARREN RETAMAL" userId="S::miribarrenr@correo.uss.cl::ce0bdcd1-365f-4553-925a-e72ce26a4988" providerId="AD" clId="Web-{F08D7BA7-7526-9677-70E9-86D58D606026}" dt="2026-03-11T21:13:27.487" v="134" actId="1076"/>
        <pc:sldMkLst>
          <pc:docMk/>
          <pc:sldMk cId="2857257126" sldId="273"/>
        </pc:sldMkLst>
        <pc:spChg chg="mod">
          <ac:chgData name="MATHIAS IRIBARREN RETAMAL" userId="S::miribarrenr@correo.uss.cl::ce0bdcd1-365f-4553-925a-e72ce26a4988" providerId="AD" clId="Web-{F08D7BA7-7526-9677-70E9-86D58D606026}" dt="2026-03-11T21:13:27.487" v="134" actId="1076"/>
          <ac:spMkLst>
            <pc:docMk/>
            <pc:sldMk cId="2857257126" sldId="273"/>
            <ac:spMk id="4" creationId="{75E6DDCB-E26E-6C35-4CED-7AB1BEC21DA4}"/>
          </ac:spMkLst>
        </pc:spChg>
        <pc:spChg chg="mod">
          <ac:chgData name="MATHIAS IRIBARREN RETAMAL" userId="S::miribarrenr@correo.uss.cl::ce0bdcd1-365f-4553-925a-e72ce26a4988" providerId="AD" clId="Web-{F08D7BA7-7526-9677-70E9-86D58D606026}" dt="2026-03-11T21:13:12.034" v="132" actId="20577"/>
          <ac:spMkLst>
            <pc:docMk/>
            <pc:sldMk cId="2857257126" sldId="273"/>
            <ac:spMk id="5" creationId="{F6FEC9DE-304A-C9D8-DDD5-D7D047E8C72E}"/>
          </ac:spMkLst>
        </pc:spChg>
      </pc:sldChg>
      <pc:sldChg chg="modSp new">
        <pc:chgData name="MATHIAS IRIBARREN RETAMAL" userId="S::miribarrenr@correo.uss.cl::ce0bdcd1-365f-4553-925a-e72ce26a4988" providerId="AD" clId="Web-{F08D7BA7-7526-9677-70E9-86D58D606026}" dt="2026-03-11T21:20:26.049" v="228" actId="14100"/>
        <pc:sldMkLst>
          <pc:docMk/>
          <pc:sldMk cId="2548998262" sldId="297"/>
        </pc:sldMkLst>
        <pc:spChg chg="mod">
          <ac:chgData name="MATHIAS IRIBARREN RETAMAL" userId="S::miribarrenr@correo.uss.cl::ce0bdcd1-365f-4553-925a-e72ce26a4988" providerId="AD" clId="Web-{F08D7BA7-7526-9677-70E9-86D58D606026}" dt="2026-03-11T21:20:22.674" v="227" actId="14100"/>
          <ac:spMkLst>
            <pc:docMk/>
            <pc:sldMk cId="2548998262" sldId="297"/>
            <ac:spMk id="2" creationId="{3AF0D56B-74BE-F8E0-385F-675F60216AAA}"/>
          </ac:spMkLst>
        </pc:spChg>
        <pc:spChg chg="mod">
          <ac:chgData name="MATHIAS IRIBARREN RETAMAL" userId="S::miribarrenr@correo.uss.cl::ce0bdcd1-365f-4553-925a-e72ce26a4988" providerId="AD" clId="Web-{F08D7BA7-7526-9677-70E9-86D58D606026}" dt="2026-03-11T21:20:26.049" v="228" actId="14100"/>
          <ac:spMkLst>
            <pc:docMk/>
            <pc:sldMk cId="2548998262" sldId="297"/>
            <ac:spMk id="3" creationId="{8F7CB1CF-3B42-1B41-515B-8E7337C8E51D}"/>
          </ac:spMkLst>
        </pc:spChg>
      </pc:sldChg>
    </pc:docChg>
  </pc:docChgLst>
  <pc:docChgLst>
    <pc:chgData name="NICOLAS CIFUENTES WESTHOFF" userId="S::ncifuentesw@correo.uss.cl::356b6363-b6d5-43c6-997b-5fd9630f503e" providerId="AD" clId="Web-{AA53679A-F413-D5DB-2DE1-677A5617A589}"/>
    <pc:docChg chg="modSld">
      <pc:chgData name="NICOLAS CIFUENTES WESTHOFF" userId="S::ncifuentesw@correo.uss.cl::356b6363-b6d5-43c6-997b-5fd9630f503e" providerId="AD" clId="Web-{AA53679A-F413-D5DB-2DE1-677A5617A589}" dt="2026-03-15T21:50:58.680" v="128"/>
      <pc:docMkLst>
        <pc:docMk/>
      </pc:docMkLst>
      <pc:sldChg chg="addSp delSp modSp">
        <pc:chgData name="NICOLAS CIFUENTES WESTHOFF" userId="S::ncifuentesw@correo.uss.cl::356b6363-b6d5-43c6-997b-5fd9630f503e" providerId="AD" clId="Web-{AA53679A-F413-D5DB-2DE1-677A5617A589}" dt="2026-03-15T21:49:15.692" v="127"/>
        <pc:sldMkLst>
          <pc:docMk/>
          <pc:sldMk cId="3958579150" sldId="296"/>
        </pc:sldMkLst>
        <pc:graphicFrameChg chg="add mod ord modGraphic">
          <ac:chgData name="NICOLAS CIFUENTES WESTHOFF" userId="S::ncifuentesw@correo.uss.cl::356b6363-b6d5-43c6-997b-5fd9630f503e" providerId="AD" clId="Web-{AA53679A-F413-D5DB-2DE1-677A5617A589}" dt="2026-03-15T21:49:15.692" v="127"/>
          <ac:graphicFrameMkLst>
            <pc:docMk/>
            <pc:sldMk cId="3958579150" sldId="296"/>
            <ac:graphicFrameMk id="5" creationId="{A6395F2B-10B4-1832-B1E2-5118950C38CA}"/>
          </ac:graphicFrameMkLst>
        </pc:graphicFrameChg>
      </pc:sldChg>
    </pc:docChg>
  </pc:docChgLst>
  <pc:docChgLst>
    <pc:chgData name="FELIPE PIZARRO MARTÍNEZ" userId="S::fpizarrom3@correo.uss.cl::4d7a1d17-7053-4df0-88fa-36943abfc54b" providerId="AD" clId="Web-{D5CAEC5B-FB6C-3B9E-4D23-069B598B6A63}"/>
    <pc:docChg chg="modSld">
      <pc:chgData name="FELIPE PIZARRO MARTÍNEZ" userId="S::fpizarrom3@correo.uss.cl::4d7a1d17-7053-4df0-88fa-36943abfc54b" providerId="AD" clId="Web-{D5CAEC5B-FB6C-3B9E-4D23-069B598B6A63}" dt="2026-03-18T00:24:01.400" v="17" actId="20577"/>
      <pc:docMkLst>
        <pc:docMk/>
      </pc:docMkLst>
      <pc:sldChg chg="delSp modSp">
        <pc:chgData name="FELIPE PIZARRO MARTÍNEZ" userId="S::fpizarrom3@correo.uss.cl::4d7a1d17-7053-4df0-88fa-36943abfc54b" providerId="AD" clId="Web-{D5CAEC5B-FB6C-3B9E-4D23-069B598B6A63}" dt="2026-03-18T00:24:01.400" v="17" actId="20577"/>
        <pc:sldMkLst>
          <pc:docMk/>
          <pc:sldMk cId="3409586109" sldId="298"/>
        </pc:sldMkLst>
        <pc:spChg chg="mod">
          <ac:chgData name="FELIPE PIZARRO MARTÍNEZ" userId="S::fpizarrom3@correo.uss.cl::4d7a1d17-7053-4df0-88fa-36943abfc54b" providerId="AD" clId="Web-{D5CAEC5B-FB6C-3B9E-4D23-069B598B6A63}" dt="2026-03-18T00:24:01.400" v="17" actId="20577"/>
          <ac:spMkLst>
            <pc:docMk/>
            <pc:sldMk cId="3409586109" sldId="298"/>
            <ac:spMk id="3" creationId="{5B34B68D-41CC-17E8-3E4B-82CC9FECAA65}"/>
          </ac:spMkLst>
        </pc:spChg>
        <pc:picChg chg="del">
          <ac:chgData name="FELIPE PIZARRO MARTÍNEZ" userId="S::fpizarrom3@correo.uss.cl::4d7a1d17-7053-4df0-88fa-36943abfc54b" providerId="AD" clId="Web-{D5CAEC5B-FB6C-3B9E-4D23-069B598B6A63}" dt="2026-03-18T00:23:52.587" v="16"/>
          <ac:picMkLst>
            <pc:docMk/>
            <pc:sldMk cId="3409586109" sldId="298"/>
            <ac:picMk id="7" creationId="{55AB3CF1-4808-4A43-0A53-3D42A64EA370}"/>
          </ac:picMkLst>
        </pc:picChg>
      </pc:sldChg>
      <pc:sldChg chg="modSp">
        <pc:chgData name="FELIPE PIZARRO MARTÍNEZ" userId="S::fpizarrom3@correo.uss.cl::4d7a1d17-7053-4df0-88fa-36943abfc54b" providerId="AD" clId="Web-{D5CAEC5B-FB6C-3B9E-4D23-069B598B6A63}" dt="2026-03-17T23:42:08.328" v="0" actId="20577"/>
        <pc:sldMkLst>
          <pc:docMk/>
          <pc:sldMk cId="4116427745" sldId="306"/>
        </pc:sldMkLst>
        <pc:spChg chg="mod">
          <ac:chgData name="FELIPE PIZARRO MARTÍNEZ" userId="S::fpizarrom3@correo.uss.cl::4d7a1d17-7053-4df0-88fa-36943abfc54b" providerId="AD" clId="Web-{D5CAEC5B-FB6C-3B9E-4D23-069B598B6A63}" dt="2026-03-17T23:42:08.328" v="0" actId="20577"/>
          <ac:spMkLst>
            <pc:docMk/>
            <pc:sldMk cId="4116427745" sldId="306"/>
            <ac:spMk id="3" creationId="{D5AFD76B-E020-D1E1-1FCA-53ED21CD6CA4}"/>
          </ac:spMkLst>
        </pc:spChg>
      </pc:sldChg>
      <pc:sldChg chg="addSp delSp modSp">
        <pc:chgData name="FELIPE PIZARRO MARTÍNEZ" userId="S::fpizarrom3@correo.uss.cl::4d7a1d17-7053-4df0-88fa-36943abfc54b" providerId="AD" clId="Web-{D5CAEC5B-FB6C-3B9E-4D23-069B598B6A63}" dt="2026-03-17T23:48:30.084" v="10"/>
        <pc:sldMkLst>
          <pc:docMk/>
          <pc:sldMk cId="2474535908" sldId="307"/>
        </pc:sldMkLst>
        <pc:spChg chg="mod">
          <ac:chgData name="FELIPE PIZARRO MARTÍNEZ" userId="S::fpizarrom3@correo.uss.cl::4d7a1d17-7053-4df0-88fa-36943abfc54b" providerId="AD" clId="Web-{D5CAEC5B-FB6C-3B9E-4D23-069B598B6A63}" dt="2026-03-17T23:42:47.457" v="7" actId="1076"/>
          <ac:spMkLst>
            <pc:docMk/>
            <pc:sldMk cId="2474535908" sldId="307"/>
            <ac:spMk id="3" creationId="{71EC8F6D-B348-CDF3-55A2-8286933621E9}"/>
          </ac:spMkLst>
        </pc:spChg>
        <pc:picChg chg="add del mod">
          <ac:chgData name="FELIPE PIZARRO MARTÍNEZ" userId="S::fpizarrom3@correo.uss.cl::4d7a1d17-7053-4df0-88fa-36943abfc54b" providerId="AD" clId="Web-{D5CAEC5B-FB6C-3B9E-4D23-069B598B6A63}" dt="2026-03-17T23:48:30.084" v="10"/>
          <ac:picMkLst>
            <pc:docMk/>
            <pc:sldMk cId="2474535908" sldId="307"/>
            <ac:picMk id="5" creationId="{659B6E05-BA08-B688-CA12-511B4229959C}"/>
          </ac:picMkLst>
        </pc:picChg>
      </pc:sldChg>
      <pc:sldChg chg="addSp delSp">
        <pc:chgData name="FELIPE PIZARRO MARTÍNEZ" userId="S::fpizarrom3@correo.uss.cl::4d7a1d17-7053-4df0-88fa-36943abfc54b" providerId="AD" clId="Web-{D5CAEC5B-FB6C-3B9E-4D23-069B598B6A63}" dt="2026-03-18T00:03:43.158" v="14"/>
        <pc:sldMkLst>
          <pc:docMk/>
          <pc:sldMk cId="219948047" sldId="311"/>
        </pc:sldMkLst>
        <pc:picChg chg="add del">
          <ac:chgData name="FELIPE PIZARRO MARTÍNEZ" userId="S::fpizarrom3@correo.uss.cl::4d7a1d17-7053-4df0-88fa-36943abfc54b" providerId="AD" clId="Web-{D5CAEC5B-FB6C-3B9E-4D23-069B598B6A63}" dt="2026-03-18T00:03:43.158" v="14"/>
          <ac:picMkLst>
            <pc:docMk/>
            <pc:sldMk cId="219948047" sldId="311"/>
            <ac:picMk id="6" creationId="{6BB79ED7-338C-C8FC-AD32-DB7E3CE03E80}"/>
          </ac:picMkLst>
        </pc:picChg>
      </pc:sldChg>
    </pc:docChg>
  </pc:docChgLst>
  <pc:docChgLst>
    <pc:chgData name="MATHIAS IRIBARREN RETAMAL" userId="S::miribarrenr@correo.uss.cl::ce0bdcd1-365f-4553-925a-e72ce26a4988" providerId="AD" clId="Web-{A8923562-9441-EE3C-1F0B-F74CFEFF9D85}"/>
    <pc:docChg chg="modSld">
      <pc:chgData name="MATHIAS IRIBARREN RETAMAL" userId="S::miribarrenr@correo.uss.cl::ce0bdcd1-365f-4553-925a-e72ce26a4988" providerId="AD" clId="Web-{A8923562-9441-EE3C-1F0B-F74CFEFF9D85}" dt="2026-03-15T15:24:43.047" v="24" actId="20577"/>
      <pc:docMkLst>
        <pc:docMk/>
      </pc:docMkLst>
      <pc:sldChg chg="addSp delSp modSp">
        <pc:chgData name="MATHIAS IRIBARREN RETAMAL" userId="S::miribarrenr@correo.uss.cl::ce0bdcd1-365f-4553-925a-e72ce26a4988" providerId="AD" clId="Web-{A8923562-9441-EE3C-1F0B-F74CFEFF9D85}" dt="2026-03-15T15:24:43.047" v="24" actId="20577"/>
        <pc:sldMkLst>
          <pc:docMk/>
          <pc:sldMk cId="3967794646" sldId="301"/>
        </pc:sldMkLst>
        <pc:spChg chg="mod">
          <ac:chgData name="MATHIAS IRIBARREN RETAMAL" userId="S::miribarrenr@correo.uss.cl::ce0bdcd1-365f-4553-925a-e72ce26a4988" providerId="AD" clId="Web-{A8923562-9441-EE3C-1F0B-F74CFEFF9D85}" dt="2026-03-15T15:24:43.047" v="24" actId="20577"/>
          <ac:spMkLst>
            <pc:docMk/>
            <pc:sldMk cId="3967794646" sldId="301"/>
            <ac:spMk id="3" creationId="{A5AAAD0D-0485-15D3-3EA5-05AC3A56786A}"/>
          </ac:spMkLst>
        </pc:spChg>
        <pc:spChg chg="add mod">
          <ac:chgData name="MATHIAS IRIBARREN RETAMAL" userId="S::miribarrenr@correo.uss.cl::ce0bdcd1-365f-4553-925a-e72ce26a4988" providerId="AD" clId="Web-{A8923562-9441-EE3C-1F0B-F74CFEFF9D85}" dt="2026-03-15T15:20:16.906" v="21" actId="20577"/>
          <ac:spMkLst>
            <pc:docMk/>
            <pc:sldMk cId="3967794646" sldId="301"/>
            <ac:spMk id="7" creationId="{F6F89E33-1595-4A05-1C1D-D678B3C2B58E}"/>
          </ac:spMkLst>
        </pc:spChg>
      </pc:sldChg>
      <pc:sldChg chg="delSp modSp">
        <pc:chgData name="MATHIAS IRIBARREN RETAMAL" userId="S::miribarrenr@correo.uss.cl::ce0bdcd1-365f-4553-925a-e72ce26a4988" providerId="AD" clId="Web-{A8923562-9441-EE3C-1F0B-F74CFEFF9D85}" dt="2026-03-15T15:20:22.766" v="22" actId="20577"/>
        <pc:sldMkLst>
          <pc:docMk/>
          <pc:sldMk cId="814930324" sldId="302"/>
        </pc:sldMkLst>
        <pc:spChg chg="mod">
          <ac:chgData name="MATHIAS IRIBARREN RETAMAL" userId="S::miribarrenr@correo.uss.cl::ce0bdcd1-365f-4553-925a-e72ce26a4988" providerId="AD" clId="Web-{A8923562-9441-EE3C-1F0B-F74CFEFF9D85}" dt="2026-03-15T15:20:22.766" v="22" actId="20577"/>
          <ac:spMkLst>
            <pc:docMk/>
            <pc:sldMk cId="814930324" sldId="302"/>
            <ac:spMk id="3" creationId="{62021B72-EFE3-A729-6978-84DEB204F90E}"/>
          </ac:spMkLst>
        </pc:spChg>
      </pc:sldChg>
    </pc:docChg>
  </pc:docChgLst>
  <pc:docChgLst>
    <pc:chgData name="MATHIAS IRIBARREN RETAMAL" userId="S::miribarrenr@correo.uss.cl::ce0bdcd1-365f-4553-925a-e72ce26a4988" providerId="AD" clId="Web-{470A64BD-080C-7B4A-2F86-FE5AEE91E4B2}"/>
    <pc:docChg chg="addSld delSld modSld sldOrd">
      <pc:chgData name="MATHIAS IRIBARREN RETAMAL" userId="S::miribarrenr@correo.uss.cl::ce0bdcd1-365f-4553-925a-e72ce26a4988" providerId="AD" clId="Web-{470A64BD-080C-7B4A-2F86-FE5AEE91E4B2}" dt="2026-03-17T23:34:59.456" v="300" actId="14100"/>
      <pc:docMkLst>
        <pc:docMk/>
      </pc:docMkLst>
      <pc:sldChg chg="del">
        <pc:chgData name="MATHIAS IRIBARREN RETAMAL" userId="S::miribarrenr@correo.uss.cl::ce0bdcd1-365f-4553-925a-e72ce26a4988" providerId="AD" clId="Web-{470A64BD-080C-7B4A-2F86-FE5AEE91E4B2}" dt="2026-03-17T23:33:27.971" v="299"/>
        <pc:sldMkLst>
          <pc:docMk/>
          <pc:sldMk cId="2548998262" sldId="297"/>
        </pc:sldMkLst>
      </pc:sldChg>
      <pc:sldChg chg="modSp del">
        <pc:chgData name="MATHIAS IRIBARREN RETAMAL" userId="S::miribarrenr@correo.uss.cl::ce0bdcd1-365f-4553-925a-e72ce26a4988" providerId="AD" clId="Web-{470A64BD-080C-7B4A-2F86-FE5AEE91E4B2}" dt="2026-03-17T23:23:22.972" v="250"/>
        <pc:sldMkLst>
          <pc:docMk/>
          <pc:sldMk cId="4115590675" sldId="303"/>
        </pc:sldMkLst>
        <pc:spChg chg="mod">
          <ac:chgData name="MATHIAS IRIBARREN RETAMAL" userId="S::miribarrenr@correo.uss.cl::ce0bdcd1-365f-4553-925a-e72ce26a4988" providerId="AD" clId="Web-{470A64BD-080C-7B4A-2F86-FE5AEE91E4B2}" dt="2026-03-17T23:15:28.097" v="0" actId="20577"/>
          <ac:spMkLst>
            <pc:docMk/>
            <pc:sldMk cId="4115590675" sldId="303"/>
            <ac:spMk id="2" creationId="{00CB2B1D-5E7C-C502-BAF5-8DDA2D80D9BC}"/>
          </ac:spMkLst>
        </pc:spChg>
        <pc:spChg chg="mod">
          <ac:chgData name="MATHIAS IRIBARREN RETAMAL" userId="S::miribarrenr@correo.uss.cl::ce0bdcd1-365f-4553-925a-e72ce26a4988" providerId="AD" clId="Web-{470A64BD-080C-7B4A-2F86-FE5AEE91E4B2}" dt="2026-03-17T23:16:47.114" v="57" actId="1076"/>
          <ac:spMkLst>
            <pc:docMk/>
            <pc:sldMk cId="4115590675" sldId="303"/>
            <ac:spMk id="3" creationId="{3471F0FE-72B5-5FCA-BBAF-9BB877E007D0}"/>
          </ac:spMkLst>
        </pc:spChg>
      </pc:sldChg>
      <pc:sldChg chg="modSp new del">
        <pc:chgData name="MATHIAS IRIBARREN RETAMAL" userId="S::miribarrenr@correo.uss.cl::ce0bdcd1-365f-4553-925a-e72ce26a4988" providerId="AD" clId="Web-{470A64BD-080C-7B4A-2F86-FE5AEE91E4B2}" dt="2026-03-17T23:16:19.879" v="17"/>
        <pc:sldMkLst>
          <pc:docMk/>
          <pc:sldMk cId="2033204741" sldId="306"/>
        </pc:sldMkLst>
        <pc:spChg chg="mod">
          <ac:chgData name="MATHIAS IRIBARREN RETAMAL" userId="S::miribarrenr@correo.uss.cl::ce0bdcd1-365f-4553-925a-e72ce26a4988" providerId="AD" clId="Web-{470A64BD-080C-7B4A-2F86-FE5AEE91E4B2}" dt="2026-03-17T23:16:19.223" v="16" actId="20577"/>
          <ac:spMkLst>
            <pc:docMk/>
            <pc:sldMk cId="2033204741" sldId="306"/>
            <ac:spMk id="2" creationId="{631FD945-837C-B83D-1208-E5EE73937AA0}"/>
          </ac:spMkLst>
        </pc:spChg>
      </pc:sldChg>
      <pc:sldChg chg="modSp new">
        <pc:chgData name="MATHIAS IRIBARREN RETAMAL" userId="S::miribarrenr@correo.uss.cl::ce0bdcd1-365f-4553-925a-e72ce26a4988" providerId="AD" clId="Web-{470A64BD-080C-7B4A-2F86-FE5AEE91E4B2}" dt="2026-03-17T23:34:59.456" v="300" actId="14100"/>
        <pc:sldMkLst>
          <pc:docMk/>
          <pc:sldMk cId="4116427745" sldId="306"/>
        </pc:sldMkLst>
        <pc:spChg chg="mod">
          <ac:chgData name="MATHIAS IRIBARREN RETAMAL" userId="S::miribarrenr@correo.uss.cl::ce0bdcd1-365f-4553-925a-e72ce26a4988" providerId="AD" clId="Web-{470A64BD-080C-7B4A-2F86-FE5AEE91E4B2}" dt="2026-03-17T23:16:37.004" v="56" actId="20577"/>
          <ac:spMkLst>
            <pc:docMk/>
            <pc:sldMk cId="4116427745" sldId="306"/>
            <ac:spMk id="2" creationId="{80CE7F08-561E-529C-EB26-933847A0F3C4}"/>
          </ac:spMkLst>
        </pc:spChg>
        <pc:spChg chg="mod">
          <ac:chgData name="MATHIAS IRIBARREN RETAMAL" userId="S::miribarrenr@correo.uss.cl::ce0bdcd1-365f-4553-925a-e72ce26a4988" providerId="AD" clId="Web-{470A64BD-080C-7B4A-2F86-FE5AEE91E4B2}" dt="2026-03-17T23:34:59.456" v="300" actId="14100"/>
          <ac:spMkLst>
            <pc:docMk/>
            <pc:sldMk cId="4116427745" sldId="306"/>
            <ac:spMk id="3" creationId="{D5AFD76B-E020-D1E1-1FCA-53ED21CD6CA4}"/>
          </ac:spMkLst>
        </pc:spChg>
      </pc:sldChg>
      <pc:sldChg chg="modSp new ord">
        <pc:chgData name="MATHIAS IRIBARREN RETAMAL" userId="S::miribarrenr@correo.uss.cl::ce0bdcd1-365f-4553-925a-e72ce26a4988" providerId="AD" clId="Web-{470A64BD-080C-7B4A-2F86-FE5AEE91E4B2}" dt="2026-03-17T23:33:26.783" v="298"/>
        <pc:sldMkLst>
          <pc:docMk/>
          <pc:sldMk cId="908757549" sldId="308"/>
        </pc:sldMkLst>
        <pc:spChg chg="mod">
          <ac:chgData name="MATHIAS IRIBARREN RETAMAL" userId="S::miribarrenr@correo.uss.cl::ce0bdcd1-365f-4553-925a-e72ce26a4988" providerId="AD" clId="Web-{470A64BD-080C-7B4A-2F86-FE5AEE91E4B2}" dt="2026-03-17T23:33:24.518" v="297" actId="20577"/>
          <ac:spMkLst>
            <pc:docMk/>
            <pc:sldMk cId="908757549" sldId="308"/>
            <ac:spMk id="2" creationId="{7294E533-157A-4EF3-FD19-1660009B73F0}"/>
          </ac:spMkLst>
        </pc:spChg>
        <pc:spChg chg="mod">
          <ac:chgData name="MATHIAS IRIBARREN RETAMAL" userId="S::miribarrenr@correo.uss.cl::ce0bdcd1-365f-4553-925a-e72ce26a4988" providerId="AD" clId="Web-{470A64BD-080C-7B4A-2F86-FE5AEE91E4B2}" dt="2026-03-17T23:33:15.986" v="285" actId="14100"/>
          <ac:spMkLst>
            <pc:docMk/>
            <pc:sldMk cId="908757549" sldId="308"/>
            <ac:spMk id="3" creationId="{1E6DE11F-F3F0-6C66-1C0F-4E9208F84E41}"/>
          </ac:spMkLst>
        </pc:spChg>
      </pc:sldChg>
    </pc:docChg>
  </pc:docChgLst>
  <pc:docChgLst>
    <pc:chgData name="JOAQUIN PIZARRO RUIZ" userId="S::jpizarror2@correo.uss.cl::98d9f015-f2a3-423d-a51e-c16837419f93" providerId="AD" clId="Web-{B30EBB39-BE80-1B46-26EC-A1E1BEB13EF7}"/>
    <pc:docChg chg="modSld">
      <pc:chgData name="JOAQUIN PIZARRO RUIZ" userId="S::jpizarror2@correo.uss.cl::98d9f015-f2a3-423d-a51e-c16837419f93" providerId="AD" clId="Web-{B30EBB39-BE80-1B46-26EC-A1E1BEB13EF7}" dt="2026-03-17T22:40:47.623" v="767" actId="20577"/>
      <pc:docMkLst>
        <pc:docMk/>
      </pc:docMkLst>
      <pc:sldChg chg="modSp">
        <pc:chgData name="JOAQUIN PIZARRO RUIZ" userId="S::jpizarror2@correo.uss.cl::98d9f015-f2a3-423d-a51e-c16837419f93" providerId="AD" clId="Web-{B30EBB39-BE80-1B46-26EC-A1E1BEB13EF7}" dt="2026-03-16T00:18:37.511" v="617"/>
        <pc:sldMkLst>
          <pc:docMk/>
          <pc:sldMk cId="3958579150" sldId="296"/>
        </pc:sldMkLst>
        <pc:graphicFrameChg chg="mod modGraphic">
          <ac:chgData name="JOAQUIN PIZARRO RUIZ" userId="S::jpizarror2@correo.uss.cl::98d9f015-f2a3-423d-a51e-c16837419f93" providerId="AD" clId="Web-{B30EBB39-BE80-1B46-26EC-A1E1BEB13EF7}" dt="2026-03-16T00:18:37.511" v="617"/>
          <ac:graphicFrameMkLst>
            <pc:docMk/>
            <pc:sldMk cId="3958579150" sldId="296"/>
            <ac:graphicFrameMk id="5" creationId="{A6395F2B-10B4-1832-B1E2-5118950C38CA}"/>
          </ac:graphicFrameMkLst>
        </pc:graphicFrameChg>
      </pc:sldChg>
      <pc:sldChg chg="modSp">
        <pc:chgData name="JOAQUIN PIZARRO RUIZ" userId="S::jpizarror2@correo.uss.cl::98d9f015-f2a3-423d-a51e-c16837419f93" providerId="AD" clId="Web-{B30EBB39-BE80-1B46-26EC-A1E1BEB13EF7}" dt="2026-03-16T00:47:08.307" v="765" actId="20577"/>
        <pc:sldMkLst>
          <pc:docMk/>
          <pc:sldMk cId="2548998262" sldId="297"/>
        </pc:sldMkLst>
        <pc:spChg chg="mod">
          <ac:chgData name="JOAQUIN PIZARRO RUIZ" userId="S::jpizarror2@correo.uss.cl::98d9f015-f2a3-423d-a51e-c16837419f93" providerId="AD" clId="Web-{B30EBB39-BE80-1B46-26EC-A1E1BEB13EF7}" dt="2026-03-16T00:47:08.307" v="765" actId="20577"/>
          <ac:spMkLst>
            <pc:docMk/>
            <pc:sldMk cId="2548998262" sldId="297"/>
            <ac:spMk id="3" creationId="{8F7CB1CF-3B42-1B41-515B-8E7337C8E51D}"/>
          </ac:spMkLst>
        </pc:spChg>
      </pc:sldChg>
      <pc:sldChg chg="modSp">
        <pc:chgData name="JOAQUIN PIZARRO RUIZ" userId="S::jpizarror2@correo.uss.cl::98d9f015-f2a3-423d-a51e-c16837419f93" providerId="AD" clId="Web-{B30EBB39-BE80-1B46-26EC-A1E1BEB13EF7}" dt="2026-03-17T22:40:47.623" v="767" actId="20577"/>
        <pc:sldMkLst>
          <pc:docMk/>
          <pc:sldMk cId="4115590675" sldId="303"/>
        </pc:sldMkLst>
        <pc:spChg chg="mod">
          <ac:chgData name="JOAQUIN PIZARRO RUIZ" userId="S::jpizarror2@correo.uss.cl::98d9f015-f2a3-423d-a51e-c16837419f93" providerId="AD" clId="Web-{B30EBB39-BE80-1B46-26EC-A1E1BEB13EF7}" dt="2026-03-17T22:40:47.623" v="767" actId="20577"/>
          <ac:spMkLst>
            <pc:docMk/>
            <pc:sldMk cId="4115590675" sldId="303"/>
            <ac:spMk id="2" creationId="{00CB2B1D-5E7C-C502-BAF5-8DDA2D80D9BC}"/>
          </ac:spMkLst>
        </pc:spChg>
        <pc:spChg chg="mod">
          <ac:chgData name="JOAQUIN PIZARRO RUIZ" userId="S::jpizarror2@correo.uss.cl::98d9f015-f2a3-423d-a51e-c16837419f93" providerId="AD" clId="Web-{B30EBB39-BE80-1B46-26EC-A1E1BEB13EF7}" dt="2026-03-16T00:41:52.276" v="752" actId="14100"/>
          <ac:spMkLst>
            <pc:docMk/>
            <pc:sldMk cId="4115590675" sldId="303"/>
            <ac:spMk id="3" creationId="{3471F0FE-72B5-5FCA-BBAF-9BB877E007D0}"/>
          </ac:spMkLst>
        </pc:spChg>
      </pc:sldChg>
    </pc:docChg>
  </pc:docChgLst>
  <pc:docChgLst>
    <pc:chgData name="FELIPE PIZARRO MARTÍNEZ" userId="S::fpizarrom3@correo.uss.cl::4d7a1d17-7053-4df0-88fa-36943abfc54b" providerId="AD" clId="Web-{86CBE3F9-0754-CEE3-E503-C0145C520449}"/>
    <pc:docChg chg="addSld modSld">
      <pc:chgData name="FELIPE PIZARRO MARTÍNEZ" userId="S::fpizarrom3@correo.uss.cl::4d7a1d17-7053-4df0-88fa-36943abfc54b" providerId="AD" clId="Web-{86CBE3F9-0754-CEE3-E503-C0145C520449}" dt="2026-03-11T21:23:27.801" v="264" actId="20577"/>
      <pc:docMkLst>
        <pc:docMk/>
      </pc:docMkLst>
      <pc:sldChg chg="modSp">
        <pc:chgData name="FELIPE PIZARRO MARTÍNEZ" userId="S::fpizarrom3@correo.uss.cl::4d7a1d17-7053-4df0-88fa-36943abfc54b" providerId="AD" clId="Web-{86CBE3F9-0754-CEE3-E503-C0145C520449}" dt="2026-03-11T21:18:23.542" v="39" actId="20577"/>
        <pc:sldMkLst>
          <pc:docMk/>
          <pc:sldMk cId="2857257126" sldId="273"/>
        </pc:sldMkLst>
        <pc:spChg chg="mod">
          <ac:chgData name="FELIPE PIZARRO MARTÍNEZ" userId="S::fpizarrom3@correo.uss.cl::4d7a1d17-7053-4df0-88fa-36943abfc54b" providerId="AD" clId="Web-{86CBE3F9-0754-CEE3-E503-C0145C520449}" dt="2026-03-11T21:18:23.542" v="39" actId="20577"/>
          <ac:spMkLst>
            <pc:docMk/>
            <pc:sldMk cId="2857257126" sldId="273"/>
            <ac:spMk id="5" creationId="{F6FEC9DE-304A-C9D8-DDD5-D7D047E8C72E}"/>
          </ac:spMkLst>
        </pc:spChg>
      </pc:sldChg>
      <pc:sldChg chg="modSp new">
        <pc:chgData name="FELIPE PIZARRO MARTÍNEZ" userId="S::fpizarrom3@correo.uss.cl::4d7a1d17-7053-4df0-88fa-36943abfc54b" providerId="AD" clId="Web-{86CBE3F9-0754-CEE3-E503-C0145C520449}" dt="2026-03-11T21:20:22.529" v="150" actId="20577"/>
        <pc:sldMkLst>
          <pc:docMk/>
          <pc:sldMk cId="3958579150" sldId="296"/>
        </pc:sldMkLst>
        <pc:spChg chg="mod">
          <ac:chgData name="FELIPE PIZARRO MARTÍNEZ" userId="S::fpizarrom3@correo.uss.cl::4d7a1d17-7053-4df0-88fa-36943abfc54b" providerId="AD" clId="Web-{86CBE3F9-0754-CEE3-E503-C0145C520449}" dt="2026-03-11T21:20:22.529" v="150" actId="20577"/>
          <ac:spMkLst>
            <pc:docMk/>
            <pc:sldMk cId="3958579150" sldId="296"/>
            <ac:spMk id="2" creationId="{3C0DABA0-9CD2-47A4-E820-3C0161141271}"/>
          </ac:spMkLst>
        </pc:spChg>
      </pc:sldChg>
      <pc:sldChg chg="modSp new">
        <pc:chgData name="FELIPE PIZARRO MARTÍNEZ" userId="S::fpizarrom3@correo.uss.cl::4d7a1d17-7053-4df0-88fa-36943abfc54b" providerId="AD" clId="Web-{86CBE3F9-0754-CEE3-E503-C0145C520449}" dt="2026-03-11T21:20:31.779" v="162" actId="20577"/>
        <pc:sldMkLst>
          <pc:docMk/>
          <pc:sldMk cId="3409586109" sldId="298"/>
        </pc:sldMkLst>
        <pc:spChg chg="mod">
          <ac:chgData name="FELIPE PIZARRO MARTÍNEZ" userId="S::fpizarrom3@correo.uss.cl::4d7a1d17-7053-4df0-88fa-36943abfc54b" providerId="AD" clId="Web-{86CBE3F9-0754-CEE3-E503-C0145C520449}" dt="2026-03-11T21:20:31.779" v="162" actId="20577"/>
          <ac:spMkLst>
            <pc:docMk/>
            <pc:sldMk cId="3409586109" sldId="298"/>
            <ac:spMk id="2" creationId="{7A51B123-6EC8-6744-F965-83EB98EC6EF8}"/>
          </ac:spMkLst>
        </pc:spChg>
      </pc:sldChg>
      <pc:sldChg chg="modSp new">
        <pc:chgData name="FELIPE PIZARRO MARTÍNEZ" userId="S::fpizarrom3@correo.uss.cl::4d7a1d17-7053-4df0-88fa-36943abfc54b" providerId="AD" clId="Web-{86CBE3F9-0754-CEE3-E503-C0145C520449}" dt="2026-03-11T21:23:27.801" v="264" actId="20577"/>
        <pc:sldMkLst>
          <pc:docMk/>
          <pc:sldMk cId="3522323784" sldId="300"/>
        </pc:sldMkLst>
        <pc:spChg chg="mod">
          <ac:chgData name="FELIPE PIZARRO MARTÍNEZ" userId="S::fpizarrom3@correo.uss.cl::4d7a1d17-7053-4df0-88fa-36943abfc54b" providerId="AD" clId="Web-{86CBE3F9-0754-CEE3-E503-C0145C520449}" dt="2026-03-11T21:23:27.801" v="264" actId="20577"/>
          <ac:spMkLst>
            <pc:docMk/>
            <pc:sldMk cId="3522323784" sldId="300"/>
            <ac:spMk id="2" creationId="{00F4E127-6E39-BB8B-B3D4-BCC9E9203176}"/>
          </ac:spMkLst>
        </pc:spChg>
      </pc:sldChg>
    </pc:docChg>
  </pc:docChgLst>
  <pc:docChgLst>
    <pc:chgData name="NICOLAS LARA MARTINEZ" userId="S::nlaram2@correo.uss.cl::ccde5a16-324c-4091-9787-137cc83afc77" providerId="AD" clId="Web-{C73E355A-92AF-2DA0-8ECA-DE12875C295C}"/>
    <pc:docChg chg="modSld">
      <pc:chgData name="NICOLAS LARA MARTINEZ" userId="S::nlaram2@correo.uss.cl::ccde5a16-324c-4091-9787-137cc83afc77" providerId="AD" clId="Web-{C73E355A-92AF-2DA0-8ECA-DE12875C295C}" dt="2026-03-17T02:06:09.233" v="147" actId="20577"/>
      <pc:docMkLst>
        <pc:docMk/>
      </pc:docMkLst>
      <pc:sldChg chg="modSp">
        <pc:chgData name="NICOLAS LARA MARTINEZ" userId="S::nlaram2@correo.uss.cl::ccde5a16-324c-4091-9787-137cc83afc77" providerId="AD" clId="Web-{C73E355A-92AF-2DA0-8ECA-DE12875C295C}" dt="2026-03-17T02:06:09.233" v="147" actId="20577"/>
        <pc:sldMkLst>
          <pc:docMk/>
          <pc:sldMk cId="3033077977" sldId="305"/>
        </pc:sldMkLst>
        <pc:spChg chg="mod">
          <ac:chgData name="NICOLAS LARA MARTINEZ" userId="S::nlaram2@correo.uss.cl::ccde5a16-324c-4091-9787-137cc83afc77" providerId="AD" clId="Web-{C73E355A-92AF-2DA0-8ECA-DE12875C295C}" dt="2026-03-17T02:04:11.790" v="1" actId="1076"/>
          <ac:spMkLst>
            <pc:docMk/>
            <pc:sldMk cId="3033077977" sldId="305"/>
            <ac:spMk id="5" creationId="{965AADC9-6D58-99F6-4E3F-B4AD36147F60}"/>
          </ac:spMkLst>
        </pc:spChg>
        <pc:spChg chg="mod">
          <ac:chgData name="NICOLAS LARA MARTINEZ" userId="S::nlaram2@correo.uss.cl::ccde5a16-324c-4091-9787-137cc83afc77" providerId="AD" clId="Web-{C73E355A-92AF-2DA0-8ECA-DE12875C295C}" dt="2026-03-17T02:04:07.602" v="0" actId="1076"/>
          <ac:spMkLst>
            <pc:docMk/>
            <pc:sldMk cId="3033077977" sldId="305"/>
            <ac:spMk id="7" creationId="{8AABE4F6-90E3-ADC5-878F-0EC22AD7B390}"/>
          </ac:spMkLst>
        </pc:spChg>
        <pc:spChg chg="mod">
          <ac:chgData name="NICOLAS LARA MARTINEZ" userId="S::nlaram2@correo.uss.cl::ccde5a16-324c-4091-9787-137cc83afc77" providerId="AD" clId="Web-{C73E355A-92AF-2DA0-8ECA-DE12875C295C}" dt="2026-03-17T02:06:09.233" v="147" actId="20577"/>
          <ac:spMkLst>
            <pc:docMk/>
            <pc:sldMk cId="3033077977" sldId="305"/>
            <ac:spMk id="15" creationId="{3243B9D2-3B57-CC8A-03EC-78181A29E5A5}"/>
          </ac:spMkLst>
        </pc:spChg>
      </pc:sldChg>
    </pc:docChg>
  </pc:docChgLst>
  <pc:docChgLst>
    <pc:chgData name="MATHIAS IRIBARREN RETAMAL" userId="S::miribarrenr@correo.uss.cl::ce0bdcd1-365f-4553-925a-e72ce26a4988" providerId="AD" clId="Web-{375C4B51-FEC0-CE53-102B-C948F06D7042}"/>
    <pc:docChg chg="addSld delSld modSld">
      <pc:chgData name="MATHIAS IRIBARREN RETAMAL" userId="S::miribarrenr@correo.uss.cl::ce0bdcd1-365f-4553-925a-e72ce26a4988" providerId="AD" clId="Web-{375C4B51-FEC0-CE53-102B-C948F06D7042}" dt="2026-03-18T00:29:10.952" v="101" actId="1076"/>
      <pc:docMkLst>
        <pc:docMk/>
      </pc:docMkLst>
      <pc:sldChg chg="modSp">
        <pc:chgData name="MATHIAS IRIBARREN RETAMAL" userId="S::miribarrenr@correo.uss.cl::ce0bdcd1-365f-4553-925a-e72ce26a4988" providerId="AD" clId="Web-{375C4B51-FEC0-CE53-102B-C948F06D7042}" dt="2026-03-18T00:29:10.952" v="101" actId="1076"/>
        <pc:sldMkLst>
          <pc:docMk/>
          <pc:sldMk cId="3409586109" sldId="298"/>
        </pc:sldMkLst>
        <pc:spChg chg="mod">
          <ac:chgData name="MATHIAS IRIBARREN RETAMAL" userId="S::miribarrenr@correo.uss.cl::ce0bdcd1-365f-4553-925a-e72ce26a4988" providerId="AD" clId="Web-{375C4B51-FEC0-CE53-102B-C948F06D7042}" dt="2026-03-18T00:29:01.278" v="99" actId="20577"/>
          <ac:spMkLst>
            <pc:docMk/>
            <pc:sldMk cId="3409586109" sldId="298"/>
            <ac:spMk id="3" creationId="{5B34B68D-41CC-17E8-3E4B-82CC9FECAA65}"/>
          </ac:spMkLst>
        </pc:spChg>
        <pc:picChg chg="mod">
          <ac:chgData name="MATHIAS IRIBARREN RETAMAL" userId="S::miribarrenr@correo.uss.cl::ce0bdcd1-365f-4553-925a-e72ce26a4988" providerId="AD" clId="Web-{375C4B51-FEC0-CE53-102B-C948F06D7042}" dt="2026-03-18T00:29:10.952" v="101" actId="1076"/>
          <ac:picMkLst>
            <pc:docMk/>
            <pc:sldMk cId="3409586109" sldId="298"/>
            <ac:picMk id="8" creationId="{69A4AFB4-7D60-456B-1AEC-C52FFB7081C5}"/>
          </ac:picMkLst>
        </pc:picChg>
      </pc:sldChg>
      <pc:sldChg chg="del">
        <pc:chgData name="MATHIAS IRIBARREN RETAMAL" userId="S::miribarrenr@correo.uss.cl::ce0bdcd1-365f-4553-925a-e72ce26a4988" providerId="AD" clId="Web-{375C4B51-FEC0-CE53-102B-C948F06D7042}" dt="2026-03-18T00:24:06.804" v="62"/>
        <pc:sldMkLst>
          <pc:docMk/>
          <pc:sldMk cId="3522323784" sldId="300"/>
        </pc:sldMkLst>
      </pc:sldChg>
      <pc:sldChg chg="modSp">
        <pc:chgData name="MATHIAS IRIBARREN RETAMAL" userId="S::miribarrenr@correo.uss.cl::ce0bdcd1-365f-4553-925a-e72ce26a4988" providerId="AD" clId="Web-{375C4B51-FEC0-CE53-102B-C948F06D7042}" dt="2026-03-17T23:46:09.778" v="1" actId="20577"/>
        <pc:sldMkLst>
          <pc:docMk/>
          <pc:sldMk cId="4116427745" sldId="306"/>
        </pc:sldMkLst>
        <pc:spChg chg="mod">
          <ac:chgData name="MATHIAS IRIBARREN RETAMAL" userId="S::miribarrenr@correo.uss.cl::ce0bdcd1-365f-4553-925a-e72ce26a4988" providerId="AD" clId="Web-{375C4B51-FEC0-CE53-102B-C948F06D7042}" dt="2026-03-17T23:46:09.778" v="1" actId="20577"/>
          <ac:spMkLst>
            <pc:docMk/>
            <pc:sldMk cId="4116427745" sldId="306"/>
            <ac:spMk id="3" creationId="{D5AFD76B-E020-D1E1-1FCA-53ED21CD6CA4}"/>
          </ac:spMkLst>
        </pc:spChg>
      </pc:sldChg>
      <pc:sldChg chg="addSp delSp modSp new del">
        <pc:chgData name="MATHIAS IRIBARREN RETAMAL" userId="S::miribarrenr@correo.uss.cl::ce0bdcd1-365f-4553-925a-e72ce26a4988" providerId="AD" clId="Web-{375C4B51-FEC0-CE53-102B-C948F06D7042}" dt="2026-03-18T00:07:32.166" v="16"/>
        <pc:sldMkLst>
          <pc:docMk/>
          <pc:sldMk cId="2185529215" sldId="309"/>
        </pc:sldMkLst>
        <pc:spChg chg="del">
          <ac:chgData name="MATHIAS IRIBARREN RETAMAL" userId="S::miribarrenr@correo.uss.cl::ce0bdcd1-365f-4553-925a-e72ce26a4988" providerId="AD" clId="Web-{375C4B51-FEC0-CE53-102B-C948F06D7042}" dt="2026-03-17T23:50:34.976" v="3"/>
          <ac:spMkLst>
            <pc:docMk/>
            <pc:sldMk cId="2185529215" sldId="309"/>
            <ac:spMk id="3" creationId="{892CF756-9811-2017-EA3F-BEABD4E7D176}"/>
          </ac:spMkLst>
        </pc:spChg>
        <pc:picChg chg="add mod ord">
          <ac:chgData name="MATHIAS IRIBARREN RETAMAL" userId="S::miribarrenr@correo.uss.cl::ce0bdcd1-365f-4553-925a-e72ce26a4988" providerId="AD" clId="Web-{375C4B51-FEC0-CE53-102B-C948F06D7042}" dt="2026-03-17T23:50:54.679" v="7" actId="1076"/>
          <ac:picMkLst>
            <pc:docMk/>
            <pc:sldMk cId="2185529215" sldId="309"/>
            <ac:picMk id="4" creationId="{F4FA4A82-CBDD-2028-39EA-4218EC1AC092}"/>
          </ac:picMkLst>
        </pc:picChg>
      </pc:sldChg>
      <pc:sldChg chg="addSp delSp modSp add replId">
        <pc:chgData name="MATHIAS IRIBARREN RETAMAL" userId="S::miribarrenr@correo.uss.cl::ce0bdcd1-365f-4553-925a-e72ce26a4988" providerId="AD" clId="Web-{375C4B51-FEC0-CE53-102B-C948F06D7042}" dt="2026-03-18T00:22:09.764" v="48" actId="1076"/>
        <pc:sldMkLst>
          <pc:docMk/>
          <pc:sldMk cId="2604681466" sldId="309"/>
        </pc:sldMkLst>
        <pc:spChg chg="add del mod">
          <ac:chgData name="MATHIAS IRIBARREN RETAMAL" userId="S::miribarrenr@correo.uss.cl::ce0bdcd1-365f-4553-925a-e72ce26a4988" providerId="AD" clId="Web-{375C4B51-FEC0-CE53-102B-C948F06D7042}" dt="2026-03-18T00:15:33.035" v="21"/>
          <ac:spMkLst>
            <pc:docMk/>
            <pc:sldMk cId="2604681466" sldId="309"/>
            <ac:spMk id="5" creationId="{0BB62019-5E44-3C24-6A75-B619162D3499}"/>
          </ac:spMkLst>
        </pc:spChg>
        <pc:spChg chg="add del mod">
          <ac:chgData name="MATHIAS IRIBARREN RETAMAL" userId="S::miribarrenr@correo.uss.cl::ce0bdcd1-365f-4553-925a-e72ce26a4988" providerId="AD" clId="Web-{375C4B51-FEC0-CE53-102B-C948F06D7042}" dt="2026-03-18T00:18:59.599" v="34"/>
          <ac:spMkLst>
            <pc:docMk/>
            <pc:sldMk cId="2604681466" sldId="309"/>
            <ac:spMk id="8" creationId="{5CFC83D9-96DD-0A00-E008-3CECAA55784F}"/>
          </ac:spMkLst>
        </pc:spChg>
        <pc:spChg chg="add mod">
          <ac:chgData name="MATHIAS IRIBARREN RETAMAL" userId="S::miribarrenr@correo.uss.cl::ce0bdcd1-365f-4553-925a-e72ce26a4988" providerId="AD" clId="Web-{375C4B51-FEC0-CE53-102B-C948F06D7042}" dt="2026-03-18T00:20:01.037" v="40" actId="1076"/>
          <ac:spMkLst>
            <pc:docMk/>
            <pc:sldMk cId="2604681466" sldId="309"/>
            <ac:spMk id="11" creationId="{D086901D-4CFD-9D8B-CF68-835C121B21F3}"/>
          </ac:spMkLst>
        </pc:spChg>
        <pc:spChg chg="add del mod">
          <ac:chgData name="MATHIAS IRIBARREN RETAMAL" userId="S::miribarrenr@correo.uss.cl::ce0bdcd1-365f-4553-925a-e72ce26a4988" providerId="AD" clId="Web-{375C4B51-FEC0-CE53-102B-C948F06D7042}" dt="2026-03-18T00:21:39.370" v="42"/>
          <ac:spMkLst>
            <pc:docMk/>
            <pc:sldMk cId="2604681466" sldId="309"/>
            <ac:spMk id="13" creationId="{D1447779-EE53-B21A-7C32-BAB15E5B181E}"/>
          </ac:spMkLst>
        </pc:spChg>
        <pc:picChg chg="del">
          <ac:chgData name="MATHIAS IRIBARREN RETAMAL" userId="S::miribarrenr@correo.uss.cl::ce0bdcd1-365f-4553-925a-e72ce26a4988" providerId="AD" clId="Web-{375C4B51-FEC0-CE53-102B-C948F06D7042}" dt="2026-03-18T00:15:03.768" v="20"/>
          <ac:picMkLst>
            <pc:docMk/>
            <pc:sldMk cId="2604681466" sldId="309"/>
            <ac:picMk id="4" creationId="{1B467671-D84F-A511-1C23-B7A0CB6BFDEE}"/>
          </ac:picMkLst>
        </pc:picChg>
        <pc:picChg chg="add del mod ord modCrop">
          <ac:chgData name="MATHIAS IRIBARREN RETAMAL" userId="S::miribarrenr@correo.uss.cl::ce0bdcd1-365f-4553-925a-e72ce26a4988" providerId="AD" clId="Web-{375C4B51-FEC0-CE53-102B-C948F06D7042}" dt="2026-03-18T00:18:36.646" v="33"/>
          <ac:picMkLst>
            <pc:docMk/>
            <pc:sldMk cId="2604681466" sldId="309"/>
            <ac:picMk id="6" creationId="{9D5A111F-33A5-BE61-2E15-478D3E485ED3}"/>
          </ac:picMkLst>
        </pc:picChg>
        <pc:picChg chg="add del mod ord modCrop">
          <ac:chgData name="MATHIAS IRIBARREN RETAMAL" userId="S::miribarrenr@correo.uss.cl::ce0bdcd1-365f-4553-925a-e72ce26a4988" providerId="AD" clId="Web-{375C4B51-FEC0-CE53-102B-C948F06D7042}" dt="2026-03-18T00:21:09.382" v="41"/>
          <ac:picMkLst>
            <pc:docMk/>
            <pc:sldMk cId="2604681466" sldId="309"/>
            <ac:picMk id="9" creationId="{3DAF707C-AB3C-727F-43E1-E92ABC6ED5E4}"/>
          </ac:picMkLst>
        </pc:picChg>
        <pc:picChg chg="add mod ord modCrop">
          <ac:chgData name="MATHIAS IRIBARREN RETAMAL" userId="S::miribarrenr@correo.uss.cl::ce0bdcd1-365f-4553-925a-e72ce26a4988" providerId="AD" clId="Web-{375C4B51-FEC0-CE53-102B-C948F06D7042}" dt="2026-03-18T00:22:09.764" v="48" actId="1076"/>
          <ac:picMkLst>
            <pc:docMk/>
            <pc:sldMk cId="2604681466" sldId="309"/>
            <ac:picMk id="14" creationId="{77E185A4-F968-C5EF-2A5C-58D9002E94B6}"/>
          </ac:picMkLst>
        </pc:picChg>
      </pc:sldChg>
      <pc:sldChg chg="modSp new del">
        <pc:chgData name="MATHIAS IRIBARREN RETAMAL" userId="S::miribarrenr@correo.uss.cl::ce0bdcd1-365f-4553-925a-e72ce26a4988" providerId="AD" clId="Web-{375C4B51-FEC0-CE53-102B-C948F06D7042}" dt="2026-03-18T00:23:56.381" v="61"/>
        <pc:sldMkLst>
          <pc:docMk/>
          <pc:sldMk cId="1006775131" sldId="310"/>
        </pc:sldMkLst>
        <pc:spChg chg="mod">
          <ac:chgData name="MATHIAS IRIBARREN RETAMAL" userId="S::miribarrenr@correo.uss.cl::ce0bdcd1-365f-4553-925a-e72ce26a4988" providerId="AD" clId="Web-{375C4B51-FEC0-CE53-102B-C948F06D7042}" dt="2026-03-18T00:23:54.115" v="60" actId="20577"/>
          <ac:spMkLst>
            <pc:docMk/>
            <pc:sldMk cId="1006775131" sldId="310"/>
            <ac:spMk id="2" creationId="{FF79FDA5-C53F-4607-7F2C-714E1B094B36}"/>
          </ac:spMkLst>
        </pc:spChg>
        <pc:spChg chg="mod">
          <ac:chgData name="MATHIAS IRIBARREN RETAMAL" userId="S::miribarrenr@correo.uss.cl::ce0bdcd1-365f-4553-925a-e72ce26a4988" providerId="AD" clId="Web-{375C4B51-FEC0-CE53-102B-C948F06D7042}" dt="2026-03-18T00:23:46.849" v="50" actId="20577"/>
          <ac:spMkLst>
            <pc:docMk/>
            <pc:sldMk cId="1006775131" sldId="310"/>
            <ac:spMk id="3" creationId="{A501B609-FABB-C03E-C728-76E81D362167}"/>
          </ac:spMkLst>
        </pc:spChg>
      </pc:sldChg>
      <pc:sldChg chg="addSp delSp modSp new del">
        <pc:chgData name="MATHIAS IRIBARREN RETAMAL" userId="S::miribarrenr@correo.uss.cl::ce0bdcd1-365f-4553-925a-e72ce26a4988" providerId="AD" clId="Web-{375C4B51-FEC0-CE53-102B-C948F06D7042}" dt="2026-03-18T00:07:34.025" v="17"/>
        <pc:sldMkLst>
          <pc:docMk/>
          <pc:sldMk cId="3398555934" sldId="310"/>
        </pc:sldMkLst>
        <pc:spChg chg="del">
          <ac:chgData name="MATHIAS IRIBARREN RETAMAL" userId="S::miribarrenr@correo.uss.cl::ce0bdcd1-365f-4553-925a-e72ce26a4988" providerId="AD" clId="Web-{375C4B51-FEC0-CE53-102B-C948F06D7042}" dt="2026-03-17T23:57:28.442" v="9"/>
          <ac:spMkLst>
            <pc:docMk/>
            <pc:sldMk cId="3398555934" sldId="310"/>
            <ac:spMk id="3" creationId="{BAAA7ED4-FE2F-FD0E-F1A3-C7E78774C6F2}"/>
          </ac:spMkLst>
        </pc:spChg>
        <pc:picChg chg="add mod ord">
          <ac:chgData name="MATHIAS IRIBARREN RETAMAL" userId="S::miribarrenr@correo.uss.cl::ce0bdcd1-365f-4553-925a-e72ce26a4988" providerId="AD" clId="Web-{375C4B51-FEC0-CE53-102B-C948F06D7042}" dt="2026-03-17T23:57:34.505" v="11" actId="1076"/>
          <ac:picMkLst>
            <pc:docMk/>
            <pc:sldMk cId="3398555934" sldId="310"/>
            <ac:picMk id="4" creationId="{541ABDC7-B113-CFDF-F95A-F4930185CF1B}"/>
          </ac:picMkLst>
        </pc:picChg>
      </pc:sldChg>
      <pc:sldChg chg="addSp delSp modSp new del">
        <pc:chgData name="MATHIAS IRIBARREN RETAMAL" userId="S::miribarrenr@correo.uss.cl::ce0bdcd1-365f-4553-925a-e72ce26a4988" providerId="AD" clId="Web-{375C4B51-FEC0-CE53-102B-C948F06D7042}" dt="2026-03-18T00:07:35.337" v="18"/>
        <pc:sldMkLst>
          <pc:docMk/>
          <pc:sldMk cId="219948047" sldId="311"/>
        </pc:sldMkLst>
        <pc:spChg chg="del">
          <ac:chgData name="MATHIAS IRIBARREN RETAMAL" userId="S::miribarrenr@correo.uss.cl::ce0bdcd1-365f-4553-925a-e72ce26a4988" providerId="AD" clId="Web-{375C4B51-FEC0-CE53-102B-C948F06D7042}" dt="2026-03-18T00:01:14.676" v="13"/>
          <ac:spMkLst>
            <pc:docMk/>
            <pc:sldMk cId="219948047" sldId="311"/>
            <ac:spMk id="3" creationId="{4AA2DE73-2411-C11A-6E15-C6F0440FD221}"/>
          </ac:spMkLst>
        </pc:spChg>
        <pc:picChg chg="add mod ord">
          <ac:chgData name="MATHIAS IRIBARREN RETAMAL" userId="S::miribarrenr@correo.uss.cl::ce0bdcd1-365f-4553-925a-e72ce26a4988" providerId="AD" clId="Web-{375C4B51-FEC0-CE53-102B-C948F06D7042}" dt="2026-03-18T00:01:20.630" v="15" actId="1076"/>
          <ac:picMkLst>
            <pc:docMk/>
            <pc:sldMk cId="219948047" sldId="311"/>
            <ac:picMk id="4" creationId="{8617C206-C8B6-2DBA-359F-93EF3802C27B}"/>
          </ac:picMkLst>
        </pc:picChg>
      </pc:sldChg>
    </pc:docChg>
  </pc:docChgLst>
  <pc:docChgLst>
    <pc:chgData name="JOAQUIN PIZARRO RUIZ" userId="S::jpizarror2@correo.uss.cl::98d9f015-f2a3-423d-a51e-c16837419f93" providerId="AD" clId="Web-{E9838D10-C01C-AF63-D158-C2992C884ADF}"/>
    <pc:docChg chg="modSld">
      <pc:chgData name="JOAQUIN PIZARRO RUIZ" userId="S::jpizarror2@correo.uss.cl::98d9f015-f2a3-423d-a51e-c16837419f93" providerId="AD" clId="Web-{E9838D10-C01C-AF63-D158-C2992C884ADF}" dt="2026-03-17T23:41:35.823" v="67" actId="20577"/>
      <pc:docMkLst>
        <pc:docMk/>
      </pc:docMkLst>
      <pc:sldChg chg="modSp">
        <pc:chgData name="JOAQUIN PIZARRO RUIZ" userId="S::jpizarror2@correo.uss.cl::98d9f015-f2a3-423d-a51e-c16837419f93" providerId="AD" clId="Web-{E9838D10-C01C-AF63-D158-C2992C884ADF}" dt="2026-03-17T23:32:27.549" v="29" actId="20577"/>
        <pc:sldMkLst>
          <pc:docMk/>
          <pc:sldMk cId="2548998262" sldId="297"/>
        </pc:sldMkLst>
        <pc:spChg chg="mod">
          <ac:chgData name="JOAQUIN PIZARRO RUIZ" userId="S::jpizarror2@correo.uss.cl::98d9f015-f2a3-423d-a51e-c16837419f93" providerId="AD" clId="Web-{E9838D10-C01C-AF63-D158-C2992C884ADF}" dt="2026-03-17T23:32:27.549" v="29" actId="20577"/>
          <ac:spMkLst>
            <pc:docMk/>
            <pc:sldMk cId="2548998262" sldId="297"/>
            <ac:spMk id="3" creationId="{8F7CB1CF-3B42-1B41-515B-8E7337C8E51D}"/>
          </ac:spMkLst>
        </pc:spChg>
      </pc:sldChg>
      <pc:sldChg chg="addSp modSp">
        <pc:chgData name="JOAQUIN PIZARRO RUIZ" userId="S::jpizarror2@correo.uss.cl::98d9f015-f2a3-423d-a51e-c16837419f93" providerId="AD" clId="Web-{E9838D10-C01C-AF63-D158-C2992C884ADF}" dt="2026-03-17T23:41:35.823" v="67" actId="20577"/>
        <pc:sldMkLst>
          <pc:docMk/>
          <pc:sldMk cId="4116427745" sldId="306"/>
        </pc:sldMkLst>
        <pc:spChg chg="mod">
          <ac:chgData name="JOAQUIN PIZARRO RUIZ" userId="S::jpizarror2@correo.uss.cl::98d9f015-f2a3-423d-a51e-c16837419f93" providerId="AD" clId="Web-{E9838D10-C01C-AF63-D158-C2992C884ADF}" dt="2026-03-17T23:41:35.823" v="67" actId="20577"/>
          <ac:spMkLst>
            <pc:docMk/>
            <pc:sldMk cId="4116427745" sldId="306"/>
            <ac:spMk id="3" creationId="{D5AFD76B-E020-D1E1-1FCA-53ED21CD6CA4}"/>
          </ac:spMkLst>
        </pc:spChg>
        <pc:picChg chg="add mod">
          <ac:chgData name="JOAQUIN PIZARRO RUIZ" userId="S::jpizarror2@correo.uss.cl::98d9f015-f2a3-423d-a51e-c16837419f93" providerId="AD" clId="Web-{E9838D10-C01C-AF63-D158-C2992C884ADF}" dt="2026-03-17T23:26:24.796" v="26" actId="1076"/>
          <ac:picMkLst>
            <pc:docMk/>
            <pc:sldMk cId="4116427745" sldId="306"/>
            <ac:picMk id="4" creationId="{60DF2724-7A1E-9DE0-86F9-515C55EC89B3}"/>
          </ac:picMkLst>
        </pc:picChg>
      </pc:sldChg>
    </pc:docChg>
  </pc:docChgLst>
  <pc:docChgLst>
    <pc:chgData name="JOAQUIN PIZARRO RUIZ" userId="S::jpizarror2@correo.uss.cl::98d9f015-f2a3-423d-a51e-c16837419f93" providerId="AD" clId="Web-{FD0445FC-5970-12B1-DA8A-30B9A738FAC7}"/>
    <pc:docChg chg="modSld">
      <pc:chgData name="JOAQUIN PIZARRO RUIZ" userId="S::jpizarror2@correo.uss.cl::98d9f015-f2a3-423d-a51e-c16837419f93" providerId="AD" clId="Web-{FD0445FC-5970-12B1-DA8A-30B9A738FAC7}" dt="2026-03-18T00:23:47.769" v="149"/>
      <pc:docMkLst>
        <pc:docMk/>
      </pc:docMkLst>
      <pc:sldChg chg="addSp delSp modSp mod setBg">
        <pc:chgData name="JOAQUIN PIZARRO RUIZ" userId="S::jpizarror2@correo.uss.cl::98d9f015-f2a3-423d-a51e-c16837419f93" providerId="AD" clId="Web-{FD0445FC-5970-12B1-DA8A-30B9A738FAC7}" dt="2026-03-18T00:23:47.769" v="149"/>
        <pc:sldMkLst>
          <pc:docMk/>
          <pc:sldMk cId="3409586109" sldId="298"/>
        </pc:sldMkLst>
        <pc:spChg chg="mod">
          <ac:chgData name="JOAQUIN PIZARRO RUIZ" userId="S::jpizarror2@correo.uss.cl::98d9f015-f2a3-423d-a51e-c16837419f93" providerId="AD" clId="Web-{FD0445FC-5970-12B1-DA8A-30B9A738FAC7}" dt="2026-03-18T00:23:47.769" v="149"/>
          <ac:spMkLst>
            <pc:docMk/>
            <pc:sldMk cId="3409586109" sldId="298"/>
            <ac:spMk id="2" creationId="{7A51B123-6EC8-6744-F965-83EB98EC6EF8}"/>
          </ac:spMkLst>
        </pc:spChg>
        <pc:spChg chg="mod">
          <ac:chgData name="JOAQUIN PIZARRO RUIZ" userId="S::jpizarror2@correo.uss.cl::98d9f015-f2a3-423d-a51e-c16837419f93" providerId="AD" clId="Web-{FD0445FC-5970-12B1-DA8A-30B9A738FAC7}" dt="2026-03-18T00:23:47.769" v="149"/>
          <ac:spMkLst>
            <pc:docMk/>
            <pc:sldMk cId="3409586109" sldId="298"/>
            <ac:spMk id="3" creationId="{5B34B68D-41CC-17E8-3E4B-82CC9FECAA65}"/>
          </ac:spMkLst>
        </pc:spChg>
        <pc:spChg chg="add del">
          <ac:chgData name="JOAQUIN PIZARRO RUIZ" userId="S::jpizarror2@correo.uss.cl::98d9f015-f2a3-423d-a51e-c16837419f93" providerId="AD" clId="Web-{FD0445FC-5970-12B1-DA8A-30B9A738FAC7}" dt="2026-03-17T23:58:57.166" v="1"/>
          <ac:spMkLst>
            <pc:docMk/>
            <pc:sldMk cId="3409586109" sldId="298"/>
            <ac:spMk id="4" creationId="{13F82F28-59B7-AF47-16F6-00EAA916455B}"/>
          </ac:spMkLst>
        </pc:spChg>
        <pc:grpChg chg="add del">
          <ac:chgData name="JOAQUIN PIZARRO RUIZ" userId="S::jpizarror2@correo.uss.cl::98d9f015-f2a3-423d-a51e-c16837419f93" providerId="AD" clId="Web-{FD0445FC-5970-12B1-DA8A-30B9A738FAC7}" dt="2026-03-18T00:23:47.769" v="149"/>
          <ac:grpSpMkLst>
            <pc:docMk/>
            <pc:sldMk cId="3409586109" sldId="298"/>
            <ac:grpSpMk id="12" creationId="{6258F736-B256-8039-9DC6-F4E49A5C5AD5}"/>
          </ac:grpSpMkLst>
        </pc:grpChg>
        <pc:picChg chg="add del mod">
          <ac:chgData name="JOAQUIN PIZARRO RUIZ" userId="S::jpizarror2@correo.uss.cl::98d9f015-f2a3-423d-a51e-c16837419f93" providerId="AD" clId="Web-{FD0445FC-5970-12B1-DA8A-30B9A738FAC7}" dt="2026-03-18T00:21:02.517" v="138"/>
          <ac:picMkLst>
            <pc:docMk/>
            <pc:sldMk cId="3409586109" sldId="298"/>
            <ac:picMk id="5" creationId="{8AFFD000-A54B-C0ED-B382-B79BD2801CF7}"/>
          </ac:picMkLst>
        </pc:picChg>
        <pc:picChg chg="add del mod">
          <ac:chgData name="JOAQUIN PIZARRO RUIZ" userId="S::jpizarror2@correo.uss.cl::98d9f015-f2a3-423d-a51e-c16837419f93" providerId="AD" clId="Web-{FD0445FC-5970-12B1-DA8A-30B9A738FAC7}" dt="2026-03-18T00:21:05.986" v="139"/>
          <ac:picMkLst>
            <pc:docMk/>
            <pc:sldMk cId="3409586109" sldId="298"/>
            <ac:picMk id="6" creationId="{E9F13769-EECA-6F81-463F-ECC786C8C112}"/>
          </ac:picMkLst>
        </pc:picChg>
        <pc:picChg chg="add del mod">
          <ac:chgData name="JOAQUIN PIZARRO RUIZ" userId="S::jpizarror2@correo.uss.cl::98d9f015-f2a3-423d-a51e-c16837419f93" providerId="AD" clId="Web-{FD0445FC-5970-12B1-DA8A-30B9A738FAC7}" dt="2026-03-18T00:23:47.769" v="149"/>
          <ac:picMkLst>
            <pc:docMk/>
            <pc:sldMk cId="3409586109" sldId="298"/>
            <ac:picMk id="7" creationId="{55AB3CF1-4808-4A43-0A53-3D42A64EA370}"/>
          </ac:picMkLst>
        </pc:picChg>
      </pc:sldChg>
      <pc:sldChg chg="modSp">
        <pc:chgData name="JOAQUIN PIZARRO RUIZ" userId="S::jpizarror2@correo.uss.cl::98d9f015-f2a3-423d-a51e-c16837419f93" providerId="AD" clId="Web-{FD0445FC-5970-12B1-DA8A-30B9A738FAC7}" dt="2026-03-18T00:05:10.516" v="38" actId="20577"/>
        <pc:sldMkLst>
          <pc:docMk/>
          <pc:sldMk cId="4116427745" sldId="306"/>
        </pc:sldMkLst>
        <pc:spChg chg="mod">
          <ac:chgData name="JOAQUIN PIZARRO RUIZ" userId="S::jpizarror2@correo.uss.cl::98d9f015-f2a3-423d-a51e-c16837419f93" providerId="AD" clId="Web-{FD0445FC-5970-12B1-DA8A-30B9A738FAC7}" dt="2026-03-18T00:05:10.516" v="38" actId="20577"/>
          <ac:spMkLst>
            <pc:docMk/>
            <pc:sldMk cId="4116427745" sldId="306"/>
            <ac:spMk id="3" creationId="{D5AFD76B-E020-D1E1-1FCA-53ED21CD6CA4}"/>
          </ac:spMkLst>
        </pc:spChg>
      </pc:sldChg>
    </pc:docChg>
  </pc:docChgLst>
  <pc:docChgLst>
    <pc:chgData name="MATHIAS IRIBARREN RETAMAL" userId="S::miribarrenr@correo.uss.cl::ce0bdcd1-365f-4553-925a-e72ce26a4988" providerId="AD" clId="Web-{D5375379-4FCB-B854-A56A-260886795F36}"/>
    <pc:docChg chg="addSld delSld modSld sldOrd">
      <pc:chgData name="MATHIAS IRIBARREN RETAMAL" userId="S::miribarrenr@correo.uss.cl::ce0bdcd1-365f-4553-925a-e72ce26a4988" providerId="AD" clId="Web-{D5375379-4FCB-B854-A56A-260886795F36}" dt="2026-03-16T00:37:09.341" v="43" actId="20577"/>
      <pc:docMkLst>
        <pc:docMk/>
      </pc:docMkLst>
      <pc:sldChg chg="modSp">
        <pc:chgData name="MATHIAS IRIBARREN RETAMAL" userId="S::miribarrenr@correo.uss.cl::ce0bdcd1-365f-4553-925a-e72ce26a4988" providerId="AD" clId="Web-{D5375379-4FCB-B854-A56A-260886795F36}" dt="2026-03-16T00:21:12.953" v="23" actId="20577"/>
        <pc:sldMkLst>
          <pc:docMk/>
          <pc:sldMk cId="2857257126" sldId="273"/>
        </pc:sldMkLst>
        <pc:spChg chg="mod">
          <ac:chgData name="MATHIAS IRIBARREN RETAMAL" userId="S::miribarrenr@correo.uss.cl::ce0bdcd1-365f-4553-925a-e72ce26a4988" providerId="AD" clId="Web-{D5375379-4FCB-B854-A56A-260886795F36}" dt="2026-03-16T00:21:12.953" v="23" actId="20577"/>
          <ac:spMkLst>
            <pc:docMk/>
            <pc:sldMk cId="2857257126" sldId="273"/>
            <ac:spMk id="4" creationId="{75E6DDCB-E26E-6C35-4CED-7AB1BEC21DA4}"/>
          </ac:spMkLst>
        </pc:spChg>
      </pc:sldChg>
      <pc:sldChg chg="del">
        <pc:chgData name="MATHIAS IRIBARREN RETAMAL" userId="S::miribarrenr@correo.uss.cl::ce0bdcd1-365f-4553-925a-e72ce26a4988" providerId="AD" clId="Web-{D5375379-4FCB-B854-A56A-260886795F36}" dt="2026-03-16T00:22:41.047" v="28"/>
        <pc:sldMkLst>
          <pc:docMk/>
          <pc:sldMk cId="3653772197" sldId="292"/>
        </pc:sldMkLst>
      </pc:sldChg>
      <pc:sldChg chg="del">
        <pc:chgData name="MATHIAS IRIBARREN RETAMAL" userId="S::miribarrenr@correo.uss.cl::ce0bdcd1-365f-4553-925a-e72ce26a4988" providerId="AD" clId="Web-{D5375379-4FCB-B854-A56A-260886795F36}" dt="2026-03-16T00:20:10.952" v="7"/>
        <pc:sldMkLst>
          <pc:docMk/>
          <pc:sldMk cId="36308228" sldId="294"/>
        </pc:sldMkLst>
      </pc:sldChg>
      <pc:sldChg chg="modSp">
        <pc:chgData name="MATHIAS IRIBARREN RETAMAL" userId="S::miribarrenr@correo.uss.cl::ce0bdcd1-365f-4553-925a-e72ce26a4988" providerId="AD" clId="Web-{D5375379-4FCB-B854-A56A-260886795F36}" dt="2026-03-16T00:22:29.563" v="27" actId="20577"/>
        <pc:sldMkLst>
          <pc:docMk/>
          <pc:sldMk cId="2548998262" sldId="297"/>
        </pc:sldMkLst>
        <pc:spChg chg="mod">
          <ac:chgData name="MATHIAS IRIBARREN RETAMAL" userId="S::miribarrenr@correo.uss.cl::ce0bdcd1-365f-4553-925a-e72ce26a4988" providerId="AD" clId="Web-{D5375379-4FCB-B854-A56A-260886795F36}" dt="2026-03-16T00:22:29.563" v="27" actId="20577"/>
          <ac:spMkLst>
            <pc:docMk/>
            <pc:sldMk cId="2548998262" sldId="297"/>
            <ac:spMk id="3" creationId="{8F7CB1CF-3B42-1B41-515B-8E7337C8E51D}"/>
          </ac:spMkLst>
        </pc:spChg>
      </pc:sldChg>
      <pc:sldChg chg="del">
        <pc:chgData name="MATHIAS IRIBARREN RETAMAL" userId="S::miribarrenr@correo.uss.cl::ce0bdcd1-365f-4553-925a-e72ce26a4988" providerId="AD" clId="Web-{D5375379-4FCB-B854-A56A-260886795F36}" dt="2026-03-16T00:16:39.773" v="0"/>
        <pc:sldMkLst>
          <pc:docMk/>
          <pc:sldMk cId="875812205" sldId="299"/>
        </pc:sldMkLst>
      </pc:sldChg>
      <pc:sldChg chg="modSp">
        <pc:chgData name="MATHIAS IRIBARREN RETAMAL" userId="S::miribarrenr@correo.uss.cl::ce0bdcd1-365f-4553-925a-e72ce26a4988" providerId="AD" clId="Web-{D5375379-4FCB-B854-A56A-260886795F36}" dt="2026-03-16T00:37:09.341" v="43" actId="20577"/>
        <pc:sldMkLst>
          <pc:docMk/>
          <pc:sldMk cId="3967794646" sldId="301"/>
        </pc:sldMkLst>
        <pc:spChg chg="mod">
          <ac:chgData name="MATHIAS IRIBARREN RETAMAL" userId="S::miribarrenr@correo.uss.cl::ce0bdcd1-365f-4553-925a-e72ce26a4988" providerId="AD" clId="Web-{D5375379-4FCB-B854-A56A-260886795F36}" dt="2026-03-16T00:36:28.293" v="41" actId="20577"/>
          <ac:spMkLst>
            <pc:docMk/>
            <pc:sldMk cId="3967794646" sldId="301"/>
            <ac:spMk id="2" creationId="{A0F7E766-FAB1-CA69-B726-A0E4B46F7208}"/>
          </ac:spMkLst>
        </pc:spChg>
        <pc:spChg chg="mod">
          <ac:chgData name="MATHIAS IRIBARREN RETAMAL" userId="S::miribarrenr@correo.uss.cl::ce0bdcd1-365f-4553-925a-e72ce26a4988" providerId="AD" clId="Web-{D5375379-4FCB-B854-A56A-260886795F36}" dt="2026-03-16T00:37:09.341" v="43" actId="20577"/>
          <ac:spMkLst>
            <pc:docMk/>
            <pc:sldMk cId="3967794646" sldId="301"/>
            <ac:spMk id="3" creationId="{A5AAAD0D-0485-15D3-3EA5-05AC3A56786A}"/>
          </ac:spMkLst>
        </pc:spChg>
        <pc:spChg chg="mod">
          <ac:chgData name="MATHIAS IRIBARREN RETAMAL" userId="S::miribarrenr@correo.uss.cl::ce0bdcd1-365f-4553-925a-e72ce26a4988" providerId="AD" clId="Web-{D5375379-4FCB-B854-A56A-260886795F36}" dt="2026-03-16T00:36:17.339" v="36" actId="20577"/>
          <ac:spMkLst>
            <pc:docMk/>
            <pc:sldMk cId="3967794646" sldId="301"/>
            <ac:spMk id="7" creationId="{F6F89E33-1595-4A05-1C1D-D678B3C2B58E}"/>
          </ac:spMkLst>
        </pc:spChg>
      </pc:sldChg>
      <pc:sldChg chg="modSp">
        <pc:chgData name="MATHIAS IRIBARREN RETAMAL" userId="S::miribarrenr@correo.uss.cl::ce0bdcd1-365f-4553-925a-e72ce26a4988" providerId="AD" clId="Web-{D5375379-4FCB-B854-A56A-260886795F36}" dt="2026-03-16T00:36:06.714" v="32" actId="20577"/>
        <pc:sldMkLst>
          <pc:docMk/>
          <pc:sldMk cId="814930324" sldId="302"/>
        </pc:sldMkLst>
        <pc:spChg chg="mod">
          <ac:chgData name="MATHIAS IRIBARREN RETAMAL" userId="S::miribarrenr@correo.uss.cl::ce0bdcd1-365f-4553-925a-e72ce26a4988" providerId="AD" clId="Web-{D5375379-4FCB-B854-A56A-260886795F36}" dt="2026-03-16T00:36:06.714" v="32" actId="20577"/>
          <ac:spMkLst>
            <pc:docMk/>
            <pc:sldMk cId="814930324" sldId="302"/>
            <ac:spMk id="3" creationId="{62021B72-EFE3-A729-6978-84DEB204F90E}"/>
          </ac:spMkLst>
        </pc:spChg>
      </pc:sldChg>
      <pc:sldChg chg="modSp new ord">
        <pc:chgData name="MATHIAS IRIBARREN RETAMAL" userId="S::miribarrenr@correo.uss.cl::ce0bdcd1-365f-4553-925a-e72ce26a4988" providerId="AD" clId="Web-{D5375379-4FCB-B854-A56A-260886795F36}" dt="2026-03-16T00:20:06.764" v="6" actId="1076"/>
        <pc:sldMkLst>
          <pc:docMk/>
          <pc:sldMk cId="4115590675" sldId="303"/>
        </pc:sldMkLst>
        <pc:spChg chg="mod">
          <ac:chgData name="MATHIAS IRIBARREN RETAMAL" userId="S::miribarrenr@correo.uss.cl::ce0bdcd1-365f-4553-925a-e72ce26a4988" providerId="AD" clId="Web-{D5375379-4FCB-B854-A56A-260886795F36}" dt="2026-03-16T00:20:06.764" v="6" actId="1076"/>
          <ac:spMkLst>
            <pc:docMk/>
            <pc:sldMk cId="4115590675" sldId="303"/>
            <ac:spMk id="2" creationId="{00CB2B1D-5E7C-C502-BAF5-8DDA2D80D9BC}"/>
          </ac:spMkLst>
        </pc:spChg>
        <pc:spChg chg="mod">
          <ac:chgData name="MATHIAS IRIBARREN RETAMAL" userId="S::miribarrenr@correo.uss.cl::ce0bdcd1-365f-4553-925a-e72ce26a4988" providerId="AD" clId="Web-{D5375379-4FCB-B854-A56A-260886795F36}" dt="2026-03-16T00:19:51.170" v="4" actId="20577"/>
          <ac:spMkLst>
            <pc:docMk/>
            <pc:sldMk cId="4115590675" sldId="303"/>
            <ac:spMk id="3" creationId="{3471F0FE-72B5-5FCA-BBAF-9BB877E007D0}"/>
          </ac:spMkLst>
        </pc:spChg>
      </pc:sldChg>
      <pc:sldChg chg="new del">
        <pc:chgData name="MATHIAS IRIBARREN RETAMAL" userId="S::miribarrenr@correo.uss.cl::ce0bdcd1-365f-4553-925a-e72ce26a4988" providerId="AD" clId="Web-{D5375379-4FCB-B854-A56A-260886795F36}" dt="2026-03-16T00:20:30.311" v="9"/>
        <pc:sldMkLst>
          <pc:docMk/>
          <pc:sldMk cId="2157842703" sldId="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B5C2062-4C6F-58DF-1E99-D2204908E8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AA4CE8-F02C-8926-ED66-924EB0E952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390E3-BB12-AA41-842E-54CB71578BE8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7A45D3-4F52-6312-CBF2-53AB3026C5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1B92E5-861D-3842-B869-7DBA86F85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477AE-4EAB-E549-890C-C70837E8BD8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1813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834E-DECA-374F-B918-F97D1C07DD5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BB672-C539-BA43-BE21-57857069430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980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DB83BB29-10DA-8F41-9D42-1E324A43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75" y="2983036"/>
            <a:ext cx="6779624" cy="1189236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AF326BB6-0E89-DB82-D463-929C294E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075" y="4172272"/>
            <a:ext cx="6779624" cy="672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D4ED8-5FDA-6D5A-CA91-960492600793}"/>
              </a:ext>
            </a:extLst>
          </p:cNvPr>
          <p:cNvSpPr txBox="1">
            <a:spLocks/>
          </p:cNvSpPr>
          <p:nvPr userDrawn="1"/>
        </p:nvSpPr>
        <p:spPr>
          <a:xfrm>
            <a:off x="323074" y="6134154"/>
            <a:ext cx="5919203" cy="672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>
                <a:solidFill>
                  <a:schemeClr val="bg2">
                    <a:lumMod val="25000"/>
                  </a:schemeClr>
                </a:solidFill>
              </a:rPr>
              <a:t>Haz clic para editar el estilo de subtítulo del patrón</a:t>
            </a:r>
            <a:endParaRPr lang="es-CL" sz="140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opcion 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DB83BB29-10DA-8F41-9D42-1E324A43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75" y="2983036"/>
            <a:ext cx="6779624" cy="1189236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AF326BB6-0E89-DB82-D463-929C294E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075" y="4172272"/>
            <a:ext cx="6779624" cy="672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D4ED8-5FDA-6D5A-CA91-960492600793}"/>
              </a:ext>
            </a:extLst>
          </p:cNvPr>
          <p:cNvSpPr txBox="1">
            <a:spLocks/>
          </p:cNvSpPr>
          <p:nvPr userDrawn="1"/>
        </p:nvSpPr>
        <p:spPr>
          <a:xfrm>
            <a:off x="323074" y="6134154"/>
            <a:ext cx="5919203" cy="672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>
                <a:solidFill>
                  <a:schemeClr val="bg2">
                    <a:lumMod val="25000"/>
                  </a:schemeClr>
                </a:solidFill>
              </a:rPr>
              <a:t>Haz clic para editar el estilo de subtítulo del patrón</a:t>
            </a:r>
            <a:endParaRPr lang="es-CL" sz="140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5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E73376D-6DC0-C86C-F5D3-5637CC24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28" y="2236995"/>
            <a:ext cx="6849121" cy="238400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599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NTERIO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FE3EF7-F057-72F9-9AC5-71281EA5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6" y="141596"/>
            <a:ext cx="11495313" cy="93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FEFC3-25B1-2C67-C64D-A820D0BAE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85" y="1709056"/>
            <a:ext cx="11350172" cy="4604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96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54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390106-5CDB-9AA2-85B6-92F16D1D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6" y="141596"/>
            <a:ext cx="11495313" cy="93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084DFF-FE77-FBB4-E844-ECFFD5AAF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285" y="1709056"/>
            <a:ext cx="11350172" cy="4604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600AF-24BA-6313-A0B5-72AFD3809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857" y="6333217"/>
            <a:ext cx="274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267430-99BF-4353-AA10-F03BDF83D10D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F1664-B91E-96CD-F683-7E0B629C4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3714"/>
            <a:ext cx="41148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8016DA-A718-2F8A-176C-B4FFCFFA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4970" y="6313713"/>
            <a:ext cx="274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4978CE-5BC3-4F59-B9F8-330DC83C3BE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06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  <p:sldLayoutId id="2147483650" r:id="rId3"/>
    <p:sldLayoutId id="2147483654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bm.com/es-es/think/topics/paas?utm_source=chatgpt.com" TargetMode="External"/><Relationship Id="rId3" Type="http://schemas.openxmlformats.org/officeDocument/2006/relationships/hyperlink" Target="https://www.fasthosts.co.uk/blog/what-is-paas/?utm_source=chatgpt.com" TargetMode="External"/><Relationship Id="rId7" Type="http://schemas.openxmlformats.org/officeDocument/2006/relationships/hyperlink" Target="https://azure.microsoft.com/es-es/resources/cloud-computing-dictionary/what-is-paas?utm_source=chatgpt.com" TargetMode="External"/><Relationship Id="rId2" Type="http://schemas.openxmlformats.org/officeDocument/2006/relationships/hyperlink" Target="https://bambu-mobile.com/ventajas-y-desventajas-de-saas-iaas-y-paas/?utm_source=chatgpt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yland.com/en/resources/articles/what-is-paas?utm_source=chatgpt.com" TargetMode="External"/><Relationship Id="rId5" Type="http://schemas.openxmlformats.org/officeDocument/2006/relationships/hyperlink" Target="https://cloud.google.com/learn/paas-vs-iaas-vs-saas?hl=es&amp;utm_source=chatgpt.com" TargetMode="External"/><Relationship Id="rId4" Type="http://schemas.openxmlformats.org/officeDocument/2006/relationships/hyperlink" Target="https://www.fortinet.com/lat/resources/cyberglossary/platform-as-a-service?utm_source=chatgpt.com" TargetMode="External"/><Relationship Id="rId9" Type="http://schemas.openxmlformats.org/officeDocument/2006/relationships/hyperlink" Target="https://www.ibm.com/mx-es/think/topics/paas?utm_source=chatgpt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E6DDCB-E26E-6C35-4CED-7AB1BEC2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75" y="2564865"/>
            <a:ext cx="6779624" cy="1189236"/>
          </a:xfrm>
        </p:spPr>
        <p:txBody>
          <a:bodyPr/>
          <a:lstStyle/>
          <a:p>
            <a:r>
              <a:rPr lang="es-CL">
                <a:latin typeface="Calibri"/>
                <a:ea typeface="Calibri"/>
                <a:cs typeface="Calibri"/>
              </a:rPr>
              <a:t>Plataform as a </a:t>
            </a:r>
            <a:r>
              <a:rPr lang="es-CL" err="1">
                <a:latin typeface="Calibri"/>
                <a:ea typeface="Calibri"/>
                <a:cs typeface="Calibri"/>
              </a:rPr>
              <a:t>service</a:t>
            </a:r>
            <a:r>
              <a:rPr lang="es-CL">
                <a:latin typeface="Calibri"/>
                <a:ea typeface="Calibri"/>
                <a:cs typeface="Calibri"/>
              </a:rPr>
              <a:t> (PaaS)</a:t>
            </a:r>
            <a:endParaRPr lang="es-CL" err="1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6FEC9DE-304A-C9D8-DDD5-D7D047E8C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075" y="4172272"/>
            <a:ext cx="6779624" cy="1908788"/>
          </a:xfrm>
        </p:spPr>
        <p:txBody>
          <a:bodyPr>
            <a:normAutofit fontScale="85000" lnSpcReduction="20000"/>
          </a:bodyPr>
          <a:lstStyle/>
          <a:p>
            <a:r>
              <a:rPr lang="es-CL">
                <a:latin typeface="Calibri"/>
                <a:ea typeface="Calibri"/>
                <a:cs typeface="Calibri"/>
              </a:rPr>
              <a:t>Integrantes: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s-CL" err="1">
                <a:latin typeface="Calibri"/>
                <a:ea typeface="Calibri"/>
                <a:cs typeface="Calibri"/>
              </a:rPr>
              <a:t>Mathias</a:t>
            </a:r>
            <a:r>
              <a:rPr lang="es-CL">
                <a:latin typeface="Calibri"/>
                <a:ea typeface="Calibri"/>
                <a:cs typeface="Calibri"/>
              </a:rPr>
              <a:t> Iribarren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s-CL">
                <a:latin typeface="Calibri"/>
                <a:ea typeface="Calibri"/>
                <a:cs typeface="Calibri"/>
              </a:rPr>
              <a:t>Felipe Pizarro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s-CL" err="1">
                <a:latin typeface="Calibri"/>
                <a:ea typeface="Calibri"/>
                <a:cs typeface="Calibri"/>
              </a:rPr>
              <a:t>Joaquin</a:t>
            </a:r>
            <a:r>
              <a:rPr lang="es-CL">
                <a:latin typeface="Calibri"/>
                <a:ea typeface="Calibri"/>
                <a:cs typeface="Calibri"/>
              </a:rPr>
              <a:t> Pizarro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s-CL">
                <a:latin typeface="Calibri"/>
                <a:ea typeface="Calibri"/>
                <a:cs typeface="Calibri"/>
              </a:rPr>
              <a:t>Nicolás Lara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s-CL">
                <a:latin typeface="Calibri"/>
                <a:ea typeface="Calibri"/>
                <a:cs typeface="Calibri"/>
              </a:rPr>
              <a:t>Nicolas Cifuentes</a:t>
            </a:r>
          </a:p>
        </p:txBody>
      </p:sp>
    </p:spTree>
    <p:extLst>
      <p:ext uri="{BB962C8B-B14F-4D97-AF65-F5344CB8AC3E}">
        <p14:creationId xmlns:p14="http://schemas.microsoft.com/office/powerpoint/2010/main" val="285725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4E533-157A-4EF3-FD19-1660009B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/>
                <a:ea typeface="Calibri"/>
                <a:cs typeface="Calibri"/>
              </a:rPr>
              <a:t>Bibliografía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6DE11F-F3F0-6C66-1C0F-4E9208F8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30" y="1523202"/>
            <a:ext cx="11405927" cy="479051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s-ES" err="1">
                <a:latin typeface="Arial"/>
                <a:ea typeface="+mn-lt"/>
                <a:cs typeface="Arial"/>
              </a:rPr>
              <a:t>Bambu</a:t>
            </a:r>
            <a:r>
              <a:rPr lang="es-ES">
                <a:latin typeface="Arial"/>
                <a:ea typeface="+mn-lt"/>
                <a:cs typeface="Arial"/>
              </a:rPr>
              <a:t> Editorial. (2022, 30 de septiembre). </a:t>
            </a:r>
            <a:r>
              <a:rPr lang="es-ES" i="1">
                <a:latin typeface="Arial"/>
                <a:ea typeface="+mn-lt"/>
                <a:cs typeface="Arial"/>
              </a:rPr>
              <a:t>Ventajas y desventajas de SaaS, IaaS y PaaS</a:t>
            </a:r>
            <a:r>
              <a:rPr lang="es-ES">
                <a:latin typeface="Arial"/>
                <a:ea typeface="+mn-lt"/>
                <a:cs typeface="Arial"/>
              </a:rPr>
              <a:t>. </a:t>
            </a:r>
            <a:r>
              <a:rPr lang="es-ES" err="1">
                <a:latin typeface="Arial"/>
                <a:ea typeface="+mn-lt"/>
                <a:cs typeface="Arial"/>
              </a:rPr>
              <a:t>Bambu</a:t>
            </a:r>
            <a:r>
              <a:rPr lang="es-ES">
                <a:latin typeface="Arial"/>
                <a:ea typeface="+mn-lt"/>
                <a:cs typeface="Arial"/>
              </a:rPr>
              <a:t> Mobile. </a:t>
            </a:r>
            <a:r>
              <a:rPr lang="es-ES">
                <a:latin typeface="Arial"/>
                <a:ea typeface="+mn-lt"/>
                <a:cs typeface="Arial"/>
                <a:hlinkClick r:id="rId2"/>
              </a:rPr>
              <a:t>https://bambu-mobile.com/ventajas-y-desventajas-de-saas-iaas-y-paas/</a:t>
            </a:r>
            <a:r>
              <a:rPr lang="es-ES">
                <a:latin typeface="Arial"/>
                <a:ea typeface="+mn-lt"/>
                <a:cs typeface="Arial"/>
              </a:rPr>
              <a:t> </a:t>
            </a:r>
            <a:endParaRPr lang="es-ES">
              <a:latin typeface="Arial"/>
              <a:cs typeface="Arial"/>
            </a:endParaRPr>
          </a:p>
          <a:p>
            <a:r>
              <a:rPr lang="es-ES">
                <a:latin typeface="Arial"/>
                <a:ea typeface="+mn-lt"/>
                <a:cs typeface="Arial"/>
              </a:rPr>
              <a:t>Collins, K. (2023, 19 de julio). </a:t>
            </a:r>
            <a:r>
              <a:rPr lang="es-ES" i="1" err="1">
                <a:latin typeface="Arial"/>
                <a:ea typeface="+mn-lt"/>
                <a:cs typeface="Arial"/>
              </a:rPr>
              <a:t>What</a:t>
            </a:r>
            <a:r>
              <a:rPr lang="es-ES" i="1">
                <a:latin typeface="Arial"/>
                <a:ea typeface="+mn-lt"/>
                <a:cs typeface="Arial"/>
              </a:rPr>
              <a:t> </a:t>
            </a:r>
            <a:r>
              <a:rPr lang="es-ES" i="1" err="1">
                <a:latin typeface="Arial"/>
                <a:ea typeface="+mn-lt"/>
                <a:cs typeface="Arial"/>
              </a:rPr>
              <a:t>is</a:t>
            </a:r>
            <a:r>
              <a:rPr lang="es-ES" i="1">
                <a:latin typeface="Arial"/>
                <a:ea typeface="+mn-lt"/>
                <a:cs typeface="Arial"/>
              </a:rPr>
              <a:t> PaaS? Pros, </a:t>
            </a:r>
            <a:r>
              <a:rPr lang="es-ES" i="1" err="1">
                <a:latin typeface="Arial"/>
                <a:ea typeface="+mn-lt"/>
                <a:cs typeface="Arial"/>
              </a:rPr>
              <a:t>cons</a:t>
            </a:r>
            <a:r>
              <a:rPr lang="es-ES" i="1">
                <a:latin typeface="Arial"/>
                <a:ea typeface="+mn-lt"/>
                <a:cs typeface="Arial"/>
              </a:rPr>
              <a:t>, and uses</a:t>
            </a:r>
            <a:r>
              <a:rPr lang="es-ES">
                <a:latin typeface="Arial"/>
                <a:ea typeface="+mn-lt"/>
                <a:cs typeface="Arial"/>
              </a:rPr>
              <a:t>. </a:t>
            </a:r>
            <a:r>
              <a:rPr lang="es-ES" err="1">
                <a:latin typeface="Arial"/>
                <a:ea typeface="+mn-lt"/>
                <a:cs typeface="Arial"/>
              </a:rPr>
              <a:t>Fasthosts</a:t>
            </a:r>
            <a:r>
              <a:rPr lang="es-ES">
                <a:latin typeface="Arial"/>
                <a:ea typeface="+mn-lt"/>
                <a:cs typeface="Arial"/>
              </a:rPr>
              <a:t>. </a:t>
            </a:r>
            <a:r>
              <a:rPr lang="es-ES">
                <a:latin typeface="Arial"/>
                <a:ea typeface="+mn-lt"/>
                <a:cs typeface="Arial"/>
                <a:hlinkClick r:id="rId3"/>
              </a:rPr>
              <a:t>https://www.fasthosts.co.uk/blog/what-is-paas/</a:t>
            </a:r>
            <a:r>
              <a:rPr lang="es-ES">
                <a:latin typeface="Arial"/>
                <a:ea typeface="+mn-lt"/>
                <a:cs typeface="Arial"/>
              </a:rPr>
              <a:t> </a:t>
            </a:r>
            <a:endParaRPr lang="es-ES">
              <a:latin typeface="Arial"/>
              <a:cs typeface="Arial"/>
            </a:endParaRPr>
          </a:p>
          <a:p>
            <a:r>
              <a:rPr lang="es-ES">
                <a:latin typeface="Arial"/>
                <a:ea typeface="+mn-lt"/>
                <a:cs typeface="Arial"/>
              </a:rPr>
              <a:t>Fortinet. (s. f.). </a:t>
            </a:r>
            <a:r>
              <a:rPr lang="es-ES" i="1">
                <a:latin typeface="Arial"/>
                <a:ea typeface="+mn-lt"/>
                <a:cs typeface="Arial"/>
              </a:rPr>
              <a:t>¿Qué es PaaS? Tipos de PaaS</a:t>
            </a:r>
            <a:r>
              <a:rPr lang="es-ES">
                <a:latin typeface="Arial"/>
                <a:ea typeface="+mn-lt"/>
                <a:cs typeface="Arial"/>
              </a:rPr>
              <a:t>. </a:t>
            </a:r>
            <a:r>
              <a:rPr lang="es-ES">
                <a:latin typeface="Arial"/>
                <a:ea typeface="+mn-lt"/>
                <a:cs typeface="Arial"/>
                <a:hlinkClick r:id="rId4"/>
              </a:rPr>
              <a:t>https://www.fortinet.com/lat/resources/cyberglossary/platform-as-a-service</a:t>
            </a:r>
            <a:r>
              <a:rPr lang="es-ES">
                <a:latin typeface="Arial"/>
                <a:ea typeface="+mn-lt"/>
                <a:cs typeface="Arial"/>
              </a:rPr>
              <a:t> </a:t>
            </a:r>
            <a:endParaRPr lang="es-ES">
              <a:latin typeface="Arial"/>
              <a:cs typeface="Arial"/>
            </a:endParaRPr>
          </a:p>
          <a:p>
            <a:r>
              <a:rPr lang="es-ES">
                <a:latin typeface="Arial"/>
                <a:ea typeface="+mn-lt"/>
                <a:cs typeface="Arial"/>
              </a:rPr>
              <a:t>Google Cloud. (s. f.). </a:t>
            </a:r>
            <a:r>
              <a:rPr lang="es-ES" i="1">
                <a:latin typeface="Arial"/>
                <a:ea typeface="+mn-lt"/>
                <a:cs typeface="Arial"/>
              </a:rPr>
              <a:t>PaaS, IaaS, SaaS y </a:t>
            </a:r>
            <a:r>
              <a:rPr lang="es-ES" i="1" err="1">
                <a:latin typeface="Arial"/>
                <a:ea typeface="+mn-lt"/>
                <a:cs typeface="Arial"/>
              </a:rPr>
              <a:t>CaaS</a:t>
            </a:r>
            <a:r>
              <a:rPr lang="es-ES" i="1">
                <a:latin typeface="Arial"/>
                <a:ea typeface="+mn-lt"/>
                <a:cs typeface="Arial"/>
              </a:rPr>
              <a:t>: ¿en qué se diferencian?</a:t>
            </a:r>
            <a:r>
              <a:rPr lang="es-ES">
                <a:latin typeface="Arial"/>
                <a:ea typeface="+mn-lt"/>
                <a:cs typeface="Arial"/>
              </a:rPr>
              <a:t> </a:t>
            </a:r>
            <a:r>
              <a:rPr lang="es-ES">
                <a:latin typeface="Arial"/>
                <a:ea typeface="+mn-lt"/>
                <a:cs typeface="Arial"/>
                <a:hlinkClick r:id="rId5"/>
              </a:rPr>
              <a:t>https://cloud.google.com/learn/paas-vs-iaas-vs-saas?hl=es</a:t>
            </a:r>
            <a:r>
              <a:rPr lang="es-ES">
                <a:latin typeface="Arial"/>
                <a:ea typeface="+mn-lt"/>
                <a:cs typeface="Arial"/>
              </a:rPr>
              <a:t> </a:t>
            </a:r>
            <a:endParaRPr lang="es-ES">
              <a:latin typeface="Arial"/>
              <a:cs typeface="Arial"/>
            </a:endParaRPr>
          </a:p>
          <a:p>
            <a:r>
              <a:rPr lang="es-ES" err="1">
                <a:latin typeface="Arial"/>
                <a:ea typeface="+mn-lt"/>
                <a:cs typeface="Arial"/>
              </a:rPr>
              <a:t>Hyland</a:t>
            </a:r>
            <a:r>
              <a:rPr lang="es-ES">
                <a:latin typeface="Arial"/>
                <a:ea typeface="+mn-lt"/>
                <a:cs typeface="Arial"/>
              </a:rPr>
              <a:t>. (s. f.). </a:t>
            </a:r>
            <a:r>
              <a:rPr lang="es-ES" i="1" err="1">
                <a:latin typeface="Arial"/>
                <a:ea typeface="+mn-lt"/>
                <a:cs typeface="Arial"/>
              </a:rPr>
              <a:t>What</a:t>
            </a:r>
            <a:r>
              <a:rPr lang="es-ES" i="1">
                <a:latin typeface="Arial"/>
                <a:ea typeface="+mn-lt"/>
                <a:cs typeface="Arial"/>
              </a:rPr>
              <a:t> </a:t>
            </a:r>
            <a:r>
              <a:rPr lang="es-ES" i="1" err="1">
                <a:latin typeface="Arial"/>
                <a:ea typeface="+mn-lt"/>
                <a:cs typeface="Arial"/>
              </a:rPr>
              <a:t>is</a:t>
            </a:r>
            <a:r>
              <a:rPr lang="es-ES" i="1">
                <a:latin typeface="Arial"/>
                <a:ea typeface="+mn-lt"/>
                <a:cs typeface="Arial"/>
              </a:rPr>
              <a:t> PaaS? </a:t>
            </a:r>
            <a:r>
              <a:rPr lang="es-ES" i="1" err="1">
                <a:latin typeface="Arial"/>
                <a:ea typeface="+mn-lt"/>
                <a:cs typeface="Arial"/>
              </a:rPr>
              <a:t>Platform</a:t>
            </a:r>
            <a:r>
              <a:rPr lang="es-ES" i="1">
                <a:latin typeface="Arial"/>
                <a:ea typeface="+mn-lt"/>
                <a:cs typeface="Arial"/>
              </a:rPr>
              <a:t> as a </a:t>
            </a:r>
            <a:r>
              <a:rPr lang="es-ES" i="1" err="1">
                <a:latin typeface="Arial"/>
                <a:ea typeface="+mn-lt"/>
                <a:cs typeface="Arial"/>
              </a:rPr>
              <a:t>service</a:t>
            </a:r>
            <a:r>
              <a:rPr lang="es-ES" i="1">
                <a:latin typeface="Arial"/>
                <a:ea typeface="+mn-lt"/>
                <a:cs typeface="Arial"/>
              </a:rPr>
              <a:t> 101</a:t>
            </a:r>
            <a:r>
              <a:rPr lang="es-ES">
                <a:latin typeface="Arial"/>
                <a:ea typeface="+mn-lt"/>
                <a:cs typeface="Arial"/>
              </a:rPr>
              <a:t>. </a:t>
            </a:r>
            <a:r>
              <a:rPr lang="es-ES">
                <a:latin typeface="Arial"/>
                <a:ea typeface="+mn-lt"/>
                <a:cs typeface="Arial"/>
                <a:hlinkClick r:id="rId6"/>
              </a:rPr>
              <a:t>https://www.hyland.com/en/resources/articles/what-is-paas</a:t>
            </a:r>
            <a:r>
              <a:rPr lang="es-ES">
                <a:latin typeface="Arial"/>
                <a:ea typeface="+mn-lt"/>
                <a:cs typeface="Arial"/>
              </a:rPr>
              <a:t> </a:t>
            </a:r>
            <a:endParaRPr lang="es-ES">
              <a:latin typeface="Arial"/>
              <a:cs typeface="Arial"/>
            </a:endParaRPr>
          </a:p>
          <a:p>
            <a:r>
              <a:rPr lang="es-ES">
                <a:latin typeface="Arial"/>
                <a:ea typeface="+mn-lt"/>
                <a:cs typeface="Arial"/>
              </a:rPr>
              <a:t>Microsoft Azure. (s. f.). </a:t>
            </a:r>
            <a:r>
              <a:rPr lang="es-ES" i="1">
                <a:latin typeface="Arial"/>
                <a:ea typeface="+mn-lt"/>
                <a:cs typeface="Arial"/>
              </a:rPr>
              <a:t>¿Qué es la plataforma como servicio (PaaS)?</a:t>
            </a:r>
            <a:r>
              <a:rPr lang="es-ES">
                <a:latin typeface="Arial"/>
                <a:ea typeface="+mn-lt"/>
                <a:cs typeface="Arial"/>
              </a:rPr>
              <a:t> </a:t>
            </a:r>
            <a:r>
              <a:rPr lang="es-ES">
                <a:latin typeface="Arial"/>
                <a:ea typeface="+mn-lt"/>
                <a:cs typeface="Arial"/>
                <a:hlinkClick r:id="rId7"/>
              </a:rPr>
              <a:t>https://azure.microsoft.com/es-es/resources/cloud-computing-dictionary/what-is-paas</a:t>
            </a:r>
            <a:r>
              <a:rPr lang="es-ES">
                <a:latin typeface="Arial"/>
                <a:ea typeface="+mn-lt"/>
                <a:cs typeface="Arial"/>
              </a:rPr>
              <a:t> </a:t>
            </a:r>
            <a:endParaRPr lang="es-ES">
              <a:latin typeface="Arial"/>
              <a:cs typeface="Arial"/>
            </a:endParaRPr>
          </a:p>
          <a:p>
            <a:r>
              <a:rPr lang="es-ES" err="1">
                <a:latin typeface="Arial"/>
                <a:ea typeface="+mn-lt"/>
                <a:cs typeface="Arial"/>
              </a:rPr>
              <a:t>Susnjara</a:t>
            </a:r>
            <a:r>
              <a:rPr lang="es-ES">
                <a:latin typeface="Arial"/>
                <a:ea typeface="+mn-lt"/>
                <a:cs typeface="Arial"/>
              </a:rPr>
              <a:t>, S., &amp; </a:t>
            </a:r>
            <a:r>
              <a:rPr lang="es-ES" err="1">
                <a:latin typeface="Arial"/>
                <a:ea typeface="+mn-lt"/>
                <a:cs typeface="Arial"/>
              </a:rPr>
              <a:t>Smalley</a:t>
            </a:r>
            <a:r>
              <a:rPr lang="es-ES">
                <a:latin typeface="Arial"/>
                <a:ea typeface="+mn-lt"/>
                <a:cs typeface="Arial"/>
              </a:rPr>
              <a:t>, I. (s. f.). </a:t>
            </a:r>
            <a:r>
              <a:rPr lang="es-ES" i="1">
                <a:latin typeface="Arial"/>
                <a:ea typeface="+mn-lt"/>
                <a:cs typeface="Arial"/>
              </a:rPr>
              <a:t>¿Qué es la plataforma como servicio (PaaS)?</a:t>
            </a:r>
            <a:r>
              <a:rPr lang="es-ES">
                <a:latin typeface="Arial"/>
                <a:ea typeface="+mn-lt"/>
                <a:cs typeface="Arial"/>
              </a:rPr>
              <a:t> IBM </a:t>
            </a:r>
            <a:r>
              <a:rPr lang="es-ES" err="1">
                <a:latin typeface="Arial"/>
                <a:ea typeface="+mn-lt"/>
                <a:cs typeface="Arial"/>
              </a:rPr>
              <a:t>Think</a:t>
            </a:r>
            <a:r>
              <a:rPr lang="es-ES">
                <a:latin typeface="Arial"/>
                <a:ea typeface="+mn-lt"/>
                <a:cs typeface="Arial"/>
              </a:rPr>
              <a:t>. </a:t>
            </a:r>
            <a:r>
              <a:rPr lang="es-ES">
                <a:latin typeface="Arial"/>
                <a:ea typeface="+mn-lt"/>
                <a:cs typeface="Arial"/>
                <a:hlinkClick r:id="rId8"/>
              </a:rPr>
              <a:t>https://www.ibm.com/es-es/think/topics/paas</a:t>
            </a:r>
            <a:r>
              <a:rPr lang="es-ES">
                <a:latin typeface="Arial"/>
                <a:ea typeface="+mn-lt"/>
                <a:cs typeface="Arial"/>
              </a:rPr>
              <a:t> </a:t>
            </a:r>
            <a:endParaRPr lang="es-ES">
              <a:latin typeface="Arial"/>
              <a:cs typeface="Arial"/>
            </a:endParaRPr>
          </a:p>
          <a:p>
            <a:r>
              <a:rPr lang="es-ES" err="1">
                <a:latin typeface="Arial"/>
                <a:ea typeface="+mn-lt"/>
                <a:cs typeface="Arial"/>
              </a:rPr>
              <a:t>Susnjara</a:t>
            </a:r>
            <a:r>
              <a:rPr lang="es-ES">
                <a:latin typeface="Arial"/>
                <a:ea typeface="+mn-lt"/>
                <a:cs typeface="Arial"/>
              </a:rPr>
              <a:t>, S., &amp; </a:t>
            </a:r>
            <a:r>
              <a:rPr lang="es-ES" err="1">
                <a:latin typeface="Arial"/>
                <a:ea typeface="+mn-lt"/>
                <a:cs typeface="Arial"/>
              </a:rPr>
              <a:t>Smalley</a:t>
            </a:r>
            <a:r>
              <a:rPr lang="es-ES">
                <a:latin typeface="Arial"/>
                <a:ea typeface="+mn-lt"/>
                <a:cs typeface="Arial"/>
              </a:rPr>
              <a:t>, I. (s. f.). </a:t>
            </a:r>
            <a:r>
              <a:rPr lang="es-ES" i="1">
                <a:latin typeface="Arial"/>
                <a:ea typeface="+mn-lt"/>
                <a:cs typeface="Arial"/>
              </a:rPr>
              <a:t>¿Qué es PaaS?</a:t>
            </a:r>
            <a:r>
              <a:rPr lang="es-ES">
                <a:latin typeface="Arial"/>
                <a:ea typeface="+mn-lt"/>
                <a:cs typeface="Arial"/>
              </a:rPr>
              <a:t> IBM </a:t>
            </a:r>
            <a:r>
              <a:rPr lang="es-ES" err="1">
                <a:latin typeface="Arial"/>
                <a:ea typeface="+mn-lt"/>
                <a:cs typeface="Arial"/>
              </a:rPr>
              <a:t>Think</a:t>
            </a:r>
            <a:r>
              <a:rPr lang="es-ES">
                <a:latin typeface="Arial"/>
                <a:ea typeface="+mn-lt"/>
                <a:cs typeface="Arial"/>
              </a:rPr>
              <a:t>. </a:t>
            </a:r>
            <a:r>
              <a:rPr lang="es-ES">
                <a:latin typeface="Arial"/>
                <a:ea typeface="+mn-lt"/>
                <a:cs typeface="Arial"/>
                <a:hlinkClick r:id="rId9"/>
              </a:rPr>
              <a:t>https://www.ibm.com/mx-es/think/topics/paas</a:t>
            </a:r>
            <a:endParaRPr lang="es-ES">
              <a:latin typeface="Arial"/>
              <a:cs typeface="Arial"/>
            </a:endParaRP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75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64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7E766-FAB1-CA69-B726-A0E4B46F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Arial"/>
                <a:ea typeface="Calibri"/>
                <a:cs typeface="Arial"/>
              </a:rPr>
              <a:t>Definición </a:t>
            </a:r>
            <a:r>
              <a:rPr lang="es-ES" u="sng">
                <a:latin typeface="Arial"/>
                <a:ea typeface="Calibri"/>
                <a:cs typeface="Arial"/>
              </a:rPr>
              <a:t>del</a:t>
            </a:r>
            <a:r>
              <a:rPr lang="es-ES">
                <a:latin typeface="Arial"/>
                <a:ea typeface="Calibri"/>
                <a:cs typeface="Arial"/>
              </a:rPr>
              <a:t> Modelo PaaS</a:t>
            </a:r>
            <a:endParaRPr lang="es-ES">
              <a:latin typeface="Arial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AAAD0D-0485-15D3-3EA5-05AC3A567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885" y="1079136"/>
            <a:ext cx="7438572" cy="457417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32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El modelo </a:t>
            </a:r>
            <a:r>
              <a:rPr lang="es-ES" sz="32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PaaS</a:t>
            </a:r>
            <a:r>
              <a:rPr lang="es-ES" sz="32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 (</a:t>
            </a:r>
            <a:r>
              <a:rPr lang="es-ES" sz="3200" err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Platform</a:t>
            </a:r>
            <a:r>
              <a:rPr lang="es-ES" sz="32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 as a </a:t>
            </a:r>
            <a:r>
              <a:rPr lang="es-ES" sz="3200" err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Service</a:t>
            </a:r>
            <a:r>
              <a:rPr lang="es-ES" sz="32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) es un servicio de computación en la nube que proporciona a los desarrolladores una plataforma completa para crear, probar, desplegar y administrar aplicaciones. Su principal característica es que el proveedor Cloud se encarga de la infraestructura y de los servicios necesarios para el funcionamiento de la plataforma, permitiendo que el usuario (desarrollador) se enfoque en el desarrollo de la aplicación y en la gestión de sus datos. </a:t>
            </a:r>
            <a:endParaRPr lang="en-US" sz="3200">
              <a:solidFill>
                <a:schemeClr val="tx1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pic>
        <p:nvPicPr>
          <p:cNvPr id="4" name="Imagen 3" descr="PaaS referiencia ayuda contextual definicion1.png">
            <a:extLst>
              <a:ext uri="{FF2B5EF4-FFF2-40B4-BE49-F238E27FC236}">
                <a16:creationId xmlns:a16="http://schemas.microsoft.com/office/drawing/2014/main" id="{00D74D3F-68CF-6DAA-4CA8-87E85733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" y="2260600"/>
            <a:ext cx="4582160" cy="3048000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9765C3B0-907C-F842-B88B-3B0288727312}"/>
              </a:ext>
            </a:extLst>
          </p:cNvPr>
          <p:cNvSpPr txBox="1">
            <a:spLocks/>
          </p:cNvSpPr>
          <p:nvPr/>
        </p:nvSpPr>
        <p:spPr>
          <a:xfrm>
            <a:off x="4328885" y="5722256"/>
            <a:ext cx="6300652" cy="550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12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Fuentes</a:t>
            </a:r>
            <a:r>
              <a:rPr lang="es-ES" sz="12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: Microsoft Azure, IBM, Fortinet y Google Cloud.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2A21A8C-6323-CF36-A662-C3E3C72DF18C}"/>
              </a:ext>
            </a:extLst>
          </p:cNvPr>
          <p:cNvSpPr txBox="1">
            <a:spLocks/>
          </p:cNvSpPr>
          <p:nvPr/>
        </p:nvSpPr>
        <p:spPr>
          <a:xfrm>
            <a:off x="447765" y="2491375"/>
            <a:ext cx="6300652" cy="550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12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Figura 1.</a:t>
            </a:r>
            <a:r>
              <a:rPr lang="es-ES" sz="12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 Esquema visual del modelo PaaS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6F89E33-1595-4A05-1C1D-D678B3C2B58E}"/>
              </a:ext>
            </a:extLst>
          </p:cNvPr>
          <p:cNvSpPr txBox="1">
            <a:spLocks/>
          </p:cNvSpPr>
          <p:nvPr/>
        </p:nvSpPr>
        <p:spPr>
          <a:xfrm>
            <a:off x="945605" y="4320174"/>
            <a:ext cx="6300652" cy="550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1200" b="1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Fuente:</a:t>
            </a:r>
            <a:r>
              <a:rPr lang="es-ES" sz="1200">
                <a:solidFill>
                  <a:schemeClr val="tx1"/>
                </a:solidFill>
                <a:highlight>
                  <a:srgbClr val="FFFFFF"/>
                </a:highlight>
                <a:latin typeface="Arial"/>
                <a:cs typeface="Arial"/>
              </a:rPr>
              <a:t> Elaboración propia.</a:t>
            </a:r>
            <a:endParaRPr lang="es-ES" sz="1200">
              <a:solidFill>
                <a:schemeClr val="tx1"/>
              </a:solidFill>
              <a:highlight>
                <a:srgbClr val="FFFFFF"/>
              </a:highligh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79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021B72-EFE3-A729-6978-84DEB204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187" y="5955812"/>
            <a:ext cx="4826709" cy="33687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1200" b="1">
                <a:solidFill>
                  <a:schemeClr val="tx1"/>
                </a:solidFill>
                <a:latin typeface="Arial"/>
                <a:cs typeface="Arial"/>
              </a:rPr>
              <a:t>Fuente:</a:t>
            </a:r>
            <a:r>
              <a:rPr lang="es-ES" sz="1200">
                <a:solidFill>
                  <a:schemeClr val="tx1"/>
                </a:solidFill>
                <a:latin typeface="Arial"/>
                <a:cs typeface="Arial"/>
              </a:rPr>
              <a:t> Elaboración propia.</a:t>
            </a:r>
          </a:p>
        </p:txBody>
      </p:sp>
      <p:pic>
        <p:nvPicPr>
          <p:cNvPr id="4" name="Imagen 3" descr="PaaS Diagrama explicativo1.png">
            <a:extLst>
              <a:ext uri="{FF2B5EF4-FFF2-40B4-BE49-F238E27FC236}">
                <a16:creationId xmlns:a16="http://schemas.microsoft.com/office/drawing/2014/main" id="{F29AE4BB-79F2-14B1-012C-1376E43D7A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31" t="4268" r="5584" b="8079"/>
          <a:stretch>
            <a:fillRect/>
          </a:stretch>
        </p:blipFill>
        <p:spPr>
          <a:xfrm>
            <a:off x="2193073" y="613317"/>
            <a:ext cx="7835081" cy="534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3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E7F08-561E-529C-EB26-933847A0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/>
                <a:ea typeface="Calibri"/>
                <a:cs typeface="Calibri"/>
              </a:rPr>
              <a:t>Componentes principales del Modelo PaaS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AFD76B-E020-D1E1-1FCA-53ED21CD6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70" y="761204"/>
            <a:ext cx="8255709" cy="56454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2200">
                <a:solidFill>
                  <a:schemeClr val="tx1"/>
                </a:solidFill>
                <a:latin typeface="Arial"/>
                <a:cs typeface="Arial"/>
              </a:rPr>
              <a:t>Infraestructura en la nube: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s-CL" sz="2000">
                <a:solidFill>
                  <a:schemeClr val="tx1"/>
                </a:solidFill>
                <a:latin typeface="Arial"/>
                <a:cs typeface="Arial"/>
              </a:rPr>
              <a:t>PaaS incluye máquinas virtuales, sistemas operativos, almacenamiento, redes y cortafuegos, al igual que un centro de datos tradicional.</a:t>
            </a:r>
          </a:p>
          <a:p>
            <a:r>
              <a:rPr lang="es-CL" sz="2200">
                <a:solidFill>
                  <a:schemeClr val="tx1"/>
                </a:solidFill>
                <a:latin typeface="Arial"/>
                <a:cs typeface="Arial"/>
              </a:rPr>
              <a:t>Software de middleware: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s-CL" sz="2000">
                <a:solidFill>
                  <a:schemeClr val="tx1"/>
                </a:solidFill>
                <a:latin typeface="Arial"/>
                <a:cs typeface="Arial"/>
              </a:rPr>
              <a:t>Proporciona herramientas para la creación y el despliegue de aplicaciones, como </a:t>
            </a:r>
            <a:r>
              <a:rPr lang="es-CL" sz="2000" err="1">
                <a:solidFill>
                  <a:schemeClr val="tx1"/>
                </a:solidFill>
                <a:latin typeface="Arial"/>
                <a:cs typeface="Arial"/>
              </a:rPr>
              <a:t>frameworks</a:t>
            </a:r>
            <a:r>
              <a:rPr lang="es-CL" sz="2000">
                <a:solidFill>
                  <a:schemeClr val="tx1"/>
                </a:solidFill>
                <a:latin typeface="Arial"/>
                <a:cs typeface="Arial"/>
              </a:rPr>
              <a:t>, kits de desarrollo, bibliotecas y sistemas de contenedores como </a:t>
            </a:r>
            <a:r>
              <a:rPr lang="es-CL" sz="2000" err="1">
                <a:solidFill>
                  <a:schemeClr val="tx1"/>
                </a:solidFill>
                <a:latin typeface="Arial"/>
                <a:cs typeface="Arial"/>
              </a:rPr>
              <a:t>kubernetes</a:t>
            </a:r>
            <a:r>
              <a:rPr lang="es-CL" sz="200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r>
              <a:rPr lang="es-CL" sz="2200">
                <a:solidFill>
                  <a:schemeClr val="tx1"/>
                </a:solidFill>
                <a:latin typeface="Arial"/>
                <a:cs typeface="Arial"/>
              </a:rPr>
              <a:t>Interfaz de usuario: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s-CL" sz="2000">
                <a:solidFill>
                  <a:schemeClr val="tx1"/>
                </a:solidFill>
                <a:latin typeface="Arial"/>
                <a:cs typeface="Arial"/>
              </a:rPr>
              <a:t>Los desarrolladores utilizan una interfaz gráfica de usuario (GUI), una interfaz de línea de comandos (CLI) o una interfaz API para gestionar proyectos y colaborar con los miembros del equipo.</a:t>
            </a:r>
            <a:endParaRPr lang="es-CL" sz="2000">
              <a:solidFill>
                <a:schemeClr val="tx1"/>
              </a:solidFill>
            </a:endParaRPr>
          </a:p>
        </p:txBody>
      </p:sp>
      <p:pic>
        <p:nvPicPr>
          <p:cNvPr id="4" name="Imagen 3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0DF2724-7A1E-9DE0-86F9-515C55EC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909" y="2648220"/>
            <a:ext cx="3269052" cy="185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2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B9C65-3405-97BD-71B8-5C700EF20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65AADC9-6D58-99F6-4E3F-B4AD36147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254" y="1747018"/>
            <a:ext cx="2881611" cy="4318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200">
                <a:latin typeface="Arial"/>
                <a:cs typeface="Arial"/>
              </a:rPr>
              <a:t>Google App Engine</a:t>
            </a:r>
          </a:p>
          <a:p>
            <a:endParaRPr lang="es-ES" sz="2200">
              <a:latin typeface="Arial"/>
              <a:cs typeface="Arial"/>
            </a:endParaRPr>
          </a:p>
          <a:p>
            <a:endParaRPr lang="es-ES" sz="2200">
              <a:latin typeface="Arial"/>
              <a:cs typeface="Arial"/>
            </a:endParaRPr>
          </a:p>
          <a:p>
            <a:endParaRPr lang="es-ES" sz="2200">
              <a:latin typeface="Arial"/>
              <a:cs typeface="Arial"/>
            </a:endParaRPr>
          </a:p>
          <a:p>
            <a:endParaRPr lang="es-ES" sz="2200">
              <a:latin typeface="Arial"/>
              <a:cs typeface="Arial"/>
            </a:endParaRPr>
          </a:p>
          <a:p>
            <a:r>
              <a:rPr lang="es-ES" sz="2200" err="1">
                <a:latin typeface="Arial"/>
                <a:cs typeface="Arial"/>
              </a:rPr>
              <a:t>Caprover</a:t>
            </a:r>
            <a:endParaRPr lang="es-ES" sz="2200">
              <a:latin typeface="Arial"/>
              <a:cs typeface="Arial"/>
            </a:endParaRPr>
          </a:p>
          <a:p>
            <a:pPr marL="0" indent="0">
              <a:buNone/>
            </a:pPr>
            <a:endParaRPr lang="es-ES" sz="2200">
              <a:latin typeface="Arial"/>
              <a:cs typeface="Arial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8AABE4F6-90E3-ADC5-878F-0EC22AD7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529" y="611323"/>
            <a:ext cx="6718492" cy="9462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>
                <a:latin typeface="Arial"/>
                <a:ea typeface="Calibri"/>
                <a:cs typeface="Arial"/>
              </a:rPr>
              <a:t>Ejemplos de PaaS</a:t>
            </a:r>
          </a:p>
        </p:txBody>
      </p:sp>
      <p:sp>
        <p:nvSpPr>
          <p:cNvPr id="13" name="Título 6">
            <a:extLst>
              <a:ext uri="{FF2B5EF4-FFF2-40B4-BE49-F238E27FC236}">
                <a16:creationId xmlns:a16="http://schemas.microsoft.com/office/drawing/2014/main" id="{CF7AC388-62AC-CDBA-9CD7-426D51F126E5}"/>
              </a:ext>
            </a:extLst>
          </p:cNvPr>
          <p:cNvSpPr txBox="1">
            <a:spLocks/>
          </p:cNvSpPr>
          <p:nvPr/>
        </p:nvSpPr>
        <p:spPr>
          <a:xfrm>
            <a:off x="442188" y="596708"/>
            <a:ext cx="3363834" cy="94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ES">
                <a:latin typeface="Arial Bold"/>
                <a:ea typeface="Calibri"/>
                <a:cs typeface="Arial Bold"/>
              </a:rPr>
              <a:t>Pasos de uso</a:t>
            </a:r>
          </a:p>
        </p:txBody>
      </p:sp>
      <p:sp>
        <p:nvSpPr>
          <p:cNvPr id="15" name="Marcador de contenido 4">
            <a:extLst>
              <a:ext uri="{FF2B5EF4-FFF2-40B4-BE49-F238E27FC236}">
                <a16:creationId xmlns:a16="http://schemas.microsoft.com/office/drawing/2014/main" id="{3243B9D2-3B57-CC8A-03EC-78181A29E5A5}"/>
              </a:ext>
            </a:extLst>
          </p:cNvPr>
          <p:cNvSpPr txBox="1">
            <a:spLocks/>
          </p:cNvSpPr>
          <p:nvPr/>
        </p:nvSpPr>
        <p:spPr>
          <a:xfrm>
            <a:off x="444425" y="1724259"/>
            <a:ext cx="3364830" cy="4922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s-ES" sz="2200">
                <a:latin typeface="Arial"/>
                <a:cs typeface="Arial"/>
              </a:rPr>
              <a:t>Elegir tu PaaS a usar.</a:t>
            </a:r>
            <a:endParaRPr lang="en-US">
              <a:latin typeface="Aptos" panose="02110004020202020204"/>
              <a:cs typeface="Arial"/>
            </a:endParaRPr>
          </a:p>
          <a:p>
            <a:pPr marL="457200" indent="-457200">
              <a:buAutoNum type="arabicPeriod"/>
            </a:pPr>
            <a:r>
              <a:rPr lang="es-ES" sz="2200">
                <a:latin typeface="Arial"/>
                <a:cs typeface="Arial"/>
              </a:rPr>
              <a:t>Selecciona el hardware a usar.</a:t>
            </a:r>
          </a:p>
          <a:p>
            <a:pPr marL="457200" indent="-457200">
              <a:buAutoNum type="arabicPeriod"/>
            </a:pPr>
            <a:r>
              <a:rPr lang="es-ES" sz="2200">
                <a:latin typeface="Arial"/>
                <a:cs typeface="Arial"/>
              </a:rPr>
              <a:t>Trabaja guardando tu progreso en la nube.</a:t>
            </a:r>
          </a:p>
          <a:p>
            <a:pPr marL="457200" indent="-457200">
              <a:buAutoNum type="arabicPeriod"/>
            </a:pPr>
            <a:r>
              <a:rPr lang="es-ES" sz="2200">
                <a:latin typeface="Arial"/>
                <a:cs typeface="Arial"/>
              </a:rPr>
              <a:t>Prueba y ejecuta tus aplicaciones directo desde el PaaS.</a:t>
            </a:r>
            <a:endParaRPr lang="es-ES">
              <a:latin typeface="Aptos" panose="02110004020202020204"/>
              <a:cs typeface="Arial"/>
            </a:endParaRPr>
          </a:p>
          <a:p>
            <a:pPr marL="457200" indent="-457200">
              <a:buAutoNum type="arabicPeriod"/>
            </a:pPr>
            <a:r>
              <a:rPr lang="es-ES" sz="2200">
                <a:latin typeface="Arial"/>
                <a:cs typeface="Arial"/>
              </a:rPr>
              <a:t>Comparte tu trabajo con tus compañeros de trabajo/clase</a:t>
            </a:r>
            <a:endParaRPr lang="es-ES">
              <a:latin typeface="Aptos" panose="02110004020202020204"/>
              <a:cs typeface="Arial"/>
            </a:endParaRPr>
          </a:p>
          <a:p>
            <a:pPr>
              <a:buAutoNum type="arabicPeriod"/>
            </a:pPr>
            <a:endParaRPr lang="es-ES" sz="2200">
              <a:latin typeface="Arial"/>
              <a:cs typeface="Arial"/>
            </a:endParaRPr>
          </a:p>
        </p:txBody>
      </p:sp>
      <p:pic>
        <p:nvPicPr>
          <p:cNvPr id="2" name="Imagen 1" descr="Why Google App Engine. Google App Engine Standard (GAE) was… | by Robert  Kluin | Real Kinetic Blog">
            <a:extLst>
              <a:ext uri="{FF2B5EF4-FFF2-40B4-BE49-F238E27FC236}">
                <a16:creationId xmlns:a16="http://schemas.microsoft.com/office/drawing/2014/main" id="{7993DB1A-E776-E12A-2751-1BDC208B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86" y="2256200"/>
            <a:ext cx="1874628" cy="1461617"/>
          </a:xfrm>
          <a:prstGeom prst="rect">
            <a:avLst/>
          </a:prstGeom>
        </p:spPr>
      </p:pic>
      <p:pic>
        <p:nvPicPr>
          <p:cNvPr id="3" name="Imagen 2" descr="Cloud Run | Google Cloud">
            <a:extLst>
              <a:ext uri="{FF2B5EF4-FFF2-40B4-BE49-F238E27FC236}">
                <a16:creationId xmlns:a16="http://schemas.microsoft.com/office/drawing/2014/main" id="{3A8665A1-E47E-93DD-B616-20C05E9C8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860" y="2218281"/>
            <a:ext cx="1718249" cy="1537454"/>
          </a:xfrm>
          <a:prstGeom prst="rect">
            <a:avLst/>
          </a:prstGeom>
        </p:spPr>
      </p:pic>
      <p:pic>
        <p:nvPicPr>
          <p:cNvPr id="4" name="Imagen 3" descr="CapRover · Scalable, Free and Self-hosted PaaS!">
            <a:extLst>
              <a:ext uri="{FF2B5EF4-FFF2-40B4-BE49-F238E27FC236}">
                <a16:creationId xmlns:a16="http://schemas.microsoft.com/office/drawing/2014/main" id="{CDE95D5B-8020-953D-A144-D386B3227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652" y="4472522"/>
            <a:ext cx="1646025" cy="1599562"/>
          </a:xfrm>
          <a:prstGeom prst="rect">
            <a:avLst/>
          </a:prstGeom>
        </p:spPr>
      </p:pic>
      <p:pic>
        <p:nvPicPr>
          <p:cNvPr id="6" name="Imagen 5" descr="Mobile, Cloud, and Heroku - 100% pure Java - Gluon">
            <a:extLst>
              <a:ext uri="{FF2B5EF4-FFF2-40B4-BE49-F238E27FC236}">
                <a16:creationId xmlns:a16="http://schemas.microsoft.com/office/drawing/2014/main" id="{2CEE0B04-1FE9-E5AE-B141-414F59EAA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612" y="4181278"/>
            <a:ext cx="2330744" cy="2340027"/>
          </a:xfrm>
          <a:prstGeom prst="rect">
            <a:avLst/>
          </a:prstGeom>
        </p:spPr>
      </p:pic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A141CDA7-29DD-A2BB-5AC9-3CEF52864E8F}"/>
              </a:ext>
            </a:extLst>
          </p:cNvPr>
          <p:cNvSpPr txBox="1">
            <a:spLocks/>
          </p:cNvSpPr>
          <p:nvPr/>
        </p:nvSpPr>
        <p:spPr>
          <a:xfrm>
            <a:off x="8949703" y="1750735"/>
            <a:ext cx="2881611" cy="4318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s-ES" sz="2200">
                <a:latin typeface="Arial"/>
                <a:cs typeface="Arial"/>
              </a:rPr>
              <a:t>Google Cloud Run</a:t>
            </a:r>
          </a:p>
          <a:p>
            <a:endParaRPr lang="es-ES" sz="2200">
              <a:latin typeface="Arial"/>
              <a:cs typeface="Arial"/>
            </a:endParaRPr>
          </a:p>
          <a:p>
            <a:endParaRPr lang="es-ES" sz="2200">
              <a:latin typeface="Arial"/>
              <a:cs typeface="Arial"/>
            </a:endParaRPr>
          </a:p>
          <a:p>
            <a:endParaRPr lang="es-ES" sz="2200">
              <a:latin typeface="Arial"/>
              <a:cs typeface="Arial"/>
            </a:endParaRPr>
          </a:p>
          <a:p>
            <a:endParaRPr lang="es-ES" sz="2200">
              <a:latin typeface="Arial"/>
              <a:cs typeface="Arial"/>
            </a:endParaRPr>
          </a:p>
          <a:p>
            <a:r>
              <a:rPr lang="es-ES" sz="2200" err="1">
                <a:latin typeface="Arial"/>
                <a:cs typeface="Arial"/>
              </a:rPr>
              <a:t>Heroku</a:t>
            </a:r>
            <a:endParaRPr lang="es-ES"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07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4051-3037-89FC-0714-BCA76980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1" y="383206"/>
            <a:ext cx="11495313" cy="935837"/>
          </a:xfrm>
        </p:spPr>
        <p:txBody>
          <a:bodyPr/>
          <a:lstStyle/>
          <a:p>
            <a:r>
              <a:rPr lang="es-ES">
                <a:latin typeface="Arial"/>
                <a:cs typeface="Arial"/>
              </a:rPr>
              <a:t>Ejemplos Prácticos</a:t>
            </a: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C8F6D-B348-CDF3-55A2-828693362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s-CL" sz="2200">
                <a:solidFill>
                  <a:schemeClr val="tx1"/>
                </a:solidFill>
                <a:latin typeface="Arial"/>
                <a:cs typeface="Arial"/>
              </a:rPr>
              <a:t>Un grupo de estudiantes quiere desarrollar una aplicación sin preocuparse de la infraestructura y el hardware.</a:t>
            </a:r>
          </a:p>
          <a:p>
            <a:pPr algn="just"/>
            <a:r>
              <a:rPr lang="es-CL" sz="2200">
                <a:solidFill>
                  <a:schemeClr val="tx1"/>
                </a:solidFill>
                <a:latin typeface="Arial"/>
                <a:cs typeface="Arial"/>
              </a:rPr>
              <a:t>Desarrolladores de una empresa quieren crear una aplicación donde todos los empleados tengan acceso remoto.</a:t>
            </a:r>
          </a:p>
          <a:p>
            <a:pPr algn="just"/>
            <a:r>
              <a:rPr lang="es-CL" sz="2200">
                <a:solidFill>
                  <a:schemeClr val="tx1"/>
                </a:solidFill>
                <a:latin typeface="Arial"/>
                <a:cs typeface="Arial"/>
              </a:rPr>
              <a:t>Se desea mover una aplicación desde un entorno hacia la nube.</a:t>
            </a:r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3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DABA0-9CD2-47A4-E820-3C016114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6" y="364620"/>
            <a:ext cx="11495313" cy="935837"/>
          </a:xfrm>
        </p:spPr>
        <p:txBody>
          <a:bodyPr/>
          <a:lstStyle/>
          <a:p>
            <a:r>
              <a:rPr lang="es-ES">
                <a:latin typeface="Calibri"/>
                <a:ea typeface="Calibri"/>
                <a:cs typeface="Calibri"/>
              </a:rPr>
              <a:t>Ventajas, desventajas y recomendaciones de uso</a:t>
            </a:r>
            <a:endParaRPr lang="es-E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6395F2B-10B4-1832-B1E2-5118950C3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811808"/>
              </p:ext>
            </p:extLst>
          </p:nvPr>
        </p:nvGraphicFramePr>
        <p:xfrm>
          <a:off x="358898" y="1914892"/>
          <a:ext cx="11350624" cy="3686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5312">
                  <a:extLst>
                    <a:ext uri="{9D8B030D-6E8A-4147-A177-3AD203B41FA5}">
                      <a16:colId xmlns:a16="http://schemas.microsoft.com/office/drawing/2014/main" val="2086004416"/>
                    </a:ext>
                  </a:extLst>
                </a:gridCol>
                <a:gridCol w="5675312">
                  <a:extLst>
                    <a:ext uri="{9D8B030D-6E8A-4147-A177-3AD203B41FA5}">
                      <a16:colId xmlns:a16="http://schemas.microsoft.com/office/drawing/2014/main" val="4292480503"/>
                    </a:ext>
                  </a:extLst>
                </a:gridCol>
              </a:tblGrid>
              <a:tr h="724504">
                <a:tc>
                  <a:txBody>
                    <a:bodyPr/>
                    <a:lstStyle/>
                    <a:p>
                      <a:pPr algn="ctr"/>
                      <a:r>
                        <a:rPr lang="es-CL" sz="2400" b="1" noProof="0"/>
                        <a:t>Ventajas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noProof="0"/>
                        <a:t>Desventajas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913031"/>
                  </a:ext>
                </a:extLst>
              </a:tr>
              <a:tr h="5957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Programación políglota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Menos control sobre la infraestructura</a:t>
                      </a:r>
                      <a:endParaRPr lang="en-US" sz="18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8475"/>
                  </a:ext>
                </a:extLst>
              </a:tr>
              <a:tr h="5957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Entornos de desarrollo enriquecidos</a:t>
                      </a:r>
                      <a:endParaRPr lang="en-US" sz="18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Preocupaciones de seguridad</a:t>
                      </a:r>
                      <a:endParaRPr lang="en-US" sz="18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393007"/>
                  </a:ext>
                </a:extLst>
              </a:tr>
              <a:tr h="5957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Más económico de operar</a:t>
                      </a:r>
                      <a:endParaRPr lang="en-US" sz="18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Puede ser más costoso que un IaaS</a:t>
                      </a:r>
                      <a:endParaRPr lang="en-US" sz="18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22596"/>
                  </a:ext>
                </a:extLst>
              </a:tr>
              <a:tr h="5957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Son escalables</a:t>
                      </a:r>
                      <a:endParaRPr lang="en-US" sz="18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825582"/>
                  </a:ext>
                </a:extLst>
              </a:tr>
              <a:tr h="5796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Velocidad</a:t>
                      </a:r>
                      <a:endParaRPr lang="en-US" sz="18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495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57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091A4-CB16-81CE-ECCD-3711495DA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CBFC9-543F-7949-185A-3A7D91DA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latin typeface="Calibri"/>
                <a:ea typeface="Calibri"/>
                <a:cs typeface="Calibri"/>
              </a:rPr>
              <a:t>Demo simple (Maqueta, diagrama más detallado o captura de un </a:t>
            </a:r>
            <a:r>
              <a:rPr lang="es-ES" err="1">
                <a:latin typeface="Calibri"/>
                <a:ea typeface="Calibri"/>
                <a:cs typeface="Calibri"/>
              </a:rPr>
              <a:t>sevicio</a:t>
            </a:r>
            <a:r>
              <a:rPr lang="es-ES">
                <a:latin typeface="Calibri"/>
                <a:ea typeface="Calibri"/>
                <a:cs typeface="Calibri"/>
              </a:rPr>
              <a:t> real configurado)</a:t>
            </a:r>
            <a:endParaRPr lang="es-ES">
              <a:ea typeface="Calibri" panose="020F0502020204030204" pitchFamily="34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D086901D-4CFD-9D8B-CF68-835C121B21F3}"/>
              </a:ext>
            </a:extLst>
          </p:cNvPr>
          <p:cNvSpPr txBox="1">
            <a:spLocks/>
          </p:cNvSpPr>
          <p:nvPr/>
        </p:nvSpPr>
        <p:spPr>
          <a:xfrm>
            <a:off x="1277787" y="6067572"/>
            <a:ext cx="4826709" cy="3368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200" b="1">
                <a:solidFill>
                  <a:schemeClr val="tx1"/>
                </a:solidFill>
                <a:latin typeface="Arial"/>
                <a:cs typeface="Arial"/>
              </a:rPr>
              <a:t>Fuente:</a:t>
            </a:r>
            <a:r>
              <a:rPr lang="es-ES" sz="1200">
                <a:solidFill>
                  <a:schemeClr val="tx1"/>
                </a:solidFill>
                <a:latin typeface="Arial"/>
                <a:cs typeface="Arial"/>
              </a:rPr>
              <a:t> Elaboración propia.</a:t>
            </a:r>
          </a:p>
        </p:txBody>
      </p:sp>
      <p:pic>
        <p:nvPicPr>
          <p:cNvPr id="14" name="Marcador de contenido 13" descr="queeslanuvePaaSv6 - .png">
            <a:extLst>
              <a:ext uri="{FF2B5EF4-FFF2-40B4-BE49-F238E27FC236}">
                <a16:creationId xmlns:a16="http://schemas.microsoft.com/office/drawing/2014/main" id="{77E185A4-F968-C5EF-2A5C-58D9002E9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181" b="15232"/>
          <a:stretch>
            <a:fillRect/>
          </a:stretch>
        </p:blipFill>
        <p:spPr>
          <a:xfrm>
            <a:off x="1380173" y="1079818"/>
            <a:ext cx="9435465" cy="49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8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1B123-6EC8-6744-F965-83EB98EC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Calibri"/>
                <a:ea typeface="Calibri"/>
                <a:cs typeface="Calibri"/>
              </a:rPr>
              <a:t>Conclusión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4B68D-41CC-17E8-3E4B-82CC9FECA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5" y="1251856"/>
            <a:ext cx="11350172" cy="4604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>
                <a:solidFill>
                  <a:schemeClr val="tx1"/>
                </a:solidFill>
                <a:ea typeface="+mn-lt"/>
                <a:cs typeface="+mn-lt"/>
              </a:rPr>
              <a:t>El modelo PaaS facilita el desarrollo de aplicaciones al ofrecer herramientas en la nube y encargarse de la infraestructura. Esto permite desarrollar aplicaciones más rápido y escalarlas fácilmente, aunque implica tener menos control sobre la infraestructura.</a:t>
            </a:r>
          </a:p>
          <a:p>
            <a:pPr marL="0" indent="0">
              <a:buNone/>
            </a:pPr>
            <a:endParaRPr lang="es-ES">
              <a:solidFill>
                <a:schemeClr val="tx1"/>
              </a:solidFill>
            </a:endParaRPr>
          </a:p>
          <a:p>
            <a:endParaRPr lang="es-ES"/>
          </a:p>
        </p:txBody>
      </p:sp>
      <p:pic>
        <p:nvPicPr>
          <p:cNvPr id="8" name="Imagen 7" descr="Qué es PaaS?: Conoce sus Beneficios | Whitestack">
            <a:extLst>
              <a:ext uri="{FF2B5EF4-FFF2-40B4-BE49-F238E27FC236}">
                <a16:creationId xmlns:a16="http://schemas.microsoft.com/office/drawing/2014/main" id="{69A4AFB4-7D60-456B-1AEC-C52FFB708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023" y="3051488"/>
            <a:ext cx="5843391" cy="32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86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SS 1">
      <a:dk1>
        <a:srgbClr val="000000"/>
      </a:dk1>
      <a:lt1>
        <a:srgbClr val="FFFFFF"/>
      </a:lt1>
      <a:dk2>
        <a:srgbClr val="052A4A"/>
      </a:dk2>
      <a:lt2>
        <a:srgbClr val="ACCBF9"/>
      </a:lt2>
      <a:accent1>
        <a:srgbClr val="4A66AC"/>
      </a:accent1>
      <a:accent2>
        <a:srgbClr val="49769E"/>
      </a:accent2>
      <a:accent3>
        <a:srgbClr val="297FD5"/>
      </a:accent3>
      <a:accent4>
        <a:srgbClr val="5F86A9"/>
      </a:accent4>
      <a:accent5>
        <a:srgbClr val="00949D"/>
      </a:accent5>
      <a:accent6>
        <a:srgbClr val="8689A0"/>
      </a:accent6>
      <a:hlink>
        <a:srgbClr val="2A37C4"/>
      </a:hlink>
      <a:folHlink>
        <a:srgbClr val="00A7F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5A56BF1279EC46833DBD55AC0F2B57" ma:contentTypeVersion="12" ma:contentTypeDescription="Crear nuevo documento." ma:contentTypeScope="" ma:versionID="acb47c95fc7685fed0a984a2cc3e35b6">
  <xsd:schema xmlns:xsd="http://www.w3.org/2001/XMLSchema" xmlns:xs="http://www.w3.org/2001/XMLSchema" xmlns:p="http://schemas.microsoft.com/office/2006/metadata/properties" xmlns:ns2="a7269267-2e2b-44b9-b70c-a531e70c4a32" xmlns:ns3="2e5e97ba-1964-4273-b2a7-681533174bc3" targetNamespace="http://schemas.microsoft.com/office/2006/metadata/properties" ma:root="true" ma:fieldsID="2652dde4d270d1f4c365d5a89203762d" ns2:_="" ns3:_="">
    <xsd:import namespace="a7269267-2e2b-44b9-b70c-a531e70c4a32"/>
    <xsd:import namespace="2e5e97ba-1964-4273-b2a7-681533174b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9267-2e2b-44b9-b70c-a531e70c4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08b3abc-62d9-4941-89fa-44cd12f9c5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e97ba-1964-4273-b2a7-681533174bc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0498d48-944b-455b-a242-2120352415cf}" ma:internalName="TaxCatchAll" ma:showField="CatchAllData" ma:web="2e5e97ba-1964-4273-b2a7-681533174b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269267-2e2b-44b9-b70c-a531e70c4a32">
      <Terms xmlns="http://schemas.microsoft.com/office/infopath/2007/PartnerControls"/>
    </lcf76f155ced4ddcb4097134ff3c332f>
    <TaxCatchAll xmlns="2e5e97ba-1964-4273-b2a7-681533174bc3" xsi:nil="true"/>
  </documentManagement>
</p:properties>
</file>

<file path=customXml/itemProps1.xml><?xml version="1.0" encoding="utf-8"?>
<ds:datastoreItem xmlns:ds="http://schemas.openxmlformats.org/officeDocument/2006/customXml" ds:itemID="{B93C0DBE-78FF-43F0-A75C-BBCD7830E2E2}">
  <ds:schemaRefs>
    <ds:schemaRef ds:uri="2e5e97ba-1964-4273-b2a7-681533174bc3"/>
    <ds:schemaRef ds:uri="a7269267-2e2b-44b9-b70c-a531e70c4a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E6A8969-39B7-4BDE-998D-A230BAF51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F7813F-993C-4795-94B7-05A84F5C7BFA}">
  <ds:schemaRefs>
    <ds:schemaRef ds:uri="2e5e97ba-1964-4273-b2a7-681533174bc3"/>
    <ds:schemaRef ds:uri="a7269267-2e2b-44b9-b70c-a531e70c4a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Plataform as a service (PaaS)</vt:lpstr>
      <vt:lpstr>Definición del Modelo PaaS</vt:lpstr>
      <vt:lpstr>PowerPoint Presentation</vt:lpstr>
      <vt:lpstr>Componentes principales del Modelo PaaS</vt:lpstr>
      <vt:lpstr>Ejemplos de PaaS</vt:lpstr>
      <vt:lpstr>Ejemplos Prácticos</vt:lpstr>
      <vt:lpstr>Ventajas, desventajas y recomendaciones de uso</vt:lpstr>
      <vt:lpstr>Demo simple (Maqueta, diagrama más detallado o captura de un sevicio real configurado)</vt:lpstr>
      <vt:lpstr>Conclusión</vt:lpstr>
      <vt:lpstr>Bibliografía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Benjamín Alarcón Meza</dc:creator>
  <cp:revision>1</cp:revision>
  <dcterms:created xsi:type="dcterms:W3CDTF">2024-04-05T17:44:51Z</dcterms:created>
  <dcterms:modified xsi:type="dcterms:W3CDTF">2026-03-18T00:36:44Z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2024-04-05T17:56:51Z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a5b2c024-946a-41d1-a36f-72713e189ab8</vt:lpwstr>
  </property>
  <property fmtid="{D5CDD505-2E9C-101B-9397-08002B2CF9AE}" pid="8" name="MSIP_Label_9f4e9a4a-eb20-4aad-9a64-8872817c1a6f_ContentBits">
    <vt:lpwstr>0</vt:lpwstr>
  </property>
  <property fmtid="{D5CDD505-2E9C-101B-9397-08002B2CF9AE}" pid="9" name="ContentTypeId">
    <vt:lpwstr>0x010100E05A56BF1279EC46833DBD55AC0F2B57</vt:lpwstr>
  </property>
  <property fmtid="{D5CDD505-2E9C-101B-9397-08002B2CF9AE}" pid="10" name="MediaServiceImageTags">
    <vt:lpwstr/>
  </property>
</Properties>
</file>